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82" r:id="rId3"/>
    <p:sldId id="274" r:id="rId4"/>
    <p:sldId id="260" r:id="rId5"/>
    <p:sldId id="279" r:id="rId6"/>
    <p:sldId id="315" r:id="rId7"/>
    <p:sldId id="309" r:id="rId8"/>
    <p:sldId id="311" r:id="rId9"/>
    <p:sldId id="314" r:id="rId10"/>
    <p:sldId id="310" r:id="rId11"/>
    <p:sldId id="313" r:id="rId12"/>
    <p:sldId id="312" r:id="rId13"/>
    <p:sldId id="284" r:id="rId14"/>
    <p:sldId id="259" r:id="rId15"/>
    <p:sldId id="257" r:id="rId16"/>
    <p:sldId id="316" r:id="rId1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Lexend Deca" panose="020B0604020202020204" charset="0"/>
      <p:regular r:id="rId23"/>
      <p:bold r:id="rId24"/>
    </p:embeddedFont>
    <p:embeddedFont>
      <p:font typeface="Lexend Deca Medium" panose="020B0604020202020204" charset="0"/>
      <p:regular r:id="rId25"/>
      <p:bold r:id="rId26"/>
    </p:embeddedFont>
    <p:embeddedFont>
      <p:font typeface="Nunito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140F1-5266-980E-C12E-319BE026FBE7}" v="85" dt="2022-12-05T10:33:13.819"/>
    <p1510:client id="{37963811-B101-7A6D-641F-FD824BD3446C}" v="153" dt="2022-12-05T09:54:12.351"/>
    <p1510:client id="{387DD55B-DC85-FF74-CC5A-9F5A733EFF50}" v="29" dt="2022-12-05T12:46:59.837"/>
    <p1510:client id="{5168CD7F-5359-C416-8380-B10A0C210F47}" v="172" dt="2022-12-05T11:24:47.231"/>
    <p1510:client id="{55BE97C5-0D70-1EE4-A9EF-FE6D82811DC7}" v="9" dt="2022-12-05T09:06:49.046"/>
    <p1510:client id="{785ED145-BB90-7432-32A8-83A5CA52D0D5}" v="24" dt="2022-12-05T12:47:09.357"/>
    <p1510:client id="{9385E52A-A5FE-A243-5786-43DD3287B718}" v="8" dt="2022-12-05T11:43:51.634"/>
    <p1510:client id="{A053B499-43AD-0F73-3983-BC9BF0649768}" v="79" dt="2022-12-05T11:56:13.101"/>
    <p1510:client id="{CD0564B2-FAA3-B243-18DF-A7B697D42DC7}" v="2" dt="2022-12-05T11:40:21.014"/>
    <p1510:client id="{EC51C925-BEE6-3040-76AB-082117A7D21B}" v="29" dt="2022-12-05T11:25:47.339"/>
  </p1510:revLst>
</p1510:revInfo>
</file>

<file path=ppt/tableStyles.xml><?xml version="1.0" encoding="utf-8"?>
<a:tblStyleLst xmlns:a="http://schemas.openxmlformats.org/drawingml/2006/main" def="{28D5CDED-A335-4AE1-A137-6208737A0286}">
  <a:tblStyle styleId="{28D5CDED-A335-4AE1-A137-6208737A02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107e4c879c0_0_23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107e4c879c0_0_23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639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107e4c879c0_0_23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107e4c879c0_0_23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21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107e4c879c0_0_23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107e4c879c0_0_23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64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107e4c879c0_0_23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107e4c879c0_0_23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07e4c879c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07e4c879c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831556d86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831556d86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07e4c879c0_0_2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07e4c879c0_0_2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07e4c879c0_0_2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07e4c879c0_0_2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17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07e4c879c0_0_2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07e4c879c0_0_2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99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07e4c879c0_0_2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07e4c879c0_0_2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468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07e4c879c0_0_2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07e4c879c0_0_2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38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4800" y="1119216"/>
            <a:ext cx="4160700" cy="24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4800" y="3836900"/>
            <a:ext cx="4028400" cy="47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873125" y="630000"/>
            <a:ext cx="537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-4800" y="4667650"/>
            <a:ext cx="91488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/>
          <p:nvPr/>
        </p:nvSpPr>
        <p:spPr>
          <a:xfrm>
            <a:off x="-4800" y="4667650"/>
            <a:ext cx="91488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" name="Google Shape;216;p33"/>
          <p:cNvCxnSpPr>
            <a:endCxn id="217" idx="1"/>
          </p:cNvCxnSpPr>
          <p:nvPr/>
        </p:nvCxnSpPr>
        <p:spPr>
          <a:xfrm>
            <a:off x="729150" y="630000"/>
            <a:ext cx="548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3"/>
          <p:cNvSpPr txBox="1"/>
          <p:nvPr/>
        </p:nvSpPr>
        <p:spPr>
          <a:xfrm>
            <a:off x="6218250" y="468450"/>
            <a:ext cx="2205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Fire Protection Equipment Suppliers</a:t>
            </a:r>
            <a:endParaRPr sz="3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 rot="5400802">
            <a:off x="-2333250" y="2333850"/>
            <a:ext cx="51435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0" name="Google Shape;220;p34"/>
          <p:cNvCxnSpPr/>
          <p:nvPr/>
        </p:nvCxnSpPr>
        <p:spPr>
          <a:xfrm>
            <a:off x="715250" y="4513500"/>
            <a:ext cx="772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4"/>
          <p:cNvCxnSpPr>
            <a:endCxn id="222" idx="1"/>
          </p:cNvCxnSpPr>
          <p:nvPr/>
        </p:nvCxnSpPr>
        <p:spPr>
          <a:xfrm>
            <a:off x="729150" y="630000"/>
            <a:ext cx="548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4"/>
          <p:cNvSpPr txBox="1"/>
          <p:nvPr/>
        </p:nvSpPr>
        <p:spPr>
          <a:xfrm>
            <a:off x="6218250" y="468450"/>
            <a:ext cx="2205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Fire Protection Equipment Suppliers</a:t>
            </a:r>
            <a:endParaRPr sz="3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4850" y="176362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04850" y="630000"/>
            <a:ext cx="1056900" cy="10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4850" y="37553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704825" y="630000"/>
            <a:ext cx="554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>
            <a:off x="-4800" y="4667650"/>
            <a:ext cx="91488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0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150">
                <a:solidFill>
                  <a:schemeClr val="dk2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 Condensed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6563475" y="808800"/>
            <a:ext cx="18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883650" y="4513500"/>
            <a:ext cx="537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4413900" cy="1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4699475" y="2173025"/>
            <a:ext cx="29871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699491" y="1410450"/>
            <a:ext cx="29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729150" y="630000"/>
            <a:ext cx="548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9"/>
          <p:cNvCxnSpPr/>
          <p:nvPr/>
        </p:nvCxnSpPr>
        <p:spPr>
          <a:xfrm>
            <a:off x="715250" y="4513500"/>
            <a:ext cx="772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/>
          <p:nvPr/>
        </p:nvSpPr>
        <p:spPr>
          <a:xfrm rot="5400802">
            <a:off x="6332600" y="2333850"/>
            <a:ext cx="51435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1587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Google Shape;55;p11"/>
          <p:cNvCxnSpPr/>
          <p:nvPr/>
        </p:nvCxnSpPr>
        <p:spPr>
          <a:xfrm>
            <a:off x="729150" y="630000"/>
            <a:ext cx="548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11"/>
          <p:cNvCxnSpPr/>
          <p:nvPr/>
        </p:nvCxnSpPr>
        <p:spPr>
          <a:xfrm>
            <a:off x="715250" y="4513500"/>
            <a:ext cx="772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-4800" y="4667650"/>
            <a:ext cx="91488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8"/>
          <p:cNvCxnSpPr/>
          <p:nvPr/>
        </p:nvCxnSpPr>
        <p:spPr>
          <a:xfrm>
            <a:off x="4414125" y="808800"/>
            <a:ext cx="401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subTitle" idx="1"/>
          </p:nvPr>
        </p:nvSpPr>
        <p:spPr>
          <a:xfrm>
            <a:off x="915100" y="1435450"/>
            <a:ext cx="3797700" cy="26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29"/>
          <p:cNvCxnSpPr/>
          <p:nvPr/>
        </p:nvCxnSpPr>
        <p:spPr>
          <a:xfrm>
            <a:off x="4312550" y="808800"/>
            <a:ext cx="411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29"/>
          <p:cNvSpPr/>
          <p:nvPr/>
        </p:nvSpPr>
        <p:spPr>
          <a:xfrm>
            <a:off x="-4800" y="4667650"/>
            <a:ext cx="91488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7" r:id="rId6"/>
    <p:sldLayoutId id="2147483658" r:id="rId7"/>
    <p:sldLayoutId id="2147483664" r:id="rId8"/>
    <p:sldLayoutId id="2147483675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/>
        </p:nvSpPr>
        <p:spPr>
          <a:xfrm>
            <a:off x="6165143" y="440942"/>
            <a:ext cx="2261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0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Assignment 3</a:t>
            </a:r>
            <a:endParaRPr lang="en-IE" sz="400"/>
          </a:p>
        </p:txBody>
      </p:sp>
      <p:sp>
        <p:nvSpPr>
          <p:cNvPr id="234" name="Google Shape;234;p38"/>
          <p:cNvSpPr/>
          <p:nvPr/>
        </p:nvSpPr>
        <p:spPr>
          <a:xfrm>
            <a:off x="0" y="3836900"/>
            <a:ext cx="33285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8"/>
          <p:cNvSpPr txBox="1">
            <a:spLocks noGrp="1"/>
          </p:cNvSpPr>
          <p:nvPr>
            <p:ph type="ctrTitle"/>
          </p:nvPr>
        </p:nvSpPr>
        <p:spPr>
          <a:xfrm>
            <a:off x="660974" y="928081"/>
            <a:ext cx="4160700" cy="2487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r>
              <a:rPr lang="en" sz="4250" b="1" dirty="0"/>
              <a:t>Fire </a:t>
            </a:r>
            <a:r>
              <a:rPr lang="en" sz="4250"/>
              <a:t>Safety </a:t>
            </a:r>
            <a:r>
              <a:rPr lang="en" sz="4250" b="1" dirty="0"/>
              <a:t>System</a:t>
            </a:r>
            <a:br>
              <a:rPr lang="en" sz="4250"/>
            </a:br>
            <a:r>
              <a:rPr lang="en" sz="2400" b="0"/>
              <a:t>Team 2</a:t>
            </a:r>
            <a:endParaRPr lang="en-US" sz="2400" b="0"/>
          </a:p>
        </p:txBody>
      </p:sp>
      <p:sp>
        <p:nvSpPr>
          <p:cNvPr id="236" name="Google Shape;236;p38"/>
          <p:cNvSpPr txBox="1">
            <a:spLocks noGrp="1"/>
          </p:cNvSpPr>
          <p:nvPr>
            <p:ph type="subTitle" idx="1"/>
          </p:nvPr>
        </p:nvSpPr>
        <p:spPr>
          <a:xfrm>
            <a:off x="724800" y="3836900"/>
            <a:ext cx="4028400" cy="475800"/>
          </a:xfrm>
          <a:prstGeom prst="rect">
            <a:avLst/>
          </a:prstGeom>
        </p:spPr>
        <p:txBody>
          <a:bodyPr spcFirstLastPara="1" wrap="square" lIns="91425" tIns="1005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Eoin, Leah and Tommy</a:t>
            </a:r>
            <a:endParaRPr/>
          </a:p>
        </p:txBody>
      </p:sp>
      <p:grpSp>
        <p:nvGrpSpPr>
          <p:cNvPr id="237" name="Google Shape;237;p38"/>
          <p:cNvGrpSpPr/>
          <p:nvPr/>
        </p:nvGrpSpPr>
        <p:grpSpPr>
          <a:xfrm>
            <a:off x="5359417" y="1243408"/>
            <a:ext cx="3065095" cy="3069577"/>
            <a:chOff x="2685125" y="1759200"/>
            <a:chExt cx="2136550" cy="2139525"/>
          </a:xfrm>
        </p:grpSpPr>
        <p:sp>
          <p:nvSpPr>
            <p:cNvPr id="238" name="Google Shape;238;p38"/>
            <p:cNvSpPr/>
            <p:nvPr/>
          </p:nvSpPr>
          <p:spPr>
            <a:xfrm>
              <a:off x="2685125" y="1759200"/>
              <a:ext cx="2136550" cy="2136525"/>
            </a:xfrm>
            <a:custGeom>
              <a:avLst/>
              <a:gdLst/>
              <a:ahLst/>
              <a:cxnLst/>
              <a:rect l="l" t="t" r="r" b="b"/>
              <a:pathLst>
                <a:path w="85462" h="85461" extrusionOk="0">
                  <a:moveTo>
                    <a:pt x="1" y="0"/>
                  </a:moveTo>
                  <a:lnTo>
                    <a:pt x="1" y="85460"/>
                  </a:lnTo>
                  <a:lnTo>
                    <a:pt x="85462" y="85460"/>
                  </a:lnTo>
                  <a:lnTo>
                    <a:pt x="85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8"/>
            <p:cNvSpPr/>
            <p:nvPr/>
          </p:nvSpPr>
          <p:spPr>
            <a:xfrm>
              <a:off x="2685125" y="1759200"/>
              <a:ext cx="2136550" cy="2136525"/>
            </a:xfrm>
            <a:custGeom>
              <a:avLst/>
              <a:gdLst/>
              <a:ahLst/>
              <a:cxnLst/>
              <a:rect l="l" t="t" r="r" b="b"/>
              <a:pathLst>
                <a:path w="85462" h="85461" fill="none" extrusionOk="0">
                  <a:moveTo>
                    <a:pt x="85462" y="85460"/>
                  </a:moveTo>
                  <a:lnTo>
                    <a:pt x="1" y="85460"/>
                  </a:lnTo>
                  <a:lnTo>
                    <a:pt x="1" y="0"/>
                  </a:lnTo>
                  <a:lnTo>
                    <a:pt x="85462" y="0"/>
                  </a:lnTo>
                  <a:lnTo>
                    <a:pt x="85462" y="854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8"/>
            <p:cNvSpPr/>
            <p:nvPr/>
          </p:nvSpPr>
          <p:spPr>
            <a:xfrm>
              <a:off x="2685125" y="1759200"/>
              <a:ext cx="2136550" cy="1931175"/>
            </a:xfrm>
            <a:custGeom>
              <a:avLst/>
              <a:gdLst/>
              <a:ahLst/>
              <a:cxnLst/>
              <a:rect l="l" t="t" r="r" b="b"/>
              <a:pathLst>
                <a:path w="85462" h="77247" extrusionOk="0">
                  <a:moveTo>
                    <a:pt x="1" y="0"/>
                  </a:moveTo>
                  <a:lnTo>
                    <a:pt x="1" y="1723"/>
                  </a:lnTo>
                  <a:lnTo>
                    <a:pt x="161" y="2244"/>
                  </a:lnTo>
                  <a:lnTo>
                    <a:pt x="362" y="2765"/>
                  </a:lnTo>
                  <a:lnTo>
                    <a:pt x="602" y="3245"/>
                  </a:lnTo>
                  <a:lnTo>
                    <a:pt x="923" y="3726"/>
                  </a:lnTo>
                  <a:lnTo>
                    <a:pt x="1283" y="4167"/>
                  </a:lnTo>
                  <a:lnTo>
                    <a:pt x="1684" y="4567"/>
                  </a:lnTo>
                  <a:lnTo>
                    <a:pt x="2124" y="4888"/>
                  </a:lnTo>
                  <a:lnTo>
                    <a:pt x="2565" y="5209"/>
                  </a:lnTo>
                  <a:lnTo>
                    <a:pt x="2926" y="5369"/>
                  </a:lnTo>
                  <a:lnTo>
                    <a:pt x="3286" y="5529"/>
                  </a:lnTo>
                  <a:lnTo>
                    <a:pt x="3647" y="5649"/>
                  </a:lnTo>
                  <a:lnTo>
                    <a:pt x="4008" y="5729"/>
                  </a:lnTo>
                  <a:lnTo>
                    <a:pt x="4408" y="5810"/>
                  </a:lnTo>
                  <a:lnTo>
                    <a:pt x="4809" y="5850"/>
                  </a:lnTo>
                  <a:lnTo>
                    <a:pt x="5570" y="5850"/>
                  </a:lnTo>
                  <a:lnTo>
                    <a:pt x="5971" y="5810"/>
                  </a:lnTo>
                  <a:lnTo>
                    <a:pt x="6331" y="5729"/>
                  </a:lnTo>
                  <a:lnTo>
                    <a:pt x="6732" y="5649"/>
                  </a:lnTo>
                  <a:lnTo>
                    <a:pt x="7093" y="5529"/>
                  </a:lnTo>
                  <a:lnTo>
                    <a:pt x="7453" y="5409"/>
                  </a:lnTo>
                  <a:lnTo>
                    <a:pt x="7814" y="5209"/>
                  </a:lnTo>
                  <a:lnTo>
                    <a:pt x="8134" y="5008"/>
                  </a:lnTo>
                  <a:lnTo>
                    <a:pt x="8455" y="4808"/>
                  </a:lnTo>
                  <a:lnTo>
                    <a:pt x="8815" y="5088"/>
                  </a:lnTo>
                  <a:lnTo>
                    <a:pt x="9176" y="5329"/>
                  </a:lnTo>
                  <a:lnTo>
                    <a:pt x="9537" y="5569"/>
                  </a:lnTo>
                  <a:lnTo>
                    <a:pt x="9937" y="5769"/>
                  </a:lnTo>
                  <a:lnTo>
                    <a:pt x="10739" y="6130"/>
                  </a:lnTo>
                  <a:lnTo>
                    <a:pt x="11580" y="6411"/>
                  </a:lnTo>
                  <a:lnTo>
                    <a:pt x="12421" y="6611"/>
                  </a:lnTo>
                  <a:lnTo>
                    <a:pt x="13303" y="6691"/>
                  </a:lnTo>
                  <a:lnTo>
                    <a:pt x="14224" y="6731"/>
                  </a:lnTo>
                  <a:lnTo>
                    <a:pt x="15106" y="6691"/>
                  </a:lnTo>
                  <a:lnTo>
                    <a:pt x="15987" y="6571"/>
                  </a:lnTo>
                  <a:lnTo>
                    <a:pt x="16829" y="6330"/>
                  </a:lnTo>
                  <a:lnTo>
                    <a:pt x="17670" y="6050"/>
                  </a:lnTo>
                  <a:lnTo>
                    <a:pt x="18511" y="5689"/>
                  </a:lnTo>
                  <a:lnTo>
                    <a:pt x="19273" y="5249"/>
                  </a:lnTo>
                  <a:lnTo>
                    <a:pt x="19994" y="4728"/>
                  </a:lnTo>
                  <a:lnTo>
                    <a:pt x="20314" y="4447"/>
                  </a:lnTo>
                  <a:lnTo>
                    <a:pt x="20635" y="4167"/>
                  </a:lnTo>
                  <a:lnTo>
                    <a:pt x="20955" y="3846"/>
                  </a:lnTo>
                  <a:lnTo>
                    <a:pt x="21236" y="3486"/>
                  </a:lnTo>
                  <a:lnTo>
                    <a:pt x="21356" y="3846"/>
                  </a:lnTo>
                  <a:lnTo>
                    <a:pt x="21516" y="4247"/>
                  </a:lnTo>
                  <a:lnTo>
                    <a:pt x="21677" y="4567"/>
                  </a:lnTo>
                  <a:lnTo>
                    <a:pt x="21877" y="4928"/>
                  </a:lnTo>
                  <a:lnTo>
                    <a:pt x="22117" y="5249"/>
                  </a:lnTo>
                  <a:lnTo>
                    <a:pt x="22358" y="5569"/>
                  </a:lnTo>
                  <a:lnTo>
                    <a:pt x="22879" y="6170"/>
                  </a:lnTo>
                  <a:lnTo>
                    <a:pt x="23520" y="6691"/>
                  </a:lnTo>
                  <a:lnTo>
                    <a:pt x="23840" y="6891"/>
                  </a:lnTo>
                  <a:lnTo>
                    <a:pt x="24161" y="7132"/>
                  </a:lnTo>
                  <a:lnTo>
                    <a:pt x="24521" y="7292"/>
                  </a:lnTo>
                  <a:lnTo>
                    <a:pt x="24882" y="7452"/>
                  </a:lnTo>
                  <a:lnTo>
                    <a:pt x="25243" y="7612"/>
                  </a:lnTo>
                  <a:lnTo>
                    <a:pt x="25643" y="7733"/>
                  </a:lnTo>
                  <a:lnTo>
                    <a:pt x="26004" y="7813"/>
                  </a:lnTo>
                  <a:lnTo>
                    <a:pt x="26404" y="7893"/>
                  </a:lnTo>
                  <a:lnTo>
                    <a:pt x="26805" y="7933"/>
                  </a:lnTo>
                  <a:lnTo>
                    <a:pt x="27606" y="7933"/>
                  </a:lnTo>
                  <a:lnTo>
                    <a:pt x="28007" y="7893"/>
                  </a:lnTo>
                  <a:lnTo>
                    <a:pt x="28768" y="7773"/>
                  </a:lnTo>
                  <a:lnTo>
                    <a:pt x="29530" y="7532"/>
                  </a:lnTo>
                  <a:lnTo>
                    <a:pt x="29890" y="7372"/>
                  </a:lnTo>
                  <a:lnTo>
                    <a:pt x="30251" y="7212"/>
                  </a:lnTo>
                  <a:lnTo>
                    <a:pt x="30611" y="7011"/>
                  </a:lnTo>
                  <a:lnTo>
                    <a:pt x="30932" y="6811"/>
                  </a:lnTo>
                  <a:lnTo>
                    <a:pt x="31252" y="6571"/>
                  </a:lnTo>
                  <a:lnTo>
                    <a:pt x="31573" y="6330"/>
                  </a:lnTo>
                  <a:lnTo>
                    <a:pt x="31693" y="6811"/>
                  </a:lnTo>
                  <a:lnTo>
                    <a:pt x="31934" y="7252"/>
                  </a:lnTo>
                  <a:lnTo>
                    <a:pt x="32174" y="7693"/>
                  </a:lnTo>
                  <a:lnTo>
                    <a:pt x="32494" y="8093"/>
                  </a:lnTo>
                  <a:lnTo>
                    <a:pt x="32855" y="8414"/>
                  </a:lnTo>
                  <a:lnTo>
                    <a:pt x="33256" y="8734"/>
                  </a:lnTo>
                  <a:lnTo>
                    <a:pt x="33696" y="9015"/>
                  </a:lnTo>
                  <a:lnTo>
                    <a:pt x="34177" y="9215"/>
                  </a:lnTo>
                  <a:lnTo>
                    <a:pt x="34658" y="9375"/>
                  </a:lnTo>
                  <a:lnTo>
                    <a:pt x="35139" y="9496"/>
                  </a:lnTo>
                  <a:lnTo>
                    <a:pt x="35660" y="9576"/>
                  </a:lnTo>
                  <a:lnTo>
                    <a:pt x="36140" y="9576"/>
                  </a:lnTo>
                  <a:lnTo>
                    <a:pt x="36661" y="9496"/>
                  </a:lnTo>
                  <a:lnTo>
                    <a:pt x="37142" y="9375"/>
                  </a:lnTo>
                  <a:lnTo>
                    <a:pt x="37623" y="9215"/>
                  </a:lnTo>
                  <a:lnTo>
                    <a:pt x="38064" y="8975"/>
                  </a:lnTo>
                  <a:lnTo>
                    <a:pt x="37943" y="9656"/>
                  </a:lnTo>
                  <a:lnTo>
                    <a:pt x="37823" y="10337"/>
                  </a:lnTo>
                  <a:lnTo>
                    <a:pt x="37783" y="11058"/>
                  </a:lnTo>
                  <a:lnTo>
                    <a:pt x="37783" y="11779"/>
                  </a:lnTo>
                  <a:lnTo>
                    <a:pt x="37783" y="12500"/>
                  </a:lnTo>
                  <a:lnTo>
                    <a:pt x="37863" y="13222"/>
                  </a:lnTo>
                  <a:lnTo>
                    <a:pt x="37983" y="13943"/>
                  </a:lnTo>
                  <a:lnTo>
                    <a:pt x="38104" y="14664"/>
                  </a:lnTo>
                  <a:lnTo>
                    <a:pt x="38304" y="15345"/>
                  </a:lnTo>
                  <a:lnTo>
                    <a:pt x="38544" y="16026"/>
                  </a:lnTo>
                  <a:lnTo>
                    <a:pt x="38825" y="16707"/>
                  </a:lnTo>
                  <a:lnTo>
                    <a:pt x="39145" y="17348"/>
                  </a:lnTo>
                  <a:lnTo>
                    <a:pt x="39506" y="17949"/>
                  </a:lnTo>
                  <a:lnTo>
                    <a:pt x="39907" y="18510"/>
                  </a:lnTo>
                  <a:lnTo>
                    <a:pt x="40387" y="19071"/>
                  </a:lnTo>
                  <a:lnTo>
                    <a:pt x="40868" y="19592"/>
                  </a:lnTo>
                  <a:lnTo>
                    <a:pt x="41269" y="19953"/>
                  </a:lnTo>
                  <a:lnTo>
                    <a:pt x="41710" y="20233"/>
                  </a:lnTo>
                  <a:lnTo>
                    <a:pt x="42190" y="20514"/>
                  </a:lnTo>
                  <a:lnTo>
                    <a:pt x="42671" y="20714"/>
                  </a:lnTo>
                  <a:lnTo>
                    <a:pt x="43152" y="20914"/>
                  </a:lnTo>
                  <a:lnTo>
                    <a:pt x="43673" y="21034"/>
                  </a:lnTo>
                  <a:lnTo>
                    <a:pt x="44194" y="21155"/>
                  </a:lnTo>
                  <a:lnTo>
                    <a:pt x="44715" y="21195"/>
                  </a:lnTo>
                  <a:lnTo>
                    <a:pt x="45275" y="21235"/>
                  </a:lnTo>
                  <a:lnTo>
                    <a:pt x="45796" y="21235"/>
                  </a:lnTo>
                  <a:lnTo>
                    <a:pt x="46357" y="21155"/>
                  </a:lnTo>
                  <a:lnTo>
                    <a:pt x="46878" y="21075"/>
                  </a:lnTo>
                  <a:lnTo>
                    <a:pt x="47439" y="20954"/>
                  </a:lnTo>
                  <a:lnTo>
                    <a:pt x="47960" y="20834"/>
                  </a:lnTo>
                  <a:lnTo>
                    <a:pt x="48481" y="20634"/>
                  </a:lnTo>
                  <a:lnTo>
                    <a:pt x="48962" y="20433"/>
                  </a:lnTo>
                  <a:lnTo>
                    <a:pt x="48962" y="20433"/>
                  </a:lnTo>
                  <a:lnTo>
                    <a:pt x="48601" y="20794"/>
                  </a:lnTo>
                  <a:lnTo>
                    <a:pt x="48320" y="21195"/>
                  </a:lnTo>
                  <a:lnTo>
                    <a:pt x="48080" y="21515"/>
                  </a:lnTo>
                  <a:lnTo>
                    <a:pt x="47920" y="21836"/>
                  </a:lnTo>
                  <a:lnTo>
                    <a:pt x="47800" y="22196"/>
                  </a:lnTo>
                  <a:lnTo>
                    <a:pt x="47679" y="22557"/>
                  </a:lnTo>
                  <a:lnTo>
                    <a:pt x="47639" y="22958"/>
                  </a:lnTo>
                  <a:lnTo>
                    <a:pt x="47599" y="23318"/>
                  </a:lnTo>
                  <a:lnTo>
                    <a:pt x="47599" y="23719"/>
                  </a:lnTo>
                  <a:lnTo>
                    <a:pt x="47639" y="24079"/>
                  </a:lnTo>
                  <a:lnTo>
                    <a:pt x="47679" y="24480"/>
                  </a:lnTo>
                  <a:lnTo>
                    <a:pt x="47800" y="24841"/>
                  </a:lnTo>
                  <a:lnTo>
                    <a:pt x="47920" y="25201"/>
                  </a:lnTo>
                  <a:lnTo>
                    <a:pt x="48080" y="25522"/>
                  </a:lnTo>
                  <a:lnTo>
                    <a:pt x="48280" y="25882"/>
                  </a:lnTo>
                  <a:lnTo>
                    <a:pt x="48521" y="26163"/>
                  </a:lnTo>
                  <a:lnTo>
                    <a:pt x="48761" y="26443"/>
                  </a:lnTo>
                  <a:lnTo>
                    <a:pt x="49042" y="26724"/>
                  </a:lnTo>
                  <a:lnTo>
                    <a:pt x="49362" y="26924"/>
                  </a:lnTo>
                  <a:lnTo>
                    <a:pt x="49683" y="27124"/>
                  </a:lnTo>
                  <a:lnTo>
                    <a:pt x="50043" y="27285"/>
                  </a:lnTo>
                  <a:lnTo>
                    <a:pt x="50404" y="27405"/>
                  </a:lnTo>
                  <a:lnTo>
                    <a:pt x="50764" y="27485"/>
                  </a:lnTo>
                  <a:lnTo>
                    <a:pt x="51125" y="27565"/>
                  </a:lnTo>
                  <a:lnTo>
                    <a:pt x="51886" y="27565"/>
                  </a:lnTo>
                  <a:lnTo>
                    <a:pt x="52287" y="27525"/>
                  </a:lnTo>
                  <a:lnTo>
                    <a:pt x="52648" y="27445"/>
                  </a:lnTo>
                  <a:lnTo>
                    <a:pt x="53008" y="27365"/>
                  </a:lnTo>
                  <a:lnTo>
                    <a:pt x="53369" y="27205"/>
                  </a:lnTo>
                  <a:lnTo>
                    <a:pt x="53729" y="27044"/>
                  </a:lnTo>
                  <a:lnTo>
                    <a:pt x="54050" y="26844"/>
                  </a:lnTo>
                  <a:lnTo>
                    <a:pt x="54330" y="26604"/>
                  </a:lnTo>
                  <a:lnTo>
                    <a:pt x="54611" y="26323"/>
                  </a:lnTo>
                  <a:lnTo>
                    <a:pt x="54651" y="26764"/>
                  </a:lnTo>
                  <a:lnTo>
                    <a:pt x="54731" y="27165"/>
                  </a:lnTo>
                  <a:lnTo>
                    <a:pt x="54891" y="27565"/>
                  </a:lnTo>
                  <a:lnTo>
                    <a:pt x="55132" y="27926"/>
                  </a:lnTo>
                  <a:lnTo>
                    <a:pt x="55412" y="28246"/>
                  </a:lnTo>
                  <a:lnTo>
                    <a:pt x="55733" y="28527"/>
                  </a:lnTo>
                  <a:lnTo>
                    <a:pt x="56093" y="28727"/>
                  </a:lnTo>
                  <a:lnTo>
                    <a:pt x="56454" y="28887"/>
                  </a:lnTo>
                  <a:lnTo>
                    <a:pt x="56895" y="29008"/>
                  </a:lnTo>
                  <a:lnTo>
                    <a:pt x="57295" y="29008"/>
                  </a:lnTo>
                  <a:lnTo>
                    <a:pt x="57736" y="28967"/>
                  </a:lnTo>
                  <a:lnTo>
                    <a:pt x="58137" y="28847"/>
                  </a:lnTo>
                  <a:lnTo>
                    <a:pt x="58537" y="28687"/>
                  </a:lnTo>
                  <a:lnTo>
                    <a:pt x="58858" y="28447"/>
                  </a:lnTo>
                  <a:lnTo>
                    <a:pt x="59178" y="28166"/>
                  </a:lnTo>
                  <a:lnTo>
                    <a:pt x="59459" y="27806"/>
                  </a:lnTo>
                  <a:lnTo>
                    <a:pt x="59299" y="28126"/>
                  </a:lnTo>
                  <a:lnTo>
                    <a:pt x="59218" y="28447"/>
                  </a:lnTo>
                  <a:lnTo>
                    <a:pt x="59218" y="28767"/>
                  </a:lnTo>
                  <a:lnTo>
                    <a:pt x="59299" y="29088"/>
                  </a:lnTo>
                  <a:lnTo>
                    <a:pt x="59419" y="29408"/>
                  </a:lnTo>
                  <a:lnTo>
                    <a:pt x="59579" y="29729"/>
                  </a:lnTo>
                  <a:lnTo>
                    <a:pt x="59779" y="30049"/>
                  </a:lnTo>
                  <a:lnTo>
                    <a:pt x="60060" y="30330"/>
                  </a:lnTo>
                  <a:lnTo>
                    <a:pt x="60340" y="30610"/>
                  </a:lnTo>
                  <a:lnTo>
                    <a:pt x="60621" y="30851"/>
                  </a:lnTo>
                  <a:lnTo>
                    <a:pt x="60941" y="31091"/>
                  </a:lnTo>
                  <a:lnTo>
                    <a:pt x="61262" y="31291"/>
                  </a:lnTo>
                  <a:lnTo>
                    <a:pt x="61542" y="31452"/>
                  </a:lnTo>
                  <a:lnTo>
                    <a:pt x="61863" y="31612"/>
                  </a:lnTo>
                  <a:lnTo>
                    <a:pt x="62143" y="31692"/>
                  </a:lnTo>
                  <a:lnTo>
                    <a:pt x="62424" y="31732"/>
                  </a:lnTo>
                  <a:lnTo>
                    <a:pt x="61823" y="32333"/>
                  </a:lnTo>
                  <a:lnTo>
                    <a:pt x="61302" y="32974"/>
                  </a:lnTo>
                  <a:lnTo>
                    <a:pt x="61021" y="33295"/>
                  </a:lnTo>
                  <a:lnTo>
                    <a:pt x="60821" y="33655"/>
                  </a:lnTo>
                  <a:lnTo>
                    <a:pt x="60621" y="34016"/>
                  </a:lnTo>
                  <a:lnTo>
                    <a:pt x="60460" y="34376"/>
                  </a:lnTo>
                  <a:lnTo>
                    <a:pt x="60380" y="34737"/>
                  </a:lnTo>
                  <a:lnTo>
                    <a:pt x="60380" y="35057"/>
                  </a:lnTo>
                  <a:lnTo>
                    <a:pt x="60420" y="35338"/>
                  </a:lnTo>
                  <a:lnTo>
                    <a:pt x="60541" y="35618"/>
                  </a:lnTo>
                  <a:lnTo>
                    <a:pt x="60741" y="36139"/>
                  </a:lnTo>
                  <a:lnTo>
                    <a:pt x="60821" y="36420"/>
                  </a:lnTo>
                  <a:lnTo>
                    <a:pt x="60821" y="36740"/>
                  </a:lnTo>
                  <a:lnTo>
                    <a:pt x="60781" y="36981"/>
                  </a:lnTo>
                  <a:lnTo>
                    <a:pt x="60741" y="37221"/>
                  </a:lnTo>
                  <a:lnTo>
                    <a:pt x="60541" y="37622"/>
                  </a:lnTo>
                  <a:lnTo>
                    <a:pt x="60340" y="38062"/>
                  </a:lnTo>
                  <a:lnTo>
                    <a:pt x="60220" y="38303"/>
                  </a:lnTo>
                  <a:lnTo>
                    <a:pt x="60180" y="38543"/>
                  </a:lnTo>
                  <a:lnTo>
                    <a:pt x="60140" y="38703"/>
                  </a:lnTo>
                  <a:lnTo>
                    <a:pt x="60140" y="38904"/>
                  </a:lnTo>
                  <a:lnTo>
                    <a:pt x="60180" y="39104"/>
                  </a:lnTo>
                  <a:lnTo>
                    <a:pt x="60220" y="39304"/>
                  </a:lnTo>
                  <a:lnTo>
                    <a:pt x="60300" y="39465"/>
                  </a:lnTo>
                  <a:lnTo>
                    <a:pt x="60380" y="39625"/>
                  </a:lnTo>
                  <a:lnTo>
                    <a:pt x="60501" y="39785"/>
                  </a:lnTo>
                  <a:lnTo>
                    <a:pt x="60661" y="39865"/>
                  </a:lnTo>
                  <a:lnTo>
                    <a:pt x="60861" y="39945"/>
                  </a:lnTo>
                  <a:lnTo>
                    <a:pt x="61061" y="39986"/>
                  </a:lnTo>
                  <a:lnTo>
                    <a:pt x="61502" y="39986"/>
                  </a:lnTo>
                  <a:lnTo>
                    <a:pt x="61943" y="39945"/>
                  </a:lnTo>
                  <a:lnTo>
                    <a:pt x="62344" y="39905"/>
                  </a:lnTo>
                  <a:lnTo>
                    <a:pt x="62584" y="39945"/>
                  </a:lnTo>
                  <a:lnTo>
                    <a:pt x="62784" y="40026"/>
                  </a:lnTo>
                  <a:lnTo>
                    <a:pt x="62985" y="40146"/>
                  </a:lnTo>
                  <a:lnTo>
                    <a:pt x="63145" y="40306"/>
                  </a:lnTo>
                  <a:lnTo>
                    <a:pt x="63225" y="40466"/>
                  </a:lnTo>
                  <a:lnTo>
                    <a:pt x="63305" y="40627"/>
                  </a:lnTo>
                  <a:lnTo>
                    <a:pt x="63265" y="40827"/>
                  </a:lnTo>
                  <a:lnTo>
                    <a:pt x="63185" y="40987"/>
                  </a:lnTo>
                  <a:lnTo>
                    <a:pt x="62985" y="40787"/>
                  </a:lnTo>
                  <a:lnTo>
                    <a:pt x="62824" y="40627"/>
                  </a:lnTo>
                  <a:lnTo>
                    <a:pt x="62624" y="40466"/>
                  </a:lnTo>
                  <a:lnTo>
                    <a:pt x="62384" y="40386"/>
                  </a:lnTo>
                  <a:lnTo>
                    <a:pt x="62143" y="40266"/>
                  </a:lnTo>
                  <a:lnTo>
                    <a:pt x="61903" y="40226"/>
                  </a:lnTo>
                  <a:lnTo>
                    <a:pt x="61662" y="40186"/>
                  </a:lnTo>
                  <a:lnTo>
                    <a:pt x="61382" y="40186"/>
                  </a:lnTo>
                  <a:lnTo>
                    <a:pt x="61142" y="40226"/>
                  </a:lnTo>
                  <a:lnTo>
                    <a:pt x="60901" y="40266"/>
                  </a:lnTo>
                  <a:lnTo>
                    <a:pt x="60661" y="40346"/>
                  </a:lnTo>
                  <a:lnTo>
                    <a:pt x="60420" y="40426"/>
                  </a:lnTo>
                  <a:lnTo>
                    <a:pt x="60180" y="40546"/>
                  </a:lnTo>
                  <a:lnTo>
                    <a:pt x="59980" y="40707"/>
                  </a:lnTo>
                  <a:lnTo>
                    <a:pt x="59779" y="40867"/>
                  </a:lnTo>
                  <a:lnTo>
                    <a:pt x="59619" y="41067"/>
                  </a:lnTo>
                  <a:lnTo>
                    <a:pt x="59459" y="41268"/>
                  </a:lnTo>
                  <a:lnTo>
                    <a:pt x="59339" y="41468"/>
                  </a:lnTo>
                  <a:lnTo>
                    <a:pt x="59258" y="41708"/>
                  </a:lnTo>
                  <a:lnTo>
                    <a:pt x="59178" y="41949"/>
                  </a:lnTo>
                  <a:lnTo>
                    <a:pt x="59098" y="42470"/>
                  </a:lnTo>
                  <a:lnTo>
                    <a:pt x="59098" y="42950"/>
                  </a:lnTo>
                  <a:lnTo>
                    <a:pt x="59218" y="43471"/>
                  </a:lnTo>
                  <a:lnTo>
                    <a:pt x="59379" y="43952"/>
                  </a:lnTo>
                  <a:lnTo>
                    <a:pt x="59659" y="44393"/>
                  </a:lnTo>
                  <a:lnTo>
                    <a:pt x="59980" y="44793"/>
                  </a:lnTo>
                  <a:lnTo>
                    <a:pt x="60340" y="45154"/>
                  </a:lnTo>
                  <a:lnTo>
                    <a:pt x="60781" y="45394"/>
                  </a:lnTo>
                  <a:lnTo>
                    <a:pt x="61262" y="45595"/>
                  </a:lnTo>
                  <a:lnTo>
                    <a:pt x="61743" y="45755"/>
                  </a:lnTo>
                  <a:lnTo>
                    <a:pt x="62263" y="45835"/>
                  </a:lnTo>
                  <a:lnTo>
                    <a:pt x="62784" y="45835"/>
                  </a:lnTo>
                  <a:lnTo>
                    <a:pt x="63305" y="45795"/>
                  </a:lnTo>
                  <a:lnTo>
                    <a:pt x="63826" y="45715"/>
                  </a:lnTo>
                  <a:lnTo>
                    <a:pt x="64187" y="45595"/>
                  </a:lnTo>
                  <a:lnTo>
                    <a:pt x="64387" y="45595"/>
                  </a:lnTo>
                  <a:lnTo>
                    <a:pt x="64587" y="45635"/>
                  </a:lnTo>
                  <a:lnTo>
                    <a:pt x="64747" y="45715"/>
                  </a:lnTo>
                  <a:lnTo>
                    <a:pt x="64908" y="45835"/>
                  </a:lnTo>
                  <a:lnTo>
                    <a:pt x="64988" y="45995"/>
                  </a:lnTo>
                  <a:lnTo>
                    <a:pt x="65028" y="46196"/>
                  </a:lnTo>
                  <a:lnTo>
                    <a:pt x="65068" y="46396"/>
                  </a:lnTo>
                  <a:lnTo>
                    <a:pt x="65028" y="46596"/>
                  </a:lnTo>
                  <a:lnTo>
                    <a:pt x="64988" y="46797"/>
                  </a:lnTo>
                  <a:lnTo>
                    <a:pt x="64908" y="46957"/>
                  </a:lnTo>
                  <a:lnTo>
                    <a:pt x="64747" y="47117"/>
                  </a:lnTo>
                  <a:lnTo>
                    <a:pt x="64627" y="47277"/>
                  </a:lnTo>
                  <a:lnTo>
                    <a:pt x="64267" y="47478"/>
                  </a:lnTo>
                  <a:lnTo>
                    <a:pt x="63906" y="47678"/>
                  </a:lnTo>
                  <a:lnTo>
                    <a:pt x="63546" y="47838"/>
                  </a:lnTo>
                  <a:lnTo>
                    <a:pt x="63065" y="48039"/>
                  </a:lnTo>
                  <a:lnTo>
                    <a:pt x="62664" y="48239"/>
                  </a:lnTo>
                  <a:lnTo>
                    <a:pt x="62223" y="48520"/>
                  </a:lnTo>
                  <a:lnTo>
                    <a:pt x="61863" y="48840"/>
                  </a:lnTo>
                  <a:lnTo>
                    <a:pt x="61743" y="49040"/>
                  </a:lnTo>
                  <a:lnTo>
                    <a:pt x="61582" y="49241"/>
                  </a:lnTo>
                  <a:lnTo>
                    <a:pt x="61502" y="49481"/>
                  </a:lnTo>
                  <a:lnTo>
                    <a:pt x="61422" y="49681"/>
                  </a:lnTo>
                  <a:lnTo>
                    <a:pt x="61342" y="49922"/>
                  </a:lnTo>
                  <a:lnTo>
                    <a:pt x="61342" y="50162"/>
                  </a:lnTo>
                  <a:lnTo>
                    <a:pt x="61382" y="50403"/>
                  </a:lnTo>
                  <a:lnTo>
                    <a:pt x="61462" y="50643"/>
                  </a:lnTo>
                  <a:lnTo>
                    <a:pt x="61021" y="50683"/>
                  </a:lnTo>
                  <a:lnTo>
                    <a:pt x="60581" y="50803"/>
                  </a:lnTo>
                  <a:lnTo>
                    <a:pt x="60180" y="50964"/>
                  </a:lnTo>
                  <a:lnTo>
                    <a:pt x="59819" y="51164"/>
                  </a:lnTo>
                  <a:lnTo>
                    <a:pt x="59459" y="51364"/>
                  </a:lnTo>
                  <a:lnTo>
                    <a:pt x="59138" y="51645"/>
                  </a:lnTo>
                  <a:lnTo>
                    <a:pt x="58818" y="51965"/>
                  </a:lnTo>
                  <a:lnTo>
                    <a:pt x="58537" y="52286"/>
                  </a:lnTo>
                  <a:lnTo>
                    <a:pt x="58257" y="52646"/>
                  </a:lnTo>
                  <a:lnTo>
                    <a:pt x="57976" y="53007"/>
                  </a:lnTo>
                  <a:lnTo>
                    <a:pt x="57776" y="53408"/>
                  </a:lnTo>
                  <a:lnTo>
                    <a:pt x="57536" y="53848"/>
                  </a:lnTo>
                  <a:lnTo>
                    <a:pt x="57175" y="54690"/>
                  </a:lnTo>
                  <a:lnTo>
                    <a:pt x="56895" y="55531"/>
                  </a:lnTo>
                  <a:lnTo>
                    <a:pt x="56734" y="56212"/>
                  </a:lnTo>
                  <a:lnTo>
                    <a:pt x="56614" y="56893"/>
                  </a:lnTo>
                  <a:lnTo>
                    <a:pt x="56574" y="57574"/>
                  </a:lnTo>
                  <a:lnTo>
                    <a:pt x="56614" y="57935"/>
                  </a:lnTo>
                  <a:lnTo>
                    <a:pt x="56654" y="58255"/>
                  </a:lnTo>
                  <a:lnTo>
                    <a:pt x="56774" y="58736"/>
                  </a:lnTo>
                  <a:lnTo>
                    <a:pt x="56895" y="59137"/>
                  </a:lnTo>
                  <a:lnTo>
                    <a:pt x="57095" y="59498"/>
                  </a:lnTo>
                  <a:lnTo>
                    <a:pt x="57255" y="59818"/>
                  </a:lnTo>
                  <a:lnTo>
                    <a:pt x="57576" y="60339"/>
                  </a:lnTo>
                  <a:lnTo>
                    <a:pt x="57856" y="60699"/>
                  </a:lnTo>
                  <a:lnTo>
                    <a:pt x="57896" y="60860"/>
                  </a:lnTo>
                  <a:lnTo>
                    <a:pt x="57896" y="60980"/>
                  </a:lnTo>
                  <a:lnTo>
                    <a:pt x="57856" y="61140"/>
                  </a:lnTo>
                  <a:lnTo>
                    <a:pt x="57696" y="61260"/>
                  </a:lnTo>
                  <a:lnTo>
                    <a:pt x="57456" y="61421"/>
                  </a:lnTo>
                  <a:lnTo>
                    <a:pt x="57095" y="61581"/>
                  </a:lnTo>
                  <a:lnTo>
                    <a:pt x="56053" y="61901"/>
                  </a:lnTo>
                  <a:lnTo>
                    <a:pt x="55372" y="62142"/>
                  </a:lnTo>
                  <a:lnTo>
                    <a:pt x="54691" y="62462"/>
                  </a:lnTo>
                  <a:lnTo>
                    <a:pt x="54050" y="62783"/>
                  </a:lnTo>
                  <a:lnTo>
                    <a:pt x="53409" y="63143"/>
                  </a:lnTo>
                  <a:lnTo>
                    <a:pt x="52808" y="63544"/>
                  </a:lnTo>
                  <a:lnTo>
                    <a:pt x="52247" y="64025"/>
                  </a:lnTo>
                  <a:lnTo>
                    <a:pt x="51686" y="64506"/>
                  </a:lnTo>
                  <a:lnTo>
                    <a:pt x="51165" y="65027"/>
                  </a:lnTo>
                  <a:lnTo>
                    <a:pt x="51005" y="64706"/>
                  </a:lnTo>
                  <a:lnTo>
                    <a:pt x="50805" y="64426"/>
                  </a:lnTo>
                  <a:lnTo>
                    <a:pt x="50564" y="64145"/>
                  </a:lnTo>
                  <a:lnTo>
                    <a:pt x="50244" y="63905"/>
                  </a:lnTo>
                  <a:lnTo>
                    <a:pt x="49963" y="63704"/>
                  </a:lnTo>
                  <a:lnTo>
                    <a:pt x="49603" y="63504"/>
                  </a:lnTo>
                  <a:lnTo>
                    <a:pt x="48921" y="63143"/>
                  </a:lnTo>
                  <a:lnTo>
                    <a:pt x="48240" y="62743"/>
                  </a:lnTo>
                  <a:lnTo>
                    <a:pt x="47920" y="62543"/>
                  </a:lnTo>
                  <a:lnTo>
                    <a:pt x="47599" y="62342"/>
                  </a:lnTo>
                  <a:lnTo>
                    <a:pt x="47359" y="62102"/>
                  </a:lnTo>
                  <a:lnTo>
                    <a:pt x="47119" y="61821"/>
                  </a:lnTo>
                  <a:lnTo>
                    <a:pt x="46958" y="61501"/>
                  </a:lnTo>
                  <a:lnTo>
                    <a:pt x="46838" y="61180"/>
                  </a:lnTo>
                  <a:lnTo>
                    <a:pt x="46758" y="60780"/>
                  </a:lnTo>
                  <a:lnTo>
                    <a:pt x="46758" y="60379"/>
                  </a:lnTo>
                  <a:lnTo>
                    <a:pt x="46838" y="59618"/>
                  </a:lnTo>
                  <a:lnTo>
                    <a:pt x="46958" y="58616"/>
                  </a:lnTo>
                  <a:lnTo>
                    <a:pt x="46958" y="58135"/>
                  </a:lnTo>
                  <a:lnTo>
                    <a:pt x="46918" y="57695"/>
                  </a:lnTo>
                  <a:lnTo>
                    <a:pt x="46878" y="57254"/>
                  </a:lnTo>
                  <a:lnTo>
                    <a:pt x="46838" y="56813"/>
                  </a:lnTo>
                  <a:lnTo>
                    <a:pt x="46718" y="56372"/>
                  </a:lnTo>
                  <a:lnTo>
                    <a:pt x="46598" y="55932"/>
                  </a:lnTo>
                  <a:lnTo>
                    <a:pt x="46477" y="55531"/>
                  </a:lnTo>
                  <a:lnTo>
                    <a:pt x="46277" y="55130"/>
                  </a:lnTo>
                  <a:lnTo>
                    <a:pt x="46077" y="54730"/>
                  </a:lnTo>
                  <a:lnTo>
                    <a:pt x="45876" y="54329"/>
                  </a:lnTo>
                  <a:lnTo>
                    <a:pt x="45596" y="53968"/>
                  </a:lnTo>
                  <a:lnTo>
                    <a:pt x="45316" y="53608"/>
                  </a:lnTo>
                  <a:lnTo>
                    <a:pt x="44995" y="53247"/>
                  </a:lnTo>
                  <a:lnTo>
                    <a:pt x="44674" y="52887"/>
                  </a:lnTo>
                  <a:lnTo>
                    <a:pt x="44354" y="52606"/>
                  </a:lnTo>
                  <a:lnTo>
                    <a:pt x="43993" y="52286"/>
                  </a:lnTo>
                  <a:lnTo>
                    <a:pt x="43593" y="52045"/>
                  </a:lnTo>
                  <a:lnTo>
                    <a:pt x="43192" y="51765"/>
                  </a:lnTo>
                  <a:lnTo>
                    <a:pt x="42751" y="51524"/>
                  </a:lnTo>
                  <a:lnTo>
                    <a:pt x="42351" y="51324"/>
                  </a:lnTo>
                  <a:lnTo>
                    <a:pt x="41870" y="51164"/>
                  </a:lnTo>
                  <a:lnTo>
                    <a:pt x="41429" y="51044"/>
                  </a:lnTo>
                  <a:lnTo>
                    <a:pt x="40948" y="50964"/>
                  </a:lnTo>
                  <a:lnTo>
                    <a:pt x="40508" y="50923"/>
                  </a:lnTo>
                  <a:lnTo>
                    <a:pt x="40067" y="50923"/>
                  </a:lnTo>
                  <a:lnTo>
                    <a:pt x="39626" y="51004"/>
                  </a:lnTo>
                  <a:lnTo>
                    <a:pt x="39185" y="51164"/>
                  </a:lnTo>
                  <a:lnTo>
                    <a:pt x="38745" y="51364"/>
                  </a:lnTo>
                  <a:lnTo>
                    <a:pt x="38344" y="51645"/>
                  </a:lnTo>
                  <a:lnTo>
                    <a:pt x="37983" y="52005"/>
                  </a:lnTo>
                  <a:lnTo>
                    <a:pt x="38745" y="51124"/>
                  </a:lnTo>
                  <a:lnTo>
                    <a:pt x="39466" y="50202"/>
                  </a:lnTo>
                  <a:lnTo>
                    <a:pt x="39786" y="49721"/>
                  </a:lnTo>
                  <a:lnTo>
                    <a:pt x="40107" y="49241"/>
                  </a:lnTo>
                  <a:lnTo>
                    <a:pt x="40387" y="48720"/>
                  </a:lnTo>
                  <a:lnTo>
                    <a:pt x="40588" y="48199"/>
                  </a:lnTo>
                  <a:lnTo>
                    <a:pt x="40788" y="47638"/>
                  </a:lnTo>
                  <a:lnTo>
                    <a:pt x="40868" y="47077"/>
                  </a:lnTo>
                  <a:lnTo>
                    <a:pt x="40948" y="46476"/>
                  </a:lnTo>
                  <a:lnTo>
                    <a:pt x="40908" y="45875"/>
                  </a:lnTo>
                  <a:lnTo>
                    <a:pt x="40828" y="45314"/>
                  </a:lnTo>
                  <a:lnTo>
                    <a:pt x="40668" y="44793"/>
                  </a:lnTo>
                  <a:lnTo>
                    <a:pt x="40387" y="44273"/>
                  </a:lnTo>
                  <a:lnTo>
                    <a:pt x="40227" y="44032"/>
                  </a:lnTo>
                  <a:lnTo>
                    <a:pt x="40067" y="43792"/>
                  </a:lnTo>
                  <a:lnTo>
                    <a:pt x="39666" y="43351"/>
                  </a:lnTo>
                  <a:lnTo>
                    <a:pt x="39466" y="43151"/>
                  </a:lnTo>
                  <a:lnTo>
                    <a:pt x="39346" y="42870"/>
                  </a:lnTo>
                  <a:lnTo>
                    <a:pt x="39306" y="42670"/>
                  </a:lnTo>
                  <a:lnTo>
                    <a:pt x="39306" y="42470"/>
                  </a:lnTo>
                  <a:lnTo>
                    <a:pt x="39306" y="42269"/>
                  </a:lnTo>
                  <a:lnTo>
                    <a:pt x="39386" y="42069"/>
                  </a:lnTo>
                  <a:lnTo>
                    <a:pt x="39506" y="41628"/>
                  </a:lnTo>
                  <a:lnTo>
                    <a:pt x="39706" y="41268"/>
                  </a:lnTo>
                  <a:lnTo>
                    <a:pt x="39907" y="40787"/>
                  </a:lnTo>
                  <a:lnTo>
                    <a:pt x="40067" y="40306"/>
                  </a:lnTo>
                  <a:lnTo>
                    <a:pt x="40187" y="39825"/>
                  </a:lnTo>
                  <a:lnTo>
                    <a:pt x="40267" y="39344"/>
                  </a:lnTo>
                  <a:lnTo>
                    <a:pt x="40347" y="38824"/>
                  </a:lnTo>
                  <a:lnTo>
                    <a:pt x="40387" y="38343"/>
                  </a:lnTo>
                  <a:lnTo>
                    <a:pt x="40387" y="37822"/>
                  </a:lnTo>
                  <a:lnTo>
                    <a:pt x="40387" y="37341"/>
                  </a:lnTo>
                  <a:lnTo>
                    <a:pt x="40307" y="36820"/>
                  </a:lnTo>
                  <a:lnTo>
                    <a:pt x="40227" y="36340"/>
                  </a:lnTo>
                  <a:lnTo>
                    <a:pt x="40107" y="35859"/>
                  </a:lnTo>
                  <a:lnTo>
                    <a:pt x="39987" y="35378"/>
                  </a:lnTo>
                  <a:lnTo>
                    <a:pt x="39827" y="34897"/>
                  </a:lnTo>
                  <a:lnTo>
                    <a:pt x="39626" y="34456"/>
                  </a:lnTo>
                  <a:lnTo>
                    <a:pt x="39386" y="34016"/>
                  </a:lnTo>
                  <a:lnTo>
                    <a:pt x="39145" y="33575"/>
                  </a:lnTo>
                  <a:lnTo>
                    <a:pt x="38825" y="33174"/>
                  </a:lnTo>
                  <a:lnTo>
                    <a:pt x="38544" y="32774"/>
                  </a:lnTo>
                  <a:lnTo>
                    <a:pt x="38184" y="32413"/>
                  </a:lnTo>
                  <a:lnTo>
                    <a:pt x="37823" y="32053"/>
                  </a:lnTo>
                  <a:lnTo>
                    <a:pt x="37463" y="31732"/>
                  </a:lnTo>
                  <a:lnTo>
                    <a:pt x="37062" y="31411"/>
                  </a:lnTo>
                  <a:lnTo>
                    <a:pt x="36621" y="31131"/>
                  </a:lnTo>
                  <a:lnTo>
                    <a:pt x="36221" y="30891"/>
                  </a:lnTo>
                  <a:lnTo>
                    <a:pt x="35740" y="30650"/>
                  </a:lnTo>
                  <a:lnTo>
                    <a:pt x="35299" y="30450"/>
                  </a:lnTo>
                  <a:lnTo>
                    <a:pt x="34818" y="30290"/>
                  </a:lnTo>
                  <a:lnTo>
                    <a:pt x="34337" y="30129"/>
                  </a:lnTo>
                  <a:lnTo>
                    <a:pt x="33857" y="30049"/>
                  </a:lnTo>
                  <a:lnTo>
                    <a:pt x="33376" y="29969"/>
                  </a:lnTo>
                  <a:lnTo>
                    <a:pt x="32855" y="29889"/>
                  </a:lnTo>
                  <a:lnTo>
                    <a:pt x="32374" y="29889"/>
                  </a:lnTo>
                  <a:lnTo>
                    <a:pt x="32254" y="28006"/>
                  </a:lnTo>
                  <a:lnTo>
                    <a:pt x="32174" y="27044"/>
                  </a:lnTo>
                  <a:lnTo>
                    <a:pt x="32054" y="26123"/>
                  </a:lnTo>
                  <a:lnTo>
                    <a:pt x="31893" y="25201"/>
                  </a:lnTo>
                  <a:lnTo>
                    <a:pt x="31693" y="24280"/>
                  </a:lnTo>
                  <a:lnTo>
                    <a:pt x="31413" y="23398"/>
                  </a:lnTo>
                  <a:lnTo>
                    <a:pt x="31052" y="22517"/>
                  </a:lnTo>
                  <a:lnTo>
                    <a:pt x="30852" y="22116"/>
                  </a:lnTo>
                  <a:lnTo>
                    <a:pt x="30611" y="21676"/>
                  </a:lnTo>
                  <a:lnTo>
                    <a:pt x="30371" y="21275"/>
                  </a:lnTo>
                  <a:lnTo>
                    <a:pt x="30090" y="20914"/>
                  </a:lnTo>
                  <a:lnTo>
                    <a:pt x="29810" y="20514"/>
                  </a:lnTo>
                  <a:lnTo>
                    <a:pt x="29490" y="20193"/>
                  </a:lnTo>
                  <a:lnTo>
                    <a:pt x="29129" y="19833"/>
                  </a:lnTo>
                  <a:lnTo>
                    <a:pt x="28808" y="19512"/>
                  </a:lnTo>
                  <a:lnTo>
                    <a:pt x="28408" y="19232"/>
                  </a:lnTo>
                  <a:lnTo>
                    <a:pt x="28047" y="18991"/>
                  </a:lnTo>
                  <a:lnTo>
                    <a:pt x="27646" y="18751"/>
                  </a:lnTo>
                  <a:lnTo>
                    <a:pt x="27206" y="18550"/>
                  </a:lnTo>
                  <a:lnTo>
                    <a:pt x="26765" y="18390"/>
                  </a:lnTo>
                  <a:lnTo>
                    <a:pt x="26324" y="18270"/>
                  </a:lnTo>
                  <a:lnTo>
                    <a:pt x="25884" y="18190"/>
                  </a:lnTo>
                  <a:lnTo>
                    <a:pt x="25403" y="18150"/>
                  </a:lnTo>
                  <a:lnTo>
                    <a:pt x="24922" y="18150"/>
                  </a:lnTo>
                  <a:lnTo>
                    <a:pt x="24441" y="18110"/>
                  </a:lnTo>
                  <a:lnTo>
                    <a:pt x="24201" y="18070"/>
                  </a:lnTo>
                  <a:lnTo>
                    <a:pt x="23960" y="17989"/>
                  </a:lnTo>
                  <a:lnTo>
                    <a:pt x="23760" y="17909"/>
                  </a:lnTo>
                  <a:lnTo>
                    <a:pt x="23560" y="17749"/>
                  </a:lnTo>
                  <a:lnTo>
                    <a:pt x="23359" y="17509"/>
                  </a:lnTo>
                  <a:lnTo>
                    <a:pt x="23199" y="17188"/>
                  </a:lnTo>
                  <a:lnTo>
                    <a:pt x="23079" y="16868"/>
                  </a:lnTo>
                  <a:lnTo>
                    <a:pt x="22959" y="16547"/>
                  </a:lnTo>
                  <a:lnTo>
                    <a:pt x="22678" y="15826"/>
                  </a:lnTo>
                  <a:lnTo>
                    <a:pt x="22318" y="15105"/>
                  </a:lnTo>
                  <a:lnTo>
                    <a:pt x="21877" y="14424"/>
                  </a:lnTo>
                  <a:lnTo>
                    <a:pt x="21396" y="13783"/>
                  </a:lnTo>
                  <a:lnTo>
                    <a:pt x="20875" y="13222"/>
                  </a:lnTo>
                  <a:lnTo>
                    <a:pt x="20274" y="12661"/>
                  </a:lnTo>
                  <a:lnTo>
                    <a:pt x="19633" y="12180"/>
                  </a:lnTo>
                  <a:lnTo>
                    <a:pt x="18912" y="11739"/>
                  </a:lnTo>
                  <a:lnTo>
                    <a:pt x="18231" y="11379"/>
                  </a:lnTo>
                  <a:lnTo>
                    <a:pt x="17470" y="11098"/>
                  </a:lnTo>
                  <a:lnTo>
                    <a:pt x="16708" y="10858"/>
                  </a:lnTo>
                  <a:lnTo>
                    <a:pt x="15907" y="10738"/>
                  </a:lnTo>
                  <a:lnTo>
                    <a:pt x="15146" y="10657"/>
                  </a:lnTo>
                  <a:lnTo>
                    <a:pt x="14345" y="10698"/>
                  </a:lnTo>
                  <a:lnTo>
                    <a:pt x="13944" y="10778"/>
                  </a:lnTo>
                  <a:lnTo>
                    <a:pt x="13543" y="10858"/>
                  </a:lnTo>
                  <a:lnTo>
                    <a:pt x="13183" y="10938"/>
                  </a:lnTo>
                  <a:lnTo>
                    <a:pt x="12782" y="11098"/>
                  </a:lnTo>
                  <a:lnTo>
                    <a:pt x="12421" y="11258"/>
                  </a:lnTo>
                  <a:lnTo>
                    <a:pt x="12061" y="11459"/>
                  </a:lnTo>
                  <a:lnTo>
                    <a:pt x="11740" y="11739"/>
                  </a:lnTo>
                  <a:lnTo>
                    <a:pt x="11420" y="12020"/>
                  </a:lnTo>
                  <a:lnTo>
                    <a:pt x="11139" y="12380"/>
                  </a:lnTo>
                  <a:lnTo>
                    <a:pt x="10859" y="12701"/>
                  </a:lnTo>
                  <a:lnTo>
                    <a:pt x="10378" y="13422"/>
                  </a:lnTo>
                  <a:lnTo>
                    <a:pt x="9857" y="14103"/>
                  </a:lnTo>
                  <a:lnTo>
                    <a:pt x="9376" y="14704"/>
                  </a:lnTo>
                  <a:lnTo>
                    <a:pt x="9136" y="14985"/>
                  </a:lnTo>
                  <a:lnTo>
                    <a:pt x="8896" y="15185"/>
                  </a:lnTo>
                  <a:lnTo>
                    <a:pt x="8615" y="15345"/>
                  </a:lnTo>
                  <a:lnTo>
                    <a:pt x="8335" y="15425"/>
                  </a:lnTo>
                  <a:lnTo>
                    <a:pt x="8134" y="15465"/>
                  </a:lnTo>
                  <a:lnTo>
                    <a:pt x="7934" y="15465"/>
                  </a:lnTo>
                  <a:lnTo>
                    <a:pt x="7453" y="15385"/>
                  </a:lnTo>
                  <a:lnTo>
                    <a:pt x="6892" y="15225"/>
                  </a:lnTo>
                  <a:lnTo>
                    <a:pt x="6331" y="15025"/>
                  </a:lnTo>
                  <a:lnTo>
                    <a:pt x="5730" y="14824"/>
                  </a:lnTo>
                  <a:lnTo>
                    <a:pt x="5129" y="14624"/>
                  </a:lnTo>
                  <a:lnTo>
                    <a:pt x="4609" y="14504"/>
                  </a:lnTo>
                  <a:lnTo>
                    <a:pt x="4328" y="14464"/>
                  </a:lnTo>
                  <a:lnTo>
                    <a:pt x="4088" y="14464"/>
                  </a:lnTo>
                  <a:lnTo>
                    <a:pt x="3527" y="14504"/>
                  </a:lnTo>
                  <a:lnTo>
                    <a:pt x="3006" y="14584"/>
                  </a:lnTo>
                  <a:lnTo>
                    <a:pt x="2445" y="14704"/>
                  </a:lnTo>
                  <a:lnTo>
                    <a:pt x="1924" y="14864"/>
                  </a:lnTo>
                  <a:lnTo>
                    <a:pt x="1403" y="15105"/>
                  </a:lnTo>
                  <a:lnTo>
                    <a:pt x="923" y="15345"/>
                  </a:lnTo>
                  <a:lnTo>
                    <a:pt x="442" y="15626"/>
                  </a:lnTo>
                  <a:lnTo>
                    <a:pt x="1" y="15946"/>
                  </a:lnTo>
                  <a:lnTo>
                    <a:pt x="1" y="23959"/>
                  </a:lnTo>
                  <a:lnTo>
                    <a:pt x="322" y="23839"/>
                  </a:lnTo>
                  <a:lnTo>
                    <a:pt x="642" y="23719"/>
                  </a:lnTo>
                  <a:lnTo>
                    <a:pt x="1003" y="23639"/>
                  </a:lnTo>
                  <a:lnTo>
                    <a:pt x="1323" y="23599"/>
                  </a:lnTo>
                  <a:lnTo>
                    <a:pt x="1684" y="23559"/>
                  </a:lnTo>
                  <a:lnTo>
                    <a:pt x="2405" y="23559"/>
                  </a:lnTo>
                  <a:lnTo>
                    <a:pt x="2725" y="23639"/>
                  </a:lnTo>
                  <a:lnTo>
                    <a:pt x="3286" y="23759"/>
                  </a:lnTo>
                  <a:lnTo>
                    <a:pt x="3847" y="23999"/>
                  </a:lnTo>
                  <a:lnTo>
                    <a:pt x="4368" y="24240"/>
                  </a:lnTo>
                  <a:lnTo>
                    <a:pt x="4809" y="24600"/>
                  </a:lnTo>
                  <a:lnTo>
                    <a:pt x="5250" y="25001"/>
                  </a:lnTo>
                  <a:lnTo>
                    <a:pt x="5650" y="25442"/>
                  </a:lnTo>
                  <a:lnTo>
                    <a:pt x="5971" y="25922"/>
                  </a:lnTo>
                  <a:lnTo>
                    <a:pt x="6211" y="26443"/>
                  </a:lnTo>
                  <a:lnTo>
                    <a:pt x="5891" y="26203"/>
                  </a:lnTo>
                  <a:lnTo>
                    <a:pt x="5530" y="26003"/>
                  </a:lnTo>
                  <a:lnTo>
                    <a:pt x="5129" y="25802"/>
                  </a:lnTo>
                  <a:lnTo>
                    <a:pt x="4769" y="25682"/>
                  </a:lnTo>
                  <a:lnTo>
                    <a:pt x="4368" y="25562"/>
                  </a:lnTo>
                  <a:lnTo>
                    <a:pt x="3968" y="25482"/>
                  </a:lnTo>
                  <a:lnTo>
                    <a:pt x="3567" y="25442"/>
                  </a:lnTo>
                  <a:lnTo>
                    <a:pt x="3126" y="25402"/>
                  </a:lnTo>
                  <a:lnTo>
                    <a:pt x="2725" y="25402"/>
                  </a:lnTo>
                  <a:lnTo>
                    <a:pt x="2325" y="25442"/>
                  </a:lnTo>
                  <a:lnTo>
                    <a:pt x="1884" y="25522"/>
                  </a:lnTo>
                  <a:lnTo>
                    <a:pt x="1483" y="25602"/>
                  </a:lnTo>
                  <a:lnTo>
                    <a:pt x="1123" y="25722"/>
                  </a:lnTo>
                  <a:lnTo>
                    <a:pt x="722" y="25842"/>
                  </a:lnTo>
                  <a:lnTo>
                    <a:pt x="362" y="26043"/>
                  </a:lnTo>
                  <a:lnTo>
                    <a:pt x="1" y="26243"/>
                  </a:lnTo>
                  <a:lnTo>
                    <a:pt x="1" y="45995"/>
                  </a:lnTo>
                  <a:lnTo>
                    <a:pt x="281" y="46156"/>
                  </a:lnTo>
                  <a:lnTo>
                    <a:pt x="842" y="46436"/>
                  </a:lnTo>
                  <a:lnTo>
                    <a:pt x="1483" y="46636"/>
                  </a:lnTo>
                  <a:lnTo>
                    <a:pt x="2165" y="46757"/>
                  </a:lnTo>
                  <a:lnTo>
                    <a:pt x="2886" y="46837"/>
                  </a:lnTo>
                  <a:lnTo>
                    <a:pt x="3647" y="46837"/>
                  </a:lnTo>
                  <a:lnTo>
                    <a:pt x="4408" y="46797"/>
                  </a:lnTo>
                  <a:lnTo>
                    <a:pt x="5210" y="46717"/>
                  </a:lnTo>
                  <a:lnTo>
                    <a:pt x="6011" y="46596"/>
                  </a:lnTo>
                  <a:lnTo>
                    <a:pt x="6812" y="46436"/>
                  </a:lnTo>
                  <a:lnTo>
                    <a:pt x="7614" y="46276"/>
                  </a:lnTo>
                  <a:lnTo>
                    <a:pt x="8375" y="46035"/>
                  </a:lnTo>
                  <a:lnTo>
                    <a:pt x="9096" y="45795"/>
                  </a:lnTo>
                  <a:lnTo>
                    <a:pt x="9817" y="45555"/>
                  </a:lnTo>
                  <a:lnTo>
                    <a:pt x="10458" y="45274"/>
                  </a:lnTo>
                  <a:lnTo>
                    <a:pt x="11059" y="44994"/>
                  </a:lnTo>
                  <a:lnTo>
                    <a:pt x="11620" y="44753"/>
                  </a:lnTo>
                  <a:lnTo>
                    <a:pt x="12101" y="44513"/>
                  </a:lnTo>
                  <a:lnTo>
                    <a:pt x="12341" y="44393"/>
                  </a:lnTo>
                  <a:lnTo>
                    <a:pt x="12622" y="44313"/>
                  </a:lnTo>
                  <a:lnTo>
                    <a:pt x="12862" y="44273"/>
                  </a:lnTo>
                  <a:lnTo>
                    <a:pt x="13103" y="44273"/>
                  </a:lnTo>
                  <a:lnTo>
                    <a:pt x="13343" y="44313"/>
                  </a:lnTo>
                  <a:lnTo>
                    <a:pt x="13583" y="44393"/>
                  </a:lnTo>
                  <a:lnTo>
                    <a:pt x="13784" y="44593"/>
                  </a:lnTo>
                  <a:lnTo>
                    <a:pt x="13984" y="44793"/>
                  </a:lnTo>
                  <a:lnTo>
                    <a:pt x="14264" y="45314"/>
                  </a:lnTo>
                  <a:lnTo>
                    <a:pt x="14505" y="45675"/>
                  </a:lnTo>
                  <a:lnTo>
                    <a:pt x="14785" y="45995"/>
                  </a:lnTo>
                  <a:lnTo>
                    <a:pt x="15066" y="46276"/>
                  </a:lnTo>
                  <a:lnTo>
                    <a:pt x="15426" y="46516"/>
                  </a:lnTo>
                  <a:lnTo>
                    <a:pt x="15747" y="46757"/>
                  </a:lnTo>
                  <a:lnTo>
                    <a:pt x="16148" y="46917"/>
                  </a:lnTo>
                  <a:lnTo>
                    <a:pt x="16548" y="47077"/>
                  </a:lnTo>
                  <a:lnTo>
                    <a:pt x="16949" y="47197"/>
                  </a:lnTo>
                  <a:lnTo>
                    <a:pt x="17350" y="47277"/>
                  </a:lnTo>
                  <a:lnTo>
                    <a:pt x="17750" y="47318"/>
                  </a:lnTo>
                  <a:lnTo>
                    <a:pt x="18191" y="47318"/>
                  </a:lnTo>
                  <a:lnTo>
                    <a:pt x="18592" y="47277"/>
                  </a:lnTo>
                  <a:lnTo>
                    <a:pt x="19032" y="47197"/>
                  </a:lnTo>
                  <a:lnTo>
                    <a:pt x="19433" y="47077"/>
                  </a:lnTo>
                  <a:lnTo>
                    <a:pt x="19794" y="46917"/>
                  </a:lnTo>
                  <a:lnTo>
                    <a:pt x="20154" y="46717"/>
                  </a:lnTo>
                  <a:lnTo>
                    <a:pt x="19914" y="46997"/>
                  </a:lnTo>
                  <a:lnTo>
                    <a:pt x="19633" y="47277"/>
                  </a:lnTo>
                  <a:lnTo>
                    <a:pt x="19433" y="47558"/>
                  </a:lnTo>
                  <a:lnTo>
                    <a:pt x="19273" y="47919"/>
                  </a:lnTo>
                  <a:lnTo>
                    <a:pt x="19112" y="48239"/>
                  </a:lnTo>
                  <a:lnTo>
                    <a:pt x="18992" y="48600"/>
                  </a:lnTo>
                  <a:lnTo>
                    <a:pt x="18872" y="48960"/>
                  </a:lnTo>
                  <a:lnTo>
                    <a:pt x="18792" y="49321"/>
                  </a:lnTo>
                  <a:lnTo>
                    <a:pt x="18752" y="49681"/>
                  </a:lnTo>
                  <a:lnTo>
                    <a:pt x="18712" y="50082"/>
                  </a:lnTo>
                  <a:lnTo>
                    <a:pt x="18712" y="50483"/>
                  </a:lnTo>
                  <a:lnTo>
                    <a:pt x="18752" y="50843"/>
                  </a:lnTo>
                  <a:lnTo>
                    <a:pt x="18872" y="51605"/>
                  </a:lnTo>
                  <a:lnTo>
                    <a:pt x="19072" y="52366"/>
                  </a:lnTo>
                  <a:lnTo>
                    <a:pt x="19393" y="53047"/>
                  </a:lnTo>
                  <a:lnTo>
                    <a:pt x="19713" y="53728"/>
                  </a:lnTo>
                  <a:lnTo>
                    <a:pt x="20114" y="54369"/>
                  </a:lnTo>
                  <a:lnTo>
                    <a:pt x="20555" y="54970"/>
                  </a:lnTo>
                  <a:lnTo>
                    <a:pt x="21036" y="55571"/>
                  </a:lnTo>
                  <a:lnTo>
                    <a:pt x="21516" y="56172"/>
                  </a:lnTo>
                  <a:lnTo>
                    <a:pt x="22558" y="57294"/>
                  </a:lnTo>
                  <a:lnTo>
                    <a:pt x="22318" y="57775"/>
                  </a:lnTo>
                  <a:lnTo>
                    <a:pt x="22117" y="58296"/>
                  </a:lnTo>
                  <a:lnTo>
                    <a:pt x="21957" y="58816"/>
                  </a:lnTo>
                  <a:lnTo>
                    <a:pt x="21797" y="59337"/>
                  </a:lnTo>
                  <a:lnTo>
                    <a:pt x="21556" y="60419"/>
                  </a:lnTo>
                  <a:lnTo>
                    <a:pt x="21396" y="61501"/>
                  </a:lnTo>
                  <a:lnTo>
                    <a:pt x="21356" y="62583"/>
                  </a:lnTo>
                  <a:lnTo>
                    <a:pt x="21356" y="63664"/>
                  </a:lnTo>
                  <a:lnTo>
                    <a:pt x="21436" y="64225"/>
                  </a:lnTo>
                  <a:lnTo>
                    <a:pt x="21516" y="64786"/>
                  </a:lnTo>
                  <a:lnTo>
                    <a:pt x="21597" y="65307"/>
                  </a:lnTo>
                  <a:lnTo>
                    <a:pt x="21717" y="65828"/>
                  </a:lnTo>
                  <a:lnTo>
                    <a:pt x="21717" y="65828"/>
                  </a:lnTo>
                  <a:lnTo>
                    <a:pt x="21597" y="65547"/>
                  </a:lnTo>
                  <a:lnTo>
                    <a:pt x="21436" y="65267"/>
                  </a:lnTo>
                  <a:lnTo>
                    <a:pt x="21236" y="65067"/>
                  </a:lnTo>
                  <a:lnTo>
                    <a:pt x="20996" y="64866"/>
                  </a:lnTo>
                  <a:lnTo>
                    <a:pt x="20715" y="64706"/>
                  </a:lnTo>
                  <a:lnTo>
                    <a:pt x="20435" y="64546"/>
                  </a:lnTo>
                  <a:lnTo>
                    <a:pt x="20154" y="64466"/>
                  </a:lnTo>
                  <a:lnTo>
                    <a:pt x="19834" y="64386"/>
                  </a:lnTo>
                  <a:lnTo>
                    <a:pt x="19473" y="64345"/>
                  </a:lnTo>
                  <a:lnTo>
                    <a:pt x="19152" y="64305"/>
                  </a:lnTo>
                  <a:lnTo>
                    <a:pt x="18792" y="64345"/>
                  </a:lnTo>
                  <a:lnTo>
                    <a:pt x="18471" y="64386"/>
                  </a:lnTo>
                  <a:lnTo>
                    <a:pt x="18111" y="64426"/>
                  </a:lnTo>
                  <a:lnTo>
                    <a:pt x="17790" y="64506"/>
                  </a:lnTo>
                  <a:lnTo>
                    <a:pt x="17470" y="64626"/>
                  </a:lnTo>
                  <a:lnTo>
                    <a:pt x="17149" y="64746"/>
                  </a:lnTo>
                  <a:lnTo>
                    <a:pt x="16668" y="65027"/>
                  </a:lnTo>
                  <a:lnTo>
                    <a:pt x="16228" y="65307"/>
                  </a:lnTo>
                  <a:lnTo>
                    <a:pt x="15827" y="65628"/>
                  </a:lnTo>
                  <a:lnTo>
                    <a:pt x="15426" y="65988"/>
                  </a:lnTo>
                  <a:lnTo>
                    <a:pt x="15066" y="66349"/>
                  </a:lnTo>
                  <a:lnTo>
                    <a:pt x="14745" y="66789"/>
                  </a:lnTo>
                  <a:lnTo>
                    <a:pt x="14425" y="67230"/>
                  </a:lnTo>
                  <a:lnTo>
                    <a:pt x="14184" y="67671"/>
                  </a:lnTo>
                  <a:lnTo>
                    <a:pt x="13944" y="68152"/>
                  </a:lnTo>
                  <a:lnTo>
                    <a:pt x="13744" y="68632"/>
                  </a:lnTo>
                  <a:lnTo>
                    <a:pt x="13583" y="69153"/>
                  </a:lnTo>
                  <a:lnTo>
                    <a:pt x="13463" y="69674"/>
                  </a:lnTo>
                  <a:lnTo>
                    <a:pt x="13383" y="70195"/>
                  </a:lnTo>
                  <a:lnTo>
                    <a:pt x="13343" y="70716"/>
                  </a:lnTo>
                  <a:lnTo>
                    <a:pt x="13383" y="71237"/>
                  </a:lnTo>
                  <a:lnTo>
                    <a:pt x="13423" y="71758"/>
                  </a:lnTo>
                  <a:lnTo>
                    <a:pt x="12982" y="71918"/>
                  </a:lnTo>
                  <a:lnTo>
                    <a:pt x="12582" y="72118"/>
                  </a:lnTo>
                  <a:lnTo>
                    <a:pt x="12181" y="72359"/>
                  </a:lnTo>
                  <a:lnTo>
                    <a:pt x="11820" y="72639"/>
                  </a:lnTo>
                  <a:lnTo>
                    <a:pt x="11500" y="72960"/>
                  </a:lnTo>
                  <a:lnTo>
                    <a:pt x="11179" y="73320"/>
                  </a:lnTo>
                  <a:lnTo>
                    <a:pt x="10939" y="73721"/>
                  </a:lnTo>
                  <a:lnTo>
                    <a:pt x="10739" y="74121"/>
                  </a:lnTo>
                  <a:lnTo>
                    <a:pt x="10418" y="73601"/>
                  </a:lnTo>
                  <a:lnTo>
                    <a:pt x="10058" y="73080"/>
                  </a:lnTo>
                  <a:lnTo>
                    <a:pt x="9617" y="72639"/>
                  </a:lnTo>
                  <a:lnTo>
                    <a:pt x="9136" y="72238"/>
                  </a:lnTo>
                  <a:lnTo>
                    <a:pt x="8615" y="71918"/>
                  </a:lnTo>
                  <a:lnTo>
                    <a:pt x="8054" y="71637"/>
                  </a:lnTo>
                  <a:lnTo>
                    <a:pt x="7493" y="71437"/>
                  </a:lnTo>
                  <a:lnTo>
                    <a:pt x="6852" y="71317"/>
                  </a:lnTo>
                  <a:lnTo>
                    <a:pt x="6131" y="71277"/>
                  </a:lnTo>
                  <a:lnTo>
                    <a:pt x="5811" y="71277"/>
                  </a:lnTo>
                  <a:lnTo>
                    <a:pt x="5530" y="71317"/>
                  </a:lnTo>
                  <a:lnTo>
                    <a:pt x="5250" y="71397"/>
                  </a:lnTo>
                  <a:lnTo>
                    <a:pt x="5009" y="71477"/>
                  </a:lnTo>
                  <a:lnTo>
                    <a:pt x="4528" y="71677"/>
                  </a:lnTo>
                  <a:lnTo>
                    <a:pt x="4088" y="71998"/>
                  </a:lnTo>
                  <a:lnTo>
                    <a:pt x="3647" y="72359"/>
                  </a:lnTo>
                  <a:lnTo>
                    <a:pt x="3246" y="72759"/>
                  </a:lnTo>
                  <a:lnTo>
                    <a:pt x="2846" y="73240"/>
                  </a:lnTo>
                  <a:lnTo>
                    <a:pt x="2485" y="73601"/>
                  </a:lnTo>
                  <a:lnTo>
                    <a:pt x="2165" y="73881"/>
                  </a:lnTo>
                  <a:lnTo>
                    <a:pt x="1844" y="74162"/>
                  </a:lnTo>
                  <a:lnTo>
                    <a:pt x="1483" y="74402"/>
                  </a:lnTo>
                  <a:lnTo>
                    <a:pt x="1123" y="74602"/>
                  </a:lnTo>
                  <a:lnTo>
                    <a:pt x="762" y="74763"/>
                  </a:lnTo>
                  <a:lnTo>
                    <a:pt x="1" y="75083"/>
                  </a:lnTo>
                  <a:lnTo>
                    <a:pt x="1" y="76565"/>
                  </a:lnTo>
                  <a:lnTo>
                    <a:pt x="682" y="76606"/>
                  </a:lnTo>
                  <a:lnTo>
                    <a:pt x="6051" y="76806"/>
                  </a:lnTo>
                  <a:lnTo>
                    <a:pt x="11380" y="76926"/>
                  </a:lnTo>
                  <a:lnTo>
                    <a:pt x="16749" y="77046"/>
                  </a:lnTo>
                  <a:lnTo>
                    <a:pt x="22117" y="77166"/>
                  </a:lnTo>
                  <a:lnTo>
                    <a:pt x="27446" y="77207"/>
                  </a:lnTo>
                  <a:lnTo>
                    <a:pt x="32815" y="77247"/>
                  </a:lnTo>
                  <a:lnTo>
                    <a:pt x="38184" y="77247"/>
                  </a:lnTo>
                  <a:lnTo>
                    <a:pt x="43513" y="77207"/>
                  </a:lnTo>
                  <a:lnTo>
                    <a:pt x="54010" y="77166"/>
                  </a:lnTo>
                  <a:lnTo>
                    <a:pt x="59258" y="77126"/>
                  </a:lnTo>
                  <a:lnTo>
                    <a:pt x="64507" y="77046"/>
                  </a:lnTo>
                  <a:lnTo>
                    <a:pt x="69756" y="76966"/>
                  </a:lnTo>
                  <a:lnTo>
                    <a:pt x="75004" y="76806"/>
                  </a:lnTo>
                  <a:lnTo>
                    <a:pt x="80253" y="76565"/>
                  </a:lnTo>
                  <a:lnTo>
                    <a:pt x="82857" y="76405"/>
                  </a:lnTo>
                  <a:lnTo>
                    <a:pt x="85462" y="76245"/>
                  </a:lnTo>
                  <a:lnTo>
                    <a:pt x="85462" y="0"/>
                  </a:lnTo>
                  <a:lnTo>
                    <a:pt x="74403" y="0"/>
                  </a:lnTo>
                  <a:lnTo>
                    <a:pt x="74003" y="200"/>
                  </a:lnTo>
                  <a:lnTo>
                    <a:pt x="73562" y="481"/>
                  </a:lnTo>
                  <a:lnTo>
                    <a:pt x="72921" y="922"/>
                  </a:lnTo>
                  <a:lnTo>
                    <a:pt x="72360" y="1442"/>
                  </a:lnTo>
                  <a:lnTo>
                    <a:pt x="71839" y="2043"/>
                  </a:lnTo>
                  <a:lnTo>
                    <a:pt x="71358" y="2684"/>
                  </a:lnTo>
                  <a:lnTo>
                    <a:pt x="71238" y="2925"/>
                  </a:lnTo>
                  <a:lnTo>
                    <a:pt x="71118" y="3245"/>
                  </a:lnTo>
                  <a:lnTo>
                    <a:pt x="70878" y="4047"/>
                  </a:lnTo>
                  <a:lnTo>
                    <a:pt x="70637" y="4768"/>
                  </a:lnTo>
                  <a:lnTo>
                    <a:pt x="70517" y="5048"/>
                  </a:lnTo>
                  <a:lnTo>
                    <a:pt x="70397" y="5209"/>
                  </a:lnTo>
                  <a:lnTo>
                    <a:pt x="70397" y="5209"/>
                  </a:lnTo>
                  <a:lnTo>
                    <a:pt x="70757" y="4968"/>
                  </a:lnTo>
                  <a:lnTo>
                    <a:pt x="71118" y="4728"/>
                  </a:lnTo>
                  <a:lnTo>
                    <a:pt x="71519" y="4567"/>
                  </a:lnTo>
                  <a:lnTo>
                    <a:pt x="71959" y="4407"/>
                  </a:lnTo>
                  <a:lnTo>
                    <a:pt x="72400" y="4327"/>
                  </a:lnTo>
                  <a:lnTo>
                    <a:pt x="72841" y="4247"/>
                  </a:lnTo>
                  <a:lnTo>
                    <a:pt x="73722" y="4247"/>
                  </a:lnTo>
                  <a:lnTo>
                    <a:pt x="74163" y="4327"/>
                  </a:lnTo>
                  <a:lnTo>
                    <a:pt x="74604" y="4407"/>
                  </a:lnTo>
                  <a:lnTo>
                    <a:pt x="75004" y="4527"/>
                  </a:lnTo>
                  <a:lnTo>
                    <a:pt x="75405" y="4728"/>
                  </a:lnTo>
                  <a:lnTo>
                    <a:pt x="75806" y="4928"/>
                  </a:lnTo>
                  <a:lnTo>
                    <a:pt x="76166" y="5168"/>
                  </a:lnTo>
                  <a:lnTo>
                    <a:pt x="76527" y="5449"/>
                  </a:lnTo>
                  <a:lnTo>
                    <a:pt x="76807" y="5769"/>
                  </a:lnTo>
                  <a:lnTo>
                    <a:pt x="76607" y="5569"/>
                  </a:lnTo>
                  <a:lnTo>
                    <a:pt x="76407" y="5409"/>
                  </a:lnTo>
                  <a:lnTo>
                    <a:pt x="76206" y="5249"/>
                  </a:lnTo>
                  <a:lnTo>
                    <a:pt x="75966" y="5088"/>
                  </a:lnTo>
                  <a:lnTo>
                    <a:pt x="75525" y="4888"/>
                  </a:lnTo>
                  <a:lnTo>
                    <a:pt x="75004" y="4768"/>
                  </a:lnTo>
                  <a:lnTo>
                    <a:pt x="74484" y="4688"/>
                  </a:lnTo>
                  <a:lnTo>
                    <a:pt x="73963" y="4728"/>
                  </a:lnTo>
                  <a:lnTo>
                    <a:pt x="73402" y="4808"/>
                  </a:lnTo>
                  <a:lnTo>
                    <a:pt x="72881" y="4928"/>
                  </a:lnTo>
                  <a:lnTo>
                    <a:pt x="72360" y="5128"/>
                  </a:lnTo>
                  <a:lnTo>
                    <a:pt x="71839" y="5369"/>
                  </a:lnTo>
                  <a:lnTo>
                    <a:pt x="71318" y="5609"/>
                  </a:lnTo>
                  <a:lnTo>
                    <a:pt x="70878" y="5930"/>
                  </a:lnTo>
                  <a:lnTo>
                    <a:pt x="70437" y="6250"/>
                  </a:lnTo>
                  <a:lnTo>
                    <a:pt x="70036" y="6571"/>
                  </a:lnTo>
                  <a:lnTo>
                    <a:pt x="69676" y="6931"/>
                  </a:lnTo>
                  <a:lnTo>
                    <a:pt x="69395" y="7292"/>
                  </a:lnTo>
                  <a:lnTo>
                    <a:pt x="69035" y="7813"/>
                  </a:lnTo>
                  <a:lnTo>
                    <a:pt x="68754" y="8374"/>
                  </a:lnTo>
                  <a:lnTo>
                    <a:pt x="68514" y="8975"/>
                  </a:lnTo>
                  <a:lnTo>
                    <a:pt x="68313" y="9576"/>
                  </a:lnTo>
                  <a:lnTo>
                    <a:pt x="68193" y="10217"/>
                  </a:lnTo>
                  <a:lnTo>
                    <a:pt x="68113" y="10858"/>
                  </a:lnTo>
                  <a:lnTo>
                    <a:pt x="68113" y="11499"/>
                  </a:lnTo>
                  <a:lnTo>
                    <a:pt x="68153" y="12140"/>
                  </a:lnTo>
                  <a:lnTo>
                    <a:pt x="68273" y="12741"/>
                  </a:lnTo>
                  <a:lnTo>
                    <a:pt x="68434" y="13342"/>
                  </a:lnTo>
                  <a:lnTo>
                    <a:pt x="68634" y="13943"/>
                  </a:lnTo>
                  <a:lnTo>
                    <a:pt x="68834" y="14544"/>
                  </a:lnTo>
                  <a:lnTo>
                    <a:pt x="69075" y="15145"/>
                  </a:lnTo>
                  <a:lnTo>
                    <a:pt x="69315" y="15746"/>
                  </a:lnTo>
                  <a:lnTo>
                    <a:pt x="69636" y="16347"/>
                  </a:lnTo>
                  <a:lnTo>
                    <a:pt x="69956" y="16868"/>
                  </a:lnTo>
                  <a:lnTo>
                    <a:pt x="70357" y="17389"/>
                  </a:lnTo>
                  <a:lnTo>
                    <a:pt x="70797" y="17829"/>
                  </a:lnTo>
                  <a:lnTo>
                    <a:pt x="71038" y="18030"/>
                  </a:lnTo>
                  <a:lnTo>
                    <a:pt x="71278" y="18190"/>
                  </a:lnTo>
                  <a:lnTo>
                    <a:pt x="71559" y="18350"/>
                  </a:lnTo>
                  <a:lnTo>
                    <a:pt x="71879" y="18470"/>
                  </a:lnTo>
                  <a:lnTo>
                    <a:pt x="71599" y="18430"/>
                  </a:lnTo>
                  <a:lnTo>
                    <a:pt x="71278" y="18430"/>
                  </a:lnTo>
                  <a:lnTo>
                    <a:pt x="70998" y="18510"/>
                  </a:lnTo>
                  <a:lnTo>
                    <a:pt x="70717" y="18631"/>
                  </a:lnTo>
                  <a:lnTo>
                    <a:pt x="70397" y="18791"/>
                  </a:lnTo>
                  <a:lnTo>
                    <a:pt x="70116" y="19031"/>
                  </a:lnTo>
                  <a:lnTo>
                    <a:pt x="69836" y="19272"/>
                  </a:lnTo>
                  <a:lnTo>
                    <a:pt x="69595" y="19552"/>
                  </a:lnTo>
                  <a:lnTo>
                    <a:pt x="69075" y="20193"/>
                  </a:lnTo>
                  <a:lnTo>
                    <a:pt x="68634" y="20794"/>
                  </a:lnTo>
                  <a:lnTo>
                    <a:pt x="68313" y="21395"/>
                  </a:lnTo>
                  <a:lnTo>
                    <a:pt x="68033" y="21876"/>
                  </a:lnTo>
                  <a:lnTo>
                    <a:pt x="68073" y="21555"/>
                  </a:lnTo>
                  <a:lnTo>
                    <a:pt x="68113" y="21235"/>
                  </a:lnTo>
                  <a:lnTo>
                    <a:pt x="68073" y="20914"/>
                  </a:lnTo>
                  <a:lnTo>
                    <a:pt x="68033" y="20594"/>
                  </a:lnTo>
                  <a:lnTo>
                    <a:pt x="67953" y="20273"/>
                  </a:lnTo>
                  <a:lnTo>
                    <a:pt x="67873" y="19993"/>
                  </a:lnTo>
                  <a:lnTo>
                    <a:pt x="67712" y="19672"/>
                  </a:lnTo>
                  <a:lnTo>
                    <a:pt x="67592" y="19392"/>
                  </a:lnTo>
                  <a:lnTo>
                    <a:pt x="67392" y="19111"/>
                  </a:lnTo>
                  <a:lnTo>
                    <a:pt x="67232" y="18871"/>
                  </a:lnTo>
                  <a:lnTo>
                    <a:pt x="66991" y="18631"/>
                  </a:lnTo>
                  <a:lnTo>
                    <a:pt x="66751" y="18430"/>
                  </a:lnTo>
                  <a:lnTo>
                    <a:pt x="66510" y="18230"/>
                  </a:lnTo>
                  <a:lnTo>
                    <a:pt x="66230" y="18070"/>
                  </a:lnTo>
                  <a:lnTo>
                    <a:pt x="65949" y="17909"/>
                  </a:lnTo>
                  <a:lnTo>
                    <a:pt x="65629" y="17789"/>
                  </a:lnTo>
                  <a:lnTo>
                    <a:pt x="65709" y="17789"/>
                  </a:lnTo>
                  <a:lnTo>
                    <a:pt x="65749" y="17669"/>
                  </a:lnTo>
                  <a:lnTo>
                    <a:pt x="65789" y="17268"/>
                  </a:lnTo>
                  <a:lnTo>
                    <a:pt x="65749" y="16707"/>
                  </a:lnTo>
                  <a:lnTo>
                    <a:pt x="65709" y="16026"/>
                  </a:lnTo>
                  <a:lnTo>
                    <a:pt x="65589" y="14664"/>
                  </a:lnTo>
                  <a:lnTo>
                    <a:pt x="65469" y="13943"/>
                  </a:lnTo>
                  <a:lnTo>
                    <a:pt x="65308" y="13342"/>
                  </a:lnTo>
                  <a:lnTo>
                    <a:pt x="65108" y="12701"/>
                  </a:lnTo>
                  <a:lnTo>
                    <a:pt x="64868" y="12100"/>
                  </a:lnTo>
                  <a:lnTo>
                    <a:pt x="64587" y="11459"/>
                  </a:lnTo>
                  <a:lnTo>
                    <a:pt x="64267" y="10858"/>
                  </a:lnTo>
                  <a:lnTo>
                    <a:pt x="63866" y="10337"/>
                  </a:lnTo>
                  <a:lnTo>
                    <a:pt x="63425" y="9856"/>
                  </a:lnTo>
                  <a:lnTo>
                    <a:pt x="63185" y="9656"/>
                  </a:lnTo>
                  <a:lnTo>
                    <a:pt x="62945" y="9456"/>
                  </a:lnTo>
                  <a:lnTo>
                    <a:pt x="62504" y="9215"/>
                  </a:lnTo>
                  <a:lnTo>
                    <a:pt x="62023" y="9055"/>
                  </a:lnTo>
                  <a:lnTo>
                    <a:pt x="61542" y="8935"/>
                  </a:lnTo>
                  <a:lnTo>
                    <a:pt x="61021" y="8895"/>
                  </a:lnTo>
                  <a:lnTo>
                    <a:pt x="60501" y="8895"/>
                  </a:lnTo>
                  <a:lnTo>
                    <a:pt x="59980" y="8975"/>
                  </a:lnTo>
                  <a:lnTo>
                    <a:pt x="59499" y="9095"/>
                  </a:lnTo>
                  <a:lnTo>
                    <a:pt x="59018" y="9255"/>
                  </a:lnTo>
                  <a:lnTo>
                    <a:pt x="58537" y="9415"/>
                  </a:lnTo>
                  <a:lnTo>
                    <a:pt x="58056" y="9656"/>
                  </a:lnTo>
                  <a:lnTo>
                    <a:pt x="57616" y="9896"/>
                  </a:lnTo>
                  <a:lnTo>
                    <a:pt x="57215" y="10177"/>
                  </a:lnTo>
                  <a:lnTo>
                    <a:pt x="56374" y="10778"/>
                  </a:lnTo>
                  <a:lnTo>
                    <a:pt x="55532" y="11419"/>
                  </a:lnTo>
                  <a:lnTo>
                    <a:pt x="55572" y="11299"/>
                  </a:lnTo>
                  <a:lnTo>
                    <a:pt x="55572" y="10978"/>
                  </a:lnTo>
                  <a:lnTo>
                    <a:pt x="55612" y="10016"/>
                  </a:lnTo>
                  <a:lnTo>
                    <a:pt x="55612" y="9015"/>
                  </a:lnTo>
                  <a:lnTo>
                    <a:pt x="55612" y="8614"/>
                  </a:lnTo>
                  <a:lnTo>
                    <a:pt x="55653" y="8374"/>
                  </a:lnTo>
                  <a:lnTo>
                    <a:pt x="55773" y="7973"/>
                  </a:lnTo>
                  <a:lnTo>
                    <a:pt x="55933" y="7572"/>
                  </a:lnTo>
                  <a:lnTo>
                    <a:pt x="56093" y="7212"/>
                  </a:lnTo>
                  <a:lnTo>
                    <a:pt x="56294" y="6811"/>
                  </a:lnTo>
                  <a:lnTo>
                    <a:pt x="56734" y="6090"/>
                  </a:lnTo>
                  <a:lnTo>
                    <a:pt x="57215" y="5409"/>
                  </a:lnTo>
                  <a:lnTo>
                    <a:pt x="57736" y="4808"/>
                  </a:lnTo>
                  <a:lnTo>
                    <a:pt x="58257" y="4207"/>
                  </a:lnTo>
                  <a:lnTo>
                    <a:pt x="58738" y="3646"/>
                  </a:lnTo>
                  <a:lnTo>
                    <a:pt x="59218" y="3045"/>
                  </a:lnTo>
                  <a:lnTo>
                    <a:pt x="59619" y="2404"/>
                  </a:lnTo>
                  <a:lnTo>
                    <a:pt x="59819" y="2083"/>
                  </a:lnTo>
                  <a:lnTo>
                    <a:pt x="59980" y="1723"/>
                  </a:lnTo>
                  <a:lnTo>
                    <a:pt x="60100" y="1362"/>
                  </a:lnTo>
                  <a:lnTo>
                    <a:pt x="60220" y="962"/>
                  </a:lnTo>
                  <a:lnTo>
                    <a:pt x="60300" y="561"/>
                  </a:lnTo>
                  <a:lnTo>
                    <a:pt x="60380" y="160"/>
                  </a:lnTo>
                  <a:lnTo>
                    <a:pt x="603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3642725" y="3233600"/>
              <a:ext cx="1178950" cy="665125"/>
            </a:xfrm>
            <a:custGeom>
              <a:avLst/>
              <a:gdLst/>
              <a:ahLst/>
              <a:cxnLst/>
              <a:rect l="l" t="t" r="r" b="b"/>
              <a:pathLst>
                <a:path w="47158" h="26605" extrusionOk="0">
                  <a:moveTo>
                    <a:pt x="40787" y="1"/>
                  </a:moveTo>
                  <a:lnTo>
                    <a:pt x="40146" y="41"/>
                  </a:lnTo>
                  <a:lnTo>
                    <a:pt x="39505" y="121"/>
                  </a:lnTo>
                  <a:lnTo>
                    <a:pt x="38904" y="281"/>
                  </a:lnTo>
                  <a:lnTo>
                    <a:pt x="38303" y="481"/>
                  </a:lnTo>
                  <a:lnTo>
                    <a:pt x="37702" y="722"/>
                  </a:lnTo>
                  <a:lnTo>
                    <a:pt x="37141" y="1042"/>
                  </a:lnTo>
                  <a:lnTo>
                    <a:pt x="36580" y="1363"/>
                  </a:lnTo>
                  <a:lnTo>
                    <a:pt x="36019" y="1723"/>
                  </a:lnTo>
                  <a:lnTo>
                    <a:pt x="35498" y="2124"/>
                  </a:lnTo>
                  <a:lnTo>
                    <a:pt x="34978" y="2565"/>
                  </a:lnTo>
                  <a:lnTo>
                    <a:pt x="34497" y="3006"/>
                  </a:lnTo>
                  <a:lnTo>
                    <a:pt x="34016" y="3486"/>
                  </a:lnTo>
                  <a:lnTo>
                    <a:pt x="33575" y="4007"/>
                  </a:lnTo>
                  <a:lnTo>
                    <a:pt x="33175" y="4488"/>
                  </a:lnTo>
                  <a:lnTo>
                    <a:pt x="32654" y="5169"/>
                  </a:lnTo>
                  <a:lnTo>
                    <a:pt x="32373" y="5450"/>
                  </a:lnTo>
                  <a:lnTo>
                    <a:pt x="32093" y="5730"/>
                  </a:lnTo>
                  <a:lnTo>
                    <a:pt x="31732" y="5930"/>
                  </a:lnTo>
                  <a:lnTo>
                    <a:pt x="31372" y="6131"/>
                  </a:lnTo>
                  <a:lnTo>
                    <a:pt x="30971" y="6291"/>
                  </a:lnTo>
                  <a:lnTo>
                    <a:pt x="30610" y="6491"/>
                  </a:lnTo>
                  <a:lnTo>
                    <a:pt x="30290" y="6732"/>
                  </a:lnTo>
                  <a:lnTo>
                    <a:pt x="29969" y="7012"/>
                  </a:lnTo>
                  <a:lnTo>
                    <a:pt x="29729" y="7333"/>
                  </a:lnTo>
                  <a:lnTo>
                    <a:pt x="29529" y="7693"/>
                  </a:lnTo>
                  <a:lnTo>
                    <a:pt x="29368" y="8054"/>
                  </a:lnTo>
                  <a:lnTo>
                    <a:pt x="29208" y="8455"/>
                  </a:lnTo>
                  <a:lnTo>
                    <a:pt x="29128" y="8855"/>
                  </a:lnTo>
                  <a:lnTo>
                    <a:pt x="29088" y="9296"/>
                  </a:lnTo>
                  <a:lnTo>
                    <a:pt x="29088" y="9697"/>
                  </a:lnTo>
                  <a:lnTo>
                    <a:pt x="29128" y="10137"/>
                  </a:lnTo>
                  <a:lnTo>
                    <a:pt x="29168" y="10578"/>
                  </a:lnTo>
                  <a:lnTo>
                    <a:pt x="29288" y="10979"/>
                  </a:lnTo>
                  <a:lnTo>
                    <a:pt x="29448" y="11419"/>
                  </a:lnTo>
                  <a:lnTo>
                    <a:pt x="29609" y="11780"/>
                  </a:lnTo>
                  <a:lnTo>
                    <a:pt x="29809" y="12181"/>
                  </a:lnTo>
                  <a:lnTo>
                    <a:pt x="30049" y="12541"/>
                  </a:lnTo>
                  <a:lnTo>
                    <a:pt x="30450" y="12982"/>
                  </a:lnTo>
                  <a:lnTo>
                    <a:pt x="30891" y="13463"/>
                  </a:lnTo>
                  <a:lnTo>
                    <a:pt x="31251" y="13944"/>
                  </a:lnTo>
                  <a:lnTo>
                    <a:pt x="31412" y="14224"/>
                  </a:lnTo>
                  <a:lnTo>
                    <a:pt x="31572" y="14464"/>
                  </a:lnTo>
                  <a:lnTo>
                    <a:pt x="31692" y="14785"/>
                  </a:lnTo>
                  <a:lnTo>
                    <a:pt x="31772" y="15065"/>
                  </a:lnTo>
                  <a:lnTo>
                    <a:pt x="31772" y="15386"/>
                  </a:lnTo>
                  <a:lnTo>
                    <a:pt x="31772" y="15706"/>
                  </a:lnTo>
                  <a:lnTo>
                    <a:pt x="31692" y="16027"/>
                  </a:lnTo>
                  <a:lnTo>
                    <a:pt x="31532" y="16267"/>
                  </a:lnTo>
                  <a:lnTo>
                    <a:pt x="31372" y="16508"/>
                  </a:lnTo>
                  <a:lnTo>
                    <a:pt x="31131" y="16708"/>
                  </a:lnTo>
                  <a:lnTo>
                    <a:pt x="30811" y="16828"/>
                  </a:lnTo>
                  <a:lnTo>
                    <a:pt x="30530" y="16828"/>
                  </a:lnTo>
                  <a:lnTo>
                    <a:pt x="30250" y="16788"/>
                  </a:lnTo>
                  <a:lnTo>
                    <a:pt x="29929" y="16708"/>
                  </a:lnTo>
                  <a:lnTo>
                    <a:pt x="29649" y="16548"/>
                  </a:lnTo>
                  <a:lnTo>
                    <a:pt x="29328" y="16347"/>
                  </a:lnTo>
                  <a:lnTo>
                    <a:pt x="28727" y="15907"/>
                  </a:lnTo>
                  <a:lnTo>
                    <a:pt x="28126" y="15466"/>
                  </a:lnTo>
                  <a:lnTo>
                    <a:pt x="27846" y="15226"/>
                  </a:lnTo>
                  <a:lnTo>
                    <a:pt x="27525" y="15065"/>
                  </a:lnTo>
                  <a:lnTo>
                    <a:pt x="27205" y="14945"/>
                  </a:lnTo>
                  <a:lnTo>
                    <a:pt x="26884" y="14865"/>
                  </a:lnTo>
                  <a:lnTo>
                    <a:pt x="26564" y="14825"/>
                  </a:lnTo>
                  <a:lnTo>
                    <a:pt x="26243" y="14905"/>
                  </a:lnTo>
                  <a:lnTo>
                    <a:pt x="25963" y="14585"/>
                  </a:lnTo>
                  <a:lnTo>
                    <a:pt x="25602" y="14264"/>
                  </a:lnTo>
                  <a:lnTo>
                    <a:pt x="25282" y="13984"/>
                  </a:lnTo>
                  <a:lnTo>
                    <a:pt x="24921" y="13703"/>
                  </a:lnTo>
                  <a:lnTo>
                    <a:pt x="24520" y="13463"/>
                  </a:lnTo>
                  <a:lnTo>
                    <a:pt x="24120" y="13262"/>
                  </a:lnTo>
                  <a:lnTo>
                    <a:pt x="23719" y="13062"/>
                  </a:lnTo>
                  <a:lnTo>
                    <a:pt x="23318" y="12902"/>
                  </a:lnTo>
                  <a:lnTo>
                    <a:pt x="22878" y="12742"/>
                  </a:lnTo>
                  <a:lnTo>
                    <a:pt x="22437" y="12621"/>
                  </a:lnTo>
                  <a:lnTo>
                    <a:pt x="21996" y="12541"/>
                  </a:lnTo>
                  <a:lnTo>
                    <a:pt x="21555" y="12461"/>
                  </a:lnTo>
                  <a:lnTo>
                    <a:pt x="21075" y="12421"/>
                  </a:lnTo>
                  <a:lnTo>
                    <a:pt x="20193" y="12421"/>
                  </a:lnTo>
                  <a:lnTo>
                    <a:pt x="19752" y="12501"/>
                  </a:lnTo>
                  <a:lnTo>
                    <a:pt x="19071" y="12621"/>
                  </a:lnTo>
                  <a:lnTo>
                    <a:pt x="18430" y="12782"/>
                  </a:lnTo>
                  <a:lnTo>
                    <a:pt x="17789" y="13062"/>
                  </a:lnTo>
                  <a:lnTo>
                    <a:pt x="17188" y="13343"/>
                  </a:lnTo>
                  <a:lnTo>
                    <a:pt x="16587" y="13743"/>
                  </a:lnTo>
                  <a:lnTo>
                    <a:pt x="16066" y="14144"/>
                  </a:lnTo>
                  <a:lnTo>
                    <a:pt x="15546" y="14585"/>
                  </a:lnTo>
                  <a:lnTo>
                    <a:pt x="15105" y="15105"/>
                  </a:lnTo>
                  <a:lnTo>
                    <a:pt x="14624" y="15706"/>
                  </a:lnTo>
                  <a:lnTo>
                    <a:pt x="14304" y="16107"/>
                  </a:lnTo>
                  <a:lnTo>
                    <a:pt x="14143" y="16267"/>
                  </a:lnTo>
                  <a:lnTo>
                    <a:pt x="13903" y="16428"/>
                  </a:lnTo>
                  <a:lnTo>
                    <a:pt x="13622" y="16548"/>
                  </a:lnTo>
                  <a:lnTo>
                    <a:pt x="13262" y="16668"/>
                  </a:lnTo>
                  <a:lnTo>
                    <a:pt x="12460" y="16868"/>
                  </a:lnTo>
                  <a:lnTo>
                    <a:pt x="11699" y="17029"/>
                  </a:lnTo>
                  <a:lnTo>
                    <a:pt x="11339" y="17149"/>
                  </a:lnTo>
                  <a:lnTo>
                    <a:pt x="10938" y="17309"/>
                  </a:lnTo>
                  <a:lnTo>
                    <a:pt x="10577" y="17469"/>
                  </a:lnTo>
                  <a:lnTo>
                    <a:pt x="10217" y="17710"/>
                  </a:lnTo>
                  <a:lnTo>
                    <a:pt x="9936" y="17950"/>
                  </a:lnTo>
                  <a:lnTo>
                    <a:pt x="9816" y="18070"/>
                  </a:lnTo>
                  <a:lnTo>
                    <a:pt x="9776" y="18231"/>
                  </a:lnTo>
                  <a:lnTo>
                    <a:pt x="9736" y="18391"/>
                  </a:lnTo>
                  <a:lnTo>
                    <a:pt x="9736" y="18551"/>
                  </a:lnTo>
                  <a:lnTo>
                    <a:pt x="9816" y="18872"/>
                  </a:lnTo>
                  <a:lnTo>
                    <a:pt x="9856" y="19232"/>
                  </a:lnTo>
                  <a:lnTo>
                    <a:pt x="9816" y="19593"/>
                  </a:lnTo>
                  <a:lnTo>
                    <a:pt x="9736" y="19873"/>
                  </a:lnTo>
                  <a:lnTo>
                    <a:pt x="9656" y="20194"/>
                  </a:lnTo>
                  <a:lnTo>
                    <a:pt x="9415" y="20514"/>
                  </a:lnTo>
                  <a:lnTo>
                    <a:pt x="9175" y="20835"/>
                  </a:lnTo>
                  <a:lnTo>
                    <a:pt x="8895" y="21075"/>
                  </a:lnTo>
                  <a:lnTo>
                    <a:pt x="8574" y="21276"/>
                  </a:lnTo>
                  <a:lnTo>
                    <a:pt x="8254" y="21436"/>
                  </a:lnTo>
                  <a:lnTo>
                    <a:pt x="7893" y="21596"/>
                  </a:lnTo>
                  <a:lnTo>
                    <a:pt x="7132" y="21836"/>
                  </a:lnTo>
                  <a:lnTo>
                    <a:pt x="6370" y="22037"/>
                  </a:lnTo>
                  <a:lnTo>
                    <a:pt x="0" y="23439"/>
                  </a:lnTo>
                  <a:lnTo>
                    <a:pt x="17589" y="22277"/>
                  </a:lnTo>
                  <a:lnTo>
                    <a:pt x="18791" y="22197"/>
                  </a:lnTo>
                  <a:lnTo>
                    <a:pt x="19352" y="22197"/>
                  </a:lnTo>
                  <a:lnTo>
                    <a:pt x="19953" y="22277"/>
                  </a:lnTo>
                  <a:lnTo>
                    <a:pt x="13021" y="24040"/>
                  </a:lnTo>
                  <a:lnTo>
                    <a:pt x="13021" y="24040"/>
                  </a:lnTo>
                  <a:lnTo>
                    <a:pt x="32373" y="23279"/>
                  </a:lnTo>
                  <a:lnTo>
                    <a:pt x="33375" y="23239"/>
                  </a:lnTo>
                  <a:lnTo>
                    <a:pt x="34417" y="23279"/>
                  </a:lnTo>
                  <a:lnTo>
                    <a:pt x="34937" y="23279"/>
                  </a:lnTo>
                  <a:lnTo>
                    <a:pt x="35418" y="23359"/>
                  </a:lnTo>
                  <a:lnTo>
                    <a:pt x="35939" y="23439"/>
                  </a:lnTo>
                  <a:lnTo>
                    <a:pt x="36420" y="23559"/>
                  </a:lnTo>
                  <a:lnTo>
                    <a:pt x="36139" y="23519"/>
                  </a:lnTo>
                  <a:lnTo>
                    <a:pt x="35819" y="23559"/>
                  </a:lnTo>
                  <a:lnTo>
                    <a:pt x="35498" y="23599"/>
                  </a:lnTo>
                  <a:lnTo>
                    <a:pt x="35218" y="23720"/>
                  </a:lnTo>
                  <a:lnTo>
                    <a:pt x="34937" y="23840"/>
                  </a:lnTo>
                  <a:lnTo>
                    <a:pt x="34697" y="24000"/>
                  </a:lnTo>
                  <a:lnTo>
                    <a:pt x="34457" y="24200"/>
                  </a:lnTo>
                  <a:lnTo>
                    <a:pt x="34256" y="24481"/>
                  </a:lnTo>
                  <a:lnTo>
                    <a:pt x="31692" y="25522"/>
                  </a:lnTo>
                  <a:lnTo>
                    <a:pt x="32654" y="25643"/>
                  </a:lnTo>
                  <a:lnTo>
                    <a:pt x="34377" y="25843"/>
                  </a:lnTo>
                  <a:lnTo>
                    <a:pt x="36580" y="26083"/>
                  </a:lnTo>
                  <a:lnTo>
                    <a:pt x="39064" y="26284"/>
                  </a:lnTo>
                  <a:lnTo>
                    <a:pt x="41628" y="26484"/>
                  </a:lnTo>
                  <a:lnTo>
                    <a:pt x="43992" y="26564"/>
                  </a:lnTo>
                  <a:lnTo>
                    <a:pt x="44994" y="26604"/>
                  </a:lnTo>
                  <a:lnTo>
                    <a:pt x="45916" y="26564"/>
                  </a:lnTo>
                  <a:lnTo>
                    <a:pt x="46637" y="26524"/>
                  </a:lnTo>
                  <a:lnTo>
                    <a:pt x="47158" y="26444"/>
                  </a:lnTo>
                  <a:lnTo>
                    <a:pt x="47158" y="23359"/>
                  </a:lnTo>
                  <a:lnTo>
                    <a:pt x="47158" y="22197"/>
                  </a:lnTo>
                  <a:lnTo>
                    <a:pt x="47158" y="5329"/>
                  </a:lnTo>
                  <a:lnTo>
                    <a:pt x="47158" y="2685"/>
                  </a:lnTo>
                  <a:lnTo>
                    <a:pt x="46757" y="2365"/>
                  </a:lnTo>
                  <a:lnTo>
                    <a:pt x="46356" y="2084"/>
                  </a:lnTo>
                  <a:lnTo>
                    <a:pt x="45315" y="1443"/>
                  </a:lnTo>
                  <a:lnTo>
                    <a:pt x="44794" y="1163"/>
                  </a:lnTo>
                  <a:lnTo>
                    <a:pt x="44273" y="882"/>
                  </a:lnTo>
                  <a:lnTo>
                    <a:pt x="43752" y="602"/>
                  </a:lnTo>
                  <a:lnTo>
                    <a:pt x="43191" y="401"/>
                  </a:lnTo>
                  <a:lnTo>
                    <a:pt x="42630" y="201"/>
                  </a:lnTo>
                  <a:lnTo>
                    <a:pt x="42029" y="81"/>
                  </a:lnTo>
                  <a:lnTo>
                    <a:pt x="4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4140525" y="2104750"/>
              <a:ext cx="681150" cy="1045750"/>
            </a:xfrm>
            <a:custGeom>
              <a:avLst/>
              <a:gdLst/>
              <a:ahLst/>
              <a:cxnLst/>
              <a:rect l="l" t="t" r="r" b="b"/>
              <a:pathLst>
                <a:path w="27246" h="41830" extrusionOk="0">
                  <a:moveTo>
                    <a:pt x="27246" y="1"/>
                  </a:moveTo>
                  <a:lnTo>
                    <a:pt x="26845" y="81"/>
                  </a:lnTo>
                  <a:lnTo>
                    <a:pt x="26404" y="201"/>
                  </a:lnTo>
                  <a:lnTo>
                    <a:pt x="26004" y="361"/>
                  </a:lnTo>
                  <a:lnTo>
                    <a:pt x="25643" y="562"/>
                  </a:lnTo>
                  <a:lnTo>
                    <a:pt x="25282" y="762"/>
                  </a:lnTo>
                  <a:lnTo>
                    <a:pt x="24922" y="1042"/>
                  </a:lnTo>
                  <a:lnTo>
                    <a:pt x="24641" y="1323"/>
                  </a:lnTo>
                  <a:lnTo>
                    <a:pt x="24361" y="1643"/>
                  </a:lnTo>
                  <a:lnTo>
                    <a:pt x="24040" y="2124"/>
                  </a:lnTo>
                  <a:lnTo>
                    <a:pt x="23800" y="2605"/>
                  </a:lnTo>
                  <a:lnTo>
                    <a:pt x="23600" y="3126"/>
                  </a:lnTo>
                  <a:lnTo>
                    <a:pt x="23519" y="3687"/>
                  </a:lnTo>
                  <a:lnTo>
                    <a:pt x="23439" y="4248"/>
                  </a:lnTo>
                  <a:lnTo>
                    <a:pt x="23479" y="4809"/>
                  </a:lnTo>
                  <a:lnTo>
                    <a:pt x="23560" y="5329"/>
                  </a:lnTo>
                  <a:lnTo>
                    <a:pt x="23720" y="5850"/>
                  </a:lnTo>
                  <a:lnTo>
                    <a:pt x="23479" y="6051"/>
                  </a:lnTo>
                  <a:lnTo>
                    <a:pt x="23279" y="6291"/>
                  </a:lnTo>
                  <a:lnTo>
                    <a:pt x="23119" y="6571"/>
                  </a:lnTo>
                  <a:lnTo>
                    <a:pt x="22999" y="6892"/>
                  </a:lnTo>
                  <a:lnTo>
                    <a:pt x="22959" y="7212"/>
                  </a:lnTo>
                  <a:lnTo>
                    <a:pt x="22959" y="7533"/>
                  </a:lnTo>
                  <a:lnTo>
                    <a:pt x="23039" y="7894"/>
                  </a:lnTo>
                  <a:lnTo>
                    <a:pt x="23119" y="8214"/>
                  </a:lnTo>
                  <a:lnTo>
                    <a:pt x="23279" y="8495"/>
                  </a:lnTo>
                  <a:lnTo>
                    <a:pt x="23439" y="8775"/>
                  </a:lnTo>
                  <a:lnTo>
                    <a:pt x="23640" y="9015"/>
                  </a:lnTo>
                  <a:lnTo>
                    <a:pt x="23880" y="9256"/>
                  </a:lnTo>
                  <a:lnTo>
                    <a:pt x="24361" y="9697"/>
                  </a:lnTo>
                  <a:lnTo>
                    <a:pt x="24882" y="10137"/>
                  </a:lnTo>
                  <a:lnTo>
                    <a:pt x="24401" y="10097"/>
                  </a:lnTo>
                  <a:lnTo>
                    <a:pt x="23920" y="10137"/>
                  </a:lnTo>
                  <a:lnTo>
                    <a:pt x="23439" y="10257"/>
                  </a:lnTo>
                  <a:lnTo>
                    <a:pt x="22959" y="10418"/>
                  </a:lnTo>
                  <a:lnTo>
                    <a:pt x="22959" y="10418"/>
                  </a:lnTo>
                  <a:lnTo>
                    <a:pt x="23039" y="10217"/>
                  </a:lnTo>
                  <a:lnTo>
                    <a:pt x="23039" y="10017"/>
                  </a:lnTo>
                  <a:lnTo>
                    <a:pt x="23039" y="9777"/>
                  </a:lnTo>
                  <a:lnTo>
                    <a:pt x="23039" y="9576"/>
                  </a:lnTo>
                  <a:lnTo>
                    <a:pt x="22918" y="9176"/>
                  </a:lnTo>
                  <a:lnTo>
                    <a:pt x="22718" y="8775"/>
                  </a:lnTo>
                  <a:lnTo>
                    <a:pt x="22438" y="8455"/>
                  </a:lnTo>
                  <a:lnTo>
                    <a:pt x="22117" y="8174"/>
                  </a:lnTo>
                  <a:lnTo>
                    <a:pt x="21917" y="8094"/>
                  </a:lnTo>
                  <a:lnTo>
                    <a:pt x="21716" y="8014"/>
                  </a:lnTo>
                  <a:lnTo>
                    <a:pt x="21516" y="7974"/>
                  </a:lnTo>
                  <a:lnTo>
                    <a:pt x="21316" y="7934"/>
                  </a:lnTo>
                  <a:lnTo>
                    <a:pt x="21396" y="7653"/>
                  </a:lnTo>
                  <a:lnTo>
                    <a:pt x="21436" y="7413"/>
                  </a:lnTo>
                  <a:lnTo>
                    <a:pt x="21436" y="7132"/>
                  </a:lnTo>
                  <a:lnTo>
                    <a:pt x="21396" y="6852"/>
                  </a:lnTo>
                  <a:lnTo>
                    <a:pt x="21316" y="6611"/>
                  </a:lnTo>
                  <a:lnTo>
                    <a:pt x="21196" y="6331"/>
                  </a:lnTo>
                  <a:lnTo>
                    <a:pt x="21075" y="6091"/>
                  </a:lnTo>
                  <a:lnTo>
                    <a:pt x="20915" y="5890"/>
                  </a:lnTo>
                  <a:lnTo>
                    <a:pt x="20755" y="5690"/>
                  </a:lnTo>
                  <a:lnTo>
                    <a:pt x="20555" y="5490"/>
                  </a:lnTo>
                  <a:lnTo>
                    <a:pt x="20114" y="5169"/>
                  </a:lnTo>
                  <a:lnTo>
                    <a:pt x="19633" y="4889"/>
                  </a:lnTo>
                  <a:lnTo>
                    <a:pt x="19112" y="4688"/>
                  </a:lnTo>
                  <a:lnTo>
                    <a:pt x="18712" y="4528"/>
                  </a:lnTo>
                  <a:lnTo>
                    <a:pt x="18271" y="4408"/>
                  </a:lnTo>
                  <a:lnTo>
                    <a:pt x="17790" y="4288"/>
                  </a:lnTo>
                  <a:lnTo>
                    <a:pt x="17349" y="4248"/>
                  </a:lnTo>
                  <a:lnTo>
                    <a:pt x="16868" y="4208"/>
                  </a:lnTo>
                  <a:lnTo>
                    <a:pt x="16428" y="4208"/>
                  </a:lnTo>
                  <a:lnTo>
                    <a:pt x="15987" y="4288"/>
                  </a:lnTo>
                  <a:lnTo>
                    <a:pt x="15506" y="4368"/>
                  </a:lnTo>
                  <a:lnTo>
                    <a:pt x="15066" y="4528"/>
                  </a:lnTo>
                  <a:lnTo>
                    <a:pt x="14665" y="4728"/>
                  </a:lnTo>
                  <a:lnTo>
                    <a:pt x="14264" y="4969"/>
                  </a:lnTo>
                  <a:lnTo>
                    <a:pt x="13944" y="5289"/>
                  </a:lnTo>
                  <a:lnTo>
                    <a:pt x="13623" y="5610"/>
                  </a:lnTo>
                  <a:lnTo>
                    <a:pt x="13343" y="5970"/>
                  </a:lnTo>
                  <a:lnTo>
                    <a:pt x="13142" y="6411"/>
                  </a:lnTo>
                  <a:lnTo>
                    <a:pt x="13022" y="6852"/>
                  </a:lnTo>
                  <a:lnTo>
                    <a:pt x="12942" y="6692"/>
                  </a:lnTo>
                  <a:lnTo>
                    <a:pt x="12822" y="6611"/>
                  </a:lnTo>
                  <a:lnTo>
                    <a:pt x="12662" y="6531"/>
                  </a:lnTo>
                  <a:lnTo>
                    <a:pt x="12541" y="6451"/>
                  </a:lnTo>
                  <a:lnTo>
                    <a:pt x="12221" y="6371"/>
                  </a:lnTo>
                  <a:lnTo>
                    <a:pt x="11860" y="6411"/>
                  </a:lnTo>
                  <a:lnTo>
                    <a:pt x="11580" y="6491"/>
                  </a:lnTo>
                  <a:lnTo>
                    <a:pt x="11299" y="6652"/>
                  </a:lnTo>
                  <a:lnTo>
                    <a:pt x="11179" y="6772"/>
                  </a:lnTo>
                  <a:lnTo>
                    <a:pt x="11059" y="6892"/>
                  </a:lnTo>
                  <a:lnTo>
                    <a:pt x="10979" y="7012"/>
                  </a:lnTo>
                  <a:lnTo>
                    <a:pt x="10939" y="7172"/>
                  </a:lnTo>
                  <a:lnTo>
                    <a:pt x="10778" y="6371"/>
                  </a:lnTo>
                  <a:lnTo>
                    <a:pt x="10498" y="5450"/>
                  </a:lnTo>
                  <a:lnTo>
                    <a:pt x="10298" y="4969"/>
                  </a:lnTo>
                  <a:lnTo>
                    <a:pt x="10097" y="4448"/>
                  </a:lnTo>
                  <a:lnTo>
                    <a:pt x="9857" y="3967"/>
                  </a:lnTo>
                  <a:lnTo>
                    <a:pt x="9577" y="3526"/>
                  </a:lnTo>
                  <a:lnTo>
                    <a:pt x="9296" y="3086"/>
                  </a:lnTo>
                  <a:lnTo>
                    <a:pt x="8976" y="2725"/>
                  </a:lnTo>
                  <a:lnTo>
                    <a:pt x="8615" y="2445"/>
                  </a:lnTo>
                  <a:lnTo>
                    <a:pt x="8254" y="2244"/>
                  </a:lnTo>
                  <a:lnTo>
                    <a:pt x="8054" y="2164"/>
                  </a:lnTo>
                  <a:lnTo>
                    <a:pt x="7814" y="2124"/>
                  </a:lnTo>
                  <a:lnTo>
                    <a:pt x="7613" y="2084"/>
                  </a:lnTo>
                  <a:lnTo>
                    <a:pt x="7373" y="2084"/>
                  </a:lnTo>
                  <a:lnTo>
                    <a:pt x="7173" y="2124"/>
                  </a:lnTo>
                  <a:lnTo>
                    <a:pt x="6932" y="2204"/>
                  </a:lnTo>
                  <a:lnTo>
                    <a:pt x="6692" y="2284"/>
                  </a:lnTo>
                  <a:lnTo>
                    <a:pt x="6411" y="2405"/>
                  </a:lnTo>
                  <a:lnTo>
                    <a:pt x="6291" y="2044"/>
                  </a:lnTo>
                  <a:lnTo>
                    <a:pt x="6051" y="1723"/>
                  </a:lnTo>
                  <a:lnTo>
                    <a:pt x="5810" y="1443"/>
                  </a:lnTo>
                  <a:lnTo>
                    <a:pt x="5490" y="1203"/>
                  </a:lnTo>
                  <a:lnTo>
                    <a:pt x="5129" y="1002"/>
                  </a:lnTo>
                  <a:lnTo>
                    <a:pt x="4729" y="842"/>
                  </a:lnTo>
                  <a:lnTo>
                    <a:pt x="4328" y="762"/>
                  </a:lnTo>
                  <a:lnTo>
                    <a:pt x="3927" y="762"/>
                  </a:lnTo>
                  <a:lnTo>
                    <a:pt x="3567" y="802"/>
                  </a:lnTo>
                  <a:lnTo>
                    <a:pt x="3166" y="882"/>
                  </a:lnTo>
                  <a:lnTo>
                    <a:pt x="2765" y="1002"/>
                  </a:lnTo>
                  <a:lnTo>
                    <a:pt x="2445" y="1203"/>
                  </a:lnTo>
                  <a:lnTo>
                    <a:pt x="2084" y="1403"/>
                  </a:lnTo>
                  <a:lnTo>
                    <a:pt x="1764" y="1643"/>
                  </a:lnTo>
                  <a:lnTo>
                    <a:pt x="1483" y="1924"/>
                  </a:lnTo>
                  <a:lnTo>
                    <a:pt x="1203" y="2204"/>
                  </a:lnTo>
                  <a:lnTo>
                    <a:pt x="922" y="2565"/>
                  </a:lnTo>
                  <a:lnTo>
                    <a:pt x="682" y="2925"/>
                  </a:lnTo>
                  <a:lnTo>
                    <a:pt x="482" y="3326"/>
                  </a:lnTo>
                  <a:lnTo>
                    <a:pt x="321" y="3727"/>
                  </a:lnTo>
                  <a:lnTo>
                    <a:pt x="201" y="4167"/>
                  </a:lnTo>
                  <a:lnTo>
                    <a:pt x="81" y="4568"/>
                  </a:lnTo>
                  <a:lnTo>
                    <a:pt x="41" y="5009"/>
                  </a:lnTo>
                  <a:lnTo>
                    <a:pt x="1" y="5450"/>
                  </a:lnTo>
                  <a:lnTo>
                    <a:pt x="1" y="5890"/>
                  </a:lnTo>
                  <a:lnTo>
                    <a:pt x="41" y="6331"/>
                  </a:lnTo>
                  <a:lnTo>
                    <a:pt x="81" y="6772"/>
                  </a:lnTo>
                  <a:lnTo>
                    <a:pt x="201" y="7172"/>
                  </a:lnTo>
                  <a:lnTo>
                    <a:pt x="361" y="7613"/>
                  </a:lnTo>
                  <a:lnTo>
                    <a:pt x="522" y="8014"/>
                  </a:lnTo>
                  <a:lnTo>
                    <a:pt x="722" y="8374"/>
                  </a:lnTo>
                  <a:lnTo>
                    <a:pt x="962" y="8735"/>
                  </a:lnTo>
                  <a:lnTo>
                    <a:pt x="1243" y="9096"/>
                  </a:lnTo>
                  <a:lnTo>
                    <a:pt x="1563" y="9416"/>
                  </a:lnTo>
                  <a:lnTo>
                    <a:pt x="1884" y="9697"/>
                  </a:lnTo>
                  <a:lnTo>
                    <a:pt x="2244" y="9937"/>
                  </a:lnTo>
                  <a:lnTo>
                    <a:pt x="2605" y="10177"/>
                  </a:lnTo>
                  <a:lnTo>
                    <a:pt x="3006" y="10378"/>
                  </a:lnTo>
                  <a:lnTo>
                    <a:pt x="3406" y="10538"/>
                  </a:lnTo>
                  <a:lnTo>
                    <a:pt x="3807" y="10698"/>
                  </a:lnTo>
                  <a:lnTo>
                    <a:pt x="4248" y="10778"/>
                  </a:lnTo>
                  <a:lnTo>
                    <a:pt x="4688" y="10858"/>
                  </a:lnTo>
                  <a:lnTo>
                    <a:pt x="5129" y="10899"/>
                  </a:lnTo>
                  <a:lnTo>
                    <a:pt x="5570" y="10899"/>
                  </a:lnTo>
                  <a:lnTo>
                    <a:pt x="5971" y="10858"/>
                  </a:lnTo>
                  <a:lnTo>
                    <a:pt x="6411" y="10778"/>
                  </a:lnTo>
                  <a:lnTo>
                    <a:pt x="6852" y="10698"/>
                  </a:lnTo>
                  <a:lnTo>
                    <a:pt x="7253" y="10538"/>
                  </a:lnTo>
                  <a:lnTo>
                    <a:pt x="6972" y="10658"/>
                  </a:lnTo>
                  <a:lnTo>
                    <a:pt x="6732" y="10818"/>
                  </a:lnTo>
                  <a:lnTo>
                    <a:pt x="6491" y="11019"/>
                  </a:lnTo>
                  <a:lnTo>
                    <a:pt x="6291" y="11259"/>
                  </a:lnTo>
                  <a:lnTo>
                    <a:pt x="6131" y="11500"/>
                  </a:lnTo>
                  <a:lnTo>
                    <a:pt x="5971" y="11740"/>
                  </a:lnTo>
                  <a:lnTo>
                    <a:pt x="5850" y="12020"/>
                  </a:lnTo>
                  <a:lnTo>
                    <a:pt x="5730" y="12301"/>
                  </a:lnTo>
                  <a:lnTo>
                    <a:pt x="5650" y="12581"/>
                  </a:lnTo>
                  <a:lnTo>
                    <a:pt x="5610" y="12902"/>
                  </a:lnTo>
                  <a:lnTo>
                    <a:pt x="5570" y="13182"/>
                  </a:lnTo>
                  <a:lnTo>
                    <a:pt x="5570" y="13503"/>
                  </a:lnTo>
                  <a:lnTo>
                    <a:pt x="5610" y="13783"/>
                  </a:lnTo>
                  <a:lnTo>
                    <a:pt x="5690" y="14104"/>
                  </a:lnTo>
                  <a:lnTo>
                    <a:pt x="5770" y="14344"/>
                  </a:lnTo>
                  <a:lnTo>
                    <a:pt x="5850" y="14625"/>
                  </a:lnTo>
                  <a:lnTo>
                    <a:pt x="6091" y="15025"/>
                  </a:lnTo>
                  <a:lnTo>
                    <a:pt x="6371" y="15386"/>
                  </a:lnTo>
                  <a:lnTo>
                    <a:pt x="6652" y="15746"/>
                  </a:lnTo>
                  <a:lnTo>
                    <a:pt x="7012" y="16027"/>
                  </a:lnTo>
                  <a:lnTo>
                    <a:pt x="7693" y="16628"/>
                  </a:lnTo>
                  <a:lnTo>
                    <a:pt x="8375" y="17189"/>
                  </a:lnTo>
                  <a:lnTo>
                    <a:pt x="8054" y="17269"/>
                  </a:lnTo>
                  <a:lnTo>
                    <a:pt x="7774" y="17389"/>
                  </a:lnTo>
                  <a:lnTo>
                    <a:pt x="7493" y="17509"/>
                  </a:lnTo>
                  <a:lnTo>
                    <a:pt x="7213" y="17670"/>
                  </a:lnTo>
                  <a:lnTo>
                    <a:pt x="6692" y="18030"/>
                  </a:lnTo>
                  <a:lnTo>
                    <a:pt x="6211" y="18471"/>
                  </a:lnTo>
                  <a:lnTo>
                    <a:pt x="5810" y="18992"/>
                  </a:lnTo>
                  <a:lnTo>
                    <a:pt x="5450" y="19553"/>
                  </a:lnTo>
                  <a:lnTo>
                    <a:pt x="5209" y="20114"/>
                  </a:lnTo>
                  <a:lnTo>
                    <a:pt x="5009" y="20715"/>
                  </a:lnTo>
                  <a:lnTo>
                    <a:pt x="4929" y="21316"/>
                  </a:lnTo>
                  <a:lnTo>
                    <a:pt x="4929" y="21917"/>
                  </a:lnTo>
                  <a:lnTo>
                    <a:pt x="5009" y="22518"/>
                  </a:lnTo>
                  <a:lnTo>
                    <a:pt x="5129" y="23119"/>
                  </a:lnTo>
                  <a:lnTo>
                    <a:pt x="5330" y="23679"/>
                  </a:lnTo>
                  <a:lnTo>
                    <a:pt x="5610" y="24200"/>
                  </a:lnTo>
                  <a:lnTo>
                    <a:pt x="5971" y="24721"/>
                  </a:lnTo>
                  <a:lnTo>
                    <a:pt x="6371" y="25162"/>
                  </a:lnTo>
                  <a:lnTo>
                    <a:pt x="6732" y="25522"/>
                  </a:lnTo>
                  <a:lnTo>
                    <a:pt x="6932" y="25683"/>
                  </a:lnTo>
                  <a:lnTo>
                    <a:pt x="7092" y="25883"/>
                  </a:lnTo>
                  <a:lnTo>
                    <a:pt x="7253" y="26204"/>
                  </a:lnTo>
                  <a:lnTo>
                    <a:pt x="7413" y="26524"/>
                  </a:lnTo>
                  <a:lnTo>
                    <a:pt x="7653" y="27205"/>
                  </a:lnTo>
                  <a:lnTo>
                    <a:pt x="7774" y="27486"/>
                  </a:lnTo>
                  <a:lnTo>
                    <a:pt x="7934" y="27806"/>
                  </a:lnTo>
                  <a:lnTo>
                    <a:pt x="8094" y="28087"/>
                  </a:lnTo>
                  <a:lnTo>
                    <a:pt x="8294" y="28367"/>
                  </a:lnTo>
                  <a:lnTo>
                    <a:pt x="8775" y="28848"/>
                  </a:lnTo>
                  <a:lnTo>
                    <a:pt x="9296" y="29329"/>
                  </a:lnTo>
                  <a:lnTo>
                    <a:pt x="9857" y="29689"/>
                  </a:lnTo>
                  <a:lnTo>
                    <a:pt x="10498" y="30010"/>
                  </a:lnTo>
                  <a:lnTo>
                    <a:pt x="11139" y="30250"/>
                  </a:lnTo>
                  <a:lnTo>
                    <a:pt x="11820" y="30451"/>
                  </a:lnTo>
                  <a:lnTo>
                    <a:pt x="12501" y="30531"/>
                  </a:lnTo>
                  <a:lnTo>
                    <a:pt x="13182" y="30531"/>
                  </a:lnTo>
                  <a:lnTo>
                    <a:pt x="13864" y="30451"/>
                  </a:lnTo>
                  <a:lnTo>
                    <a:pt x="14184" y="30410"/>
                  </a:lnTo>
                  <a:lnTo>
                    <a:pt x="14505" y="30290"/>
                  </a:lnTo>
                  <a:lnTo>
                    <a:pt x="14825" y="30170"/>
                  </a:lnTo>
                  <a:lnTo>
                    <a:pt x="15106" y="30050"/>
                  </a:lnTo>
                  <a:lnTo>
                    <a:pt x="15426" y="29890"/>
                  </a:lnTo>
                  <a:lnTo>
                    <a:pt x="15667" y="29689"/>
                  </a:lnTo>
                  <a:lnTo>
                    <a:pt x="15947" y="29449"/>
                  </a:lnTo>
                  <a:lnTo>
                    <a:pt x="16187" y="29209"/>
                  </a:lnTo>
                  <a:lnTo>
                    <a:pt x="16428" y="28968"/>
                  </a:lnTo>
                  <a:lnTo>
                    <a:pt x="16628" y="28648"/>
                  </a:lnTo>
                  <a:lnTo>
                    <a:pt x="16949" y="28968"/>
                  </a:lnTo>
                  <a:lnTo>
                    <a:pt x="17309" y="29249"/>
                  </a:lnTo>
                  <a:lnTo>
                    <a:pt x="17710" y="29489"/>
                  </a:lnTo>
                  <a:lnTo>
                    <a:pt x="18151" y="29649"/>
                  </a:lnTo>
                  <a:lnTo>
                    <a:pt x="18591" y="29769"/>
                  </a:lnTo>
                  <a:lnTo>
                    <a:pt x="19072" y="29810"/>
                  </a:lnTo>
                  <a:lnTo>
                    <a:pt x="19513" y="29769"/>
                  </a:lnTo>
                  <a:lnTo>
                    <a:pt x="19994" y="29649"/>
                  </a:lnTo>
                  <a:lnTo>
                    <a:pt x="19633" y="30090"/>
                  </a:lnTo>
                  <a:lnTo>
                    <a:pt x="19313" y="30571"/>
                  </a:lnTo>
                  <a:lnTo>
                    <a:pt x="18992" y="31052"/>
                  </a:lnTo>
                  <a:lnTo>
                    <a:pt x="18792" y="31572"/>
                  </a:lnTo>
                  <a:lnTo>
                    <a:pt x="18712" y="31813"/>
                  </a:lnTo>
                  <a:lnTo>
                    <a:pt x="18671" y="32093"/>
                  </a:lnTo>
                  <a:lnTo>
                    <a:pt x="18671" y="32414"/>
                  </a:lnTo>
                  <a:lnTo>
                    <a:pt x="18671" y="32694"/>
                  </a:lnTo>
                  <a:lnTo>
                    <a:pt x="18752" y="32935"/>
                  </a:lnTo>
                  <a:lnTo>
                    <a:pt x="18832" y="33215"/>
                  </a:lnTo>
                  <a:lnTo>
                    <a:pt x="18952" y="33455"/>
                  </a:lnTo>
                  <a:lnTo>
                    <a:pt x="19152" y="33656"/>
                  </a:lnTo>
                  <a:lnTo>
                    <a:pt x="18792" y="33976"/>
                  </a:lnTo>
                  <a:lnTo>
                    <a:pt x="18471" y="34297"/>
                  </a:lnTo>
                  <a:lnTo>
                    <a:pt x="18271" y="34698"/>
                  </a:lnTo>
                  <a:lnTo>
                    <a:pt x="18070" y="35138"/>
                  </a:lnTo>
                  <a:lnTo>
                    <a:pt x="17990" y="35619"/>
                  </a:lnTo>
                  <a:lnTo>
                    <a:pt x="17950" y="36100"/>
                  </a:lnTo>
                  <a:lnTo>
                    <a:pt x="17990" y="36541"/>
                  </a:lnTo>
                  <a:lnTo>
                    <a:pt x="18070" y="37021"/>
                  </a:lnTo>
                  <a:lnTo>
                    <a:pt x="18191" y="37462"/>
                  </a:lnTo>
                  <a:lnTo>
                    <a:pt x="18391" y="37903"/>
                  </a:lnTo>
                  <a:lnTo>
                    <a:pt x="18631" y="38303"/>
                  </a:lnTo>
                  <a:lnTo>
                    <a:pt x="18912" y="38664"/>
                  </a:lnTo>
                  <a:lnTo>
                    <a:pt x="19192" y="39025"/>
                  </a:lnTo>
                  <a:lnTo>
                    <a:pt x="19513" y="39385"/>
                  </a:lnTo>
                  <a:lnTo>
                    <a:pt x="19873" y="39706"/>
                  </a:lnTo>
                  <a:lnTo>
                    <a:pt x="20234" y="40026"/>
                  </a:lnTo>
                  <a:lnTo>
                    <a:pt x="20795" y="40427"/>
                  </a:lnTo>
                  <a:lnTo>
                    <a:pt x="21276" y="40747"/>
                  </a:lnTo>
                  <a:lnTo>
                    <a:pt x="21797" y="41068"/>
                  </a:lnTo>
                  <a:lnTo>
                    <a:pt x="22237" y="41268"/>
                  </a:lnTo>
                  <a:lnTo>
                    <a:pt x="22718" y="41469"/>
                  </a:lnTo>
                  <a:lnTo>
                    <a:pt x="23199" y="41629"/>
                  </a:lnTo>
                  <a:lnTo>
                    <a:pt x="23680" y="41749"/>
                  </a:lnTo>
                  <a:lnTo>
                    <a:pt x="24160" y="41789"/>
                  </a:lnTo>
                  <a:lnTo>
                    <a:pt x="24641" y="41829"/>
                  </a:lnTo>
                  <a:lnTo>
                    <a:pt x="25162" y="41829"/>
                  </a:lnTo>
                  <a:lnTo>
                    <a:pt x="25643" y="41789"/>
                  </a:lnTo>
                  <a:lnTo>
                    <a:pt x="26044" y="41669"/>
                  </a:lnTo>
                  <a:lnTo>
                    <a:pt x="26444" y="41549"/>
                  </a:lnTo>
                  <a:lnTo>
                    <a:pt x="26845" y="41348"/>
                  </a:lnTo>
                  <a:lnTo>
                    <a:pt x="27165" y="41068"/>
                  </a:lnTo>
                  <a:lnTo>
                    <a:pt x="27246" y="41028"/>
                  </a:lnTo>
                  <a:lnTo>
                    <a:pt x="27246" y="40988"/>
                  </a:lnTo>
                  <a:lnTo>
                    <a:pt x="27246" y="37943"/>
                  </a:lnTo>
                  <a:lnTo>
                    <a:pt x="27246" y="13222"/>
                  </a:lnTo>
                  <a:lnTo>
                    <a:pt x="27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3735875" y="3723400"/>
              <a:ext cx="152275" cy="37100"/>
            </a:xfrm>
            <a:custGeom>
              <a:avLst/>
              <a:gdLst/>
              <a:ahLst/>
              <a:cxnLst/>
              <a:rect l="l" t="t" r="r" b="b"/>
              <a:pathLst>
                <a:path w="6091" h="1484" extrusionOk="0">
                  <a:moveTo>
                    <a:pt x="6090" y="1"/>
                  </a:moveTo>
                  <a:lnTo>
                    <a:pt x="5048" y="321"/>
                  </a:lnTo>
                  <a:lnTo>
                    <a:pt x="3806" y="722"/>
                  </a:lnTo>
                  <a:lnTo>
                    <a:pt x="2564" y="1042"/>
                  </a:lnTo>
                  <a:lnTo>
                    <a:pt x="1282" y="1283"/>
                  </a:lnTo>
                  <a:lnTo>
                    <a:pt x="0" y="1483"/>
                  </a:lnTo>
                  <a:lnTo>
                    <a:pt x="5449" y="1243"/>
                  </a:lnTo>
                  <a:lnTo>
                    <a:pt x="5689" y="922"/>
                  </a:lnTo>
                  <a:lnTo>
                    <a:pt x="5930" y="602"/>
                  </a:lnTo>
                  <a:lnTo>
                    <a:pt x="6010" y="281"/>
                  </a:lnTo>
                  <a:lnTo>
                    <a:pt x="6090" y="1"/>
                  </a:ln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2802325" y="3707375"/>
              <a:ext cx="22075" cy="4025"/>
            </a:xfrm>
            <a:custGeom>
              <a:avLst/>
              <a:gdLst/>
              <a:ahLst/>
              <a:cxnLst/>
              <a:rect l="l" t="t" r="r" b="b"/>
              <a:pathLst>
                <a:path w="883" h="161" extrusionOk="0">
                  <a:moveTo>
                    <a:pt x="882" y="1"/>
                  </a:moveTo>
                  <a:lnTo>
                    <a:pt x="882" y="1"/>
                  </a:lnTo>
                  <a:lnTo>
                    <a:pt x="1" y="161"/>
                  </a:lnTo>
                  <a:lnTo>
                    <a:pt x="1" y="161"/>
                  </a:lnTo>
                  <a:lnTo>
                    <a:pt x="882" y="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8"/>
            <p:cNvSpPr/>
            <p:nvPr/>
          </p:nvSpPr>
          <p:spPr>
            <a:xfrm>
              <a:off x="3714825" y="3401875"/>
              <a:ext cx="152275" cy="131250"/>
            </a:xfrm>
            <a:custGeom>
              <a:avLst/>
              <a:gdLst/>
              <a:ahLst/>
              <a:cxnLst/>
              <a:rect l="l" t="t" r="r" b="b"/>
              <a:pathLst>
                <a:path w="6091" h="5250" extrusionOk="0">
                  <a:moveTo>
                    <a:pt x="3486" y="1"/>
                  </a:moveTo>
                  <a:lnTo>
                    <a:pt x="3126" y="81"/>
                  </a:lnTo>
                  <a:lnTo>
                    <a:pt x="2765" y="201"/>
                  </a:lnTo>
                  <a:lnTo>
                    <a:pt x="2405" y="361"/>
                  </a:lnTo>
                  <a:lnTo>
                    <a:pt x="2204" y="281"/>
                  </a:lnTo>
                  <a:lnTo>
                    <a:pt x="1964" y="241"/>
                  </a:lnTo>
                  <a:lnTo>
                    <a:pt x="1724" y="281"/>
                  </a:lnTo>
                  <a:lnTo>
                    <a:pt x="1483" y="321"/>
                  </a:lnTo>
                  <a:lnTo>
                    <a:pt x="1283" y="401"/>
                  </a:lnTo>
                  <a:lnTo>
                    <a:pt x="1083" y="562"/>
                  </a:lnTo>
                  <a:lnTo>
                    <a:pt x="922" y="722"/>
                  </a:lnTo>
                  <a:lnTo>
                    <a:pt x="802" y="922"/>
                  </a:lnTo>
                  <a:lnTo>
                    <a:pt x="722" y="1283"/>
                  </a:lnTo>
                  <a:lnTo>
                    <a:pt x="642" y="1603"/>
                  </a:lnTo>
                  <a:lnTo>
                    <a:pt x="522" y="1884"/>
                  </a:lnTo>
                  <a:lnTo>
                    <a:pt x="361" y="2164"/>
                  </a:lnTo>
                  <a:lnTo>
                    <a:pt x="201" y="2405"/>
                  </a:lnTo>
                  <a:lnTo>
                    <a:pt x="81" y="2685"/>
                  </a:lnTo>
                  <a:lnTo>
                    <a:pt x="1" y="3046"/>
                  </a:lnTo>
                  <a:lnTo>
                    <a:pt x="1" y="3366"/>
                  </a:lnTo>
                  <a:lnTo>
                    <a:pt x="41" y="3727"/>
                  </a:lnTo>
                  <a:lnTo>
                    <a:pt x="201" y="4047"/>
                  </a:lnTo>
                  <a:lnTo>
                    <a:pt x="401" y="4368"/>
                  </a:lnTo>
                  <a:lnTo>
                    <a:pt x="642" y="4648"/>
                  </a:lnTo>
                  <a:lnTo>
                    <a:pt x="922" y="4849"/>
                  </a:lnTo>
                  <a:lnTo>
                    <a:pt x="1243" y="5049"/>
                  </a:lnTo>
                  <a:lnTo>
                    <a:pt x="1563" y="5169"/>
                  </a:lnTo>
                  <a:lnTo>
                    <a:pt x="1924" y="5249"/>
                  </a:lnTo>
                  <a:lnTo>
                    <a:pt x="2645" y="5249"/>
                  </a:lnTo>
                  <a:lnTo>
                    <a:pt x="2966" y="5209"/>
                  </a:lnTo>
                  <a:lnTo>
                    <a:pt x="3326" y="5129"/>
                  </a:lnTo>
                  <a:lnTo>
                    <a:pt x="3687" y="5049"/>
                  </a:lnTo>
                  <a:lnTo>
                    <a:pt x="4047" y="4889"/>
                  </a:lnTo>
                  <a:lnTo>
                    <a:pt x="4528" y="4688"/>
                  </a:lnTo>
                  <a:lnTo>
                    <a:pt x="5009" y="4368"/>
                  </a:lnTo>
                  <a:lnTo>
                    <a:pt x="5209" y="4208"/>
                  </a:lnTo>
                  <a:lnTo>
                    <a:pt x="5410" y="4007"/>
                  </a:lnTo>
                  <a:lnTo>
                    <a:pt x="5570" y="3807"/>
                  </a:lnTo>
                  <a:lnTo>
                    <a:pt x="5730" y="3607"/>
                  </a:lnTo>
                  <a:lnTo>
                    <a:pt x="5931" y="3206"/>
                  </a:lnTo>
                  <a:lnTo>
                    <a:pt x="6051" y="2805"/>
                  </a:lnTo>
                  <a:lnTo>
                    <a:pt x="6091" y="2405"/>
                  </a:lnTo>
                  <a:lnTo>
                    <a:pt x="6051" y="1964"/>
                  </a:lnTo>
                  <a:lnTo>
                    <a:pt x="5931" y="1563"/>
                  </a:lnTo>
                  <a:lnTo>
                    <a:pt x="5770" y="1203"/>
                  </a:lnTo>
                  <a:lnTo>
                    <a:pt x="5530" y="842"/>
                  </a:lnTo>
                  <a:lnTo>
                    <a:pt x="5249" y="522"/>
                  </a:lnTo>
                  <a:lnTo>
                    <a:pt x="4929" y="321"/>
                  </a:lnTo>
                  <a:lnTo>
                    <a:pt x="4608" y="161"/>
                  </a:lnTo>
                  <a:lnTo>
                    <a:pt x="4248" y="41"/>
                  </a:lnTo>
                  <a:lnTo>
                    <a:pt x="38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2824375" y="2989200"/>
              <a:ext cx="1997300" cy="718200"/>
            </a:xfrm>
            <a:custGeom>
              <a:avLst/>
              <a:gdLst/>
              <a:ahLst/>
              <a:cxnLst/>
              <a:rect l="l" t="t" r="r" b="b"/>
              <a:pathLst>
                <a:path w="79892" h="28728" extrusionOk="0">
                  <a:moveTo>
                    <a:pt x="56092" y="1"/>
                  </a:moveTo>
                  <a:lnTo>
                    <a:pt x="55692" y="1122"/>
                  </a:lnTo>
                  <a:lnTo>
                    <a:pt x="55652" y="1243"/>
                  </a:lnTo>
                  <a:lnTo>
                    <a:pt x="55892" y="1323"/>
                  </a:lnTo>
                  <a:lnTo>
                    <a:pt x="55892" y="1363"/>
                  </a:lnTo>
                  <a:lnTo>
                    <a:pt x="71277" y="7413"/>
                  </a:lnTo>
                  <a:lnTo>
                    <a:pt x="70676" y="7453"/>
                  </a:lnTo>
                  <a:lnTo>
                    <a:pt x="70316" y="7493"/>
                  </a:lnTo>
                  <a:lnTo>
                    <a:pt x="69995" y="7573"/>
                  </a:lnTo>
                  <a:lnTo>
                    <a:pt x="69635" y="7653"/>
                  </a:lnTo>
                  <a:lnTo>
                    <a:pt x="69314" y="7773"/>
                  </a:lnTo>
                  <a:lnTo>
                    <a:pt x="68994" y="7934"/>
                  </a:lnTo>
                  <a:lnTo>
                    <a:pt x="68713" y="8134"/>
                  </a:lnTo>
                  <a:lnTo>
                    <a:pt x="68433" y="8334"/>
                  </a:lnTo>
                  <a:lnTo>
                    <a:pt x="68152" y="8575"/>
                  </a:lnTo>
                  <a:lnTo>
                    <a:pt x="67872" y="8815"/>
                  </a:lnTo>
                  <a:lnTo>
                    <a:pt x="67671" y="9055"/>
                  </a:lnTo>
                  <a:lnTo>
                    <a:pt x="67431" y="9336"/>
                  </a:lnTo>
                  <a:lnTo>
                    <a:pt x="67231" y="9656"/>
                  </a:lnTo>
                  <a:lnTo>
                    <a:pt x="67070" y="9937"/>
                  </a:lnTo>
                  <a:lnTo>
                    <a:pt x="66950" y="10298"/>
                  </a:lnTo>
                  <a:lnTo>
                    <a:pt x="66830" y="10618"/>
                  </a:lnTo>
                  <a:lnTo>
                    <a:pt x="66750" y="10939"/>
                  </a:lnTo>
                  <a:lnTo>
                    <a:pt x="66269" y="10257"/>
                  </a:lnTo>
                  <a:lnTo>
                    <a:pt x="65788" y="9536"/>
                  </a:lnTo>
                  <a:lnTo>
                    <a:pt x="65508" y="9216"/>
                  </a:lnTo>
                  <a:lnTo>
                    <a:pt x="65227" y="8935"/>
                  </a:lnTo>
                  <a:lnTo>
                    <a:pt x="64947" y="8615"/>
                  </a:lnTo>
                  <a:lnTo>
                    <a:pt x="64626" y="8374"/>
                  </a:lnTo>
                  <a:lnTo>
                    <a:pt x="64306" y="8174"/>
                  </a:lnTo>
                  <a:lnTo>
                    <a:pt x="63945" y="7974"/>
                  </a:lnTo>
                  <a:lnTo>
                    <a:pt x="63545" y="7813"/>
                  </a:lnTo>
                  <a:lnTo>
                    <a:pt x="63144" y="7653"/>
                  </a:lnTo>
                  <a:lnTo>
                    <a:pt x="62182" y="7373"/>
                  </a:lnTo>
                  <a:lnTo>
                    <a:pt x="61181" y="7212"/>
                  </a:lnTo>
                  <a:lnTo>
                    <a:pt x="60139" y="7092"/>
                  </a:lnTo>
                  <a:lnTo>
                    <a:pt x="59177" y="7052"/>
                  </a:lnTo>
                  <a:lnTo>
                    <a:pt x="58697" y="7052"/>
                  </a:lnTo>
                  <a:lnTo>
                    <a:pt x="58296" y="7092"/>
                  </a:lnTo>
                  <a:lnTo>
                    <a:pt x="57895" y="7172"/>
                  </a:lnTo>
                  <a:lnTo>
                    <a:pt x="57535" y="7253"/>
                  </a:lnTo>
                  <a:lnTo>
                    <a:pt x="56934" y="7533"/>
                  </a:lnTo>
                  <a:lnTo>
                    <a:pt x="56373" y="7854"/>
                  </a:lnTo>
                  <a:lnTo>
                    <a:pt x="55852" y="8254"/>
                  </a:lnTo>
                  <a:lnTo>
                    <a:pt x="55371" y="8735"/>
                  </a:lnTo>
                  <a:lnTo>
                    <a:pt x="54971" y="9256"/>
                  </a:lnTo>
                  <a:lnTo>
                    <a:pt x="54610" y="9817"/>
                  </a:lnTo>
                  <a:lnTo>
                    <a:pt x="54330" y="10458"/>
                  </a:lnTo>
                  <a:lnTo>
                    <a:pt x="54169" y="11099"/>
                  </a:lnTo>
                  <a:lnTo>
                    <a:pt x="53729" y="11259"/>
                  </a:lnTo>
                  <a:lnTo>
                    <a:pt x="53248" y="11499"/>
                  </a:lnTo>
                  <a:lnTo>
                    <a:pt x="52847" y="11780"/>
                  </a:lnTo>
                  <a:lnTo>
                    <a:pt x="52406" y="12100"/>
                  </a:lnTo>
                  <a:lnTo>
                    <a:pt x="52046" y="12461"/>
                  </a:lnTo>
                  <a:lnTo>
                    <a:pt x="51725" y="12862"/>
                  </a:lnTo>
                  <a:lnTo>
                    <a:pt x="51445" y="13302"/>
                  </a:lnTo>
                  <a:lnTo>
                    <a:pt x="51204" y="13743"/>
                  </a:lnTo>
                  <a:lnTo>
                    <a:pt x="51044" y="14344"/>
                  </a:lnTo>
                  <a:lnTo>
                    <a:pt x="50924" y="14825"/>
                  </a:lnTo>
                  <a:lnTo>
                    <a:pt x="50844" y="15306"/>
                  </a:lnTo>
                  <a:lnTo>
                    <a:pt x="50844" y="15787"/>
                  </a:lnTo>
                  <a:lnTo>
                    <a:pt x="50844" y="16227"/>
                  </a:lnTo>
                  <a:lnTo>
                    <a:pt x="50924" y="16428"/>
                  </a:lnTo>
                  <a:lnTo>
                    <a:pt x="50964" y="16548"/>
                  </a:lnTo>
                  <a:lnTo>
                    <a:pt x="51084" y="16668"/>
                  </a:lnTo>
                  <a:lnTo>
                    <a:pt x="51204" y="16708"/>
                  </a:lnTo>
                  <a:lnTo>
                    <a:pt x="51204" y="16708"/>
                  </a:lnTo>
                  <a:lnTo>
                    <a:pt x="50523" y="16588"/>
                  </a:lnTo>
                  <a:lnTo>
                    <a:pt x="49882" y="16548"/>
                  </a:lnTo>
                  <a:lnTo>
                    <a:pt x="49241" y="16588"/>
                  </a:lnTo>
                  <a:lnTo>
                    <a:pt x="48600" y="16708"/>
                  </a:lnTo>
                  <a:lnTo>
                    <a:pt x="47999" y="16908"/>
                  </a:lnTo>
                  <a:lnTo>
                    <a:pt x="47398" y="17149"/>
                  </a:lnTo>
                  <a:lnTo>
                    <a:pt x="46797" y="17469"/>
                  </a:lnTo>
                  <a:lnTo>
                    <a:pt x="46276" y="17830"/>
                  </a:lnTo>
                  <a:lnTo>
                    <a:pt x="45755" y="18231"/>
                  </a:lnTo>
                  <a:lnTo>
                    <a:pt x="45315" y="18711"/>
                  </a:lnTo>
                  <a:lnTo>
                    <a:pt x="44874" y="19192"/>
                  </a:lnTo>
                  <a:lnTo>
                    <a:pt x="44513" y="19753"/>
                  </a:lnTo>
                  <a:lnTo>
                    <a:pt x="44233" y="20314"/>
                  </a:lnTo>
                  <a:lnTo>
                    <a:pt x="43993" y="20915"/>
                  </a:lnTo>
                  <a:lnTo>
                    <a:pt x="43832" y="21556"/>
                  </a:lnTo>
                  <a:lnTo>
                    <a:pt x="43792" y="22197"/>
                  </a:lnTo>
                  <a:lnTo>
                    <a:pt x="43712" y="23119"/>
                  </a:lnTo>
                  <a:lnTo>
                    <a:pt x="43672" y="23599"/>
                  </a:lnTo>
                  <a:lnTo>
                    <a:pt x="43592" y="24040"/>
                  </a:lnTo>
                  <a:lnTo>
                    <a:pt x="43472" y="24441"/>
                  </a:lnTo>
                  <a:lnTo>
                    <a:pt x="43392" y="24601"/>
                  </a:lnTo>
                  <a:lnTo>
                    <a:pt x="43271" y="24801"/>
                  </a:lnTo>
                  <a:lnTo>
                    <a:pt x="43151" y="24921"/>
                  </a:lnTo>
                  <a:lnTo>
                    <a:pt x="42991" y="25042"/>
                  </a:lnTo>
                  <a:lnTo>
                    <a:pt x="42831" y="25162"/>
                  </a:lnTo>
                  <a:lnTo>
                    <a:pt x="42630" y="25242"/>
                  </a:lnTo>
                  <a:lnTo>
                    <a:pt x="42390" y="25282"/>
                  </a:lnTo>
                  <a:lnTo>
                    <a:pt x="42149" y="25242"/>
                  </a:lnTo>
                  <a:lnTo>
                    <a:pt x="41909" y="25202"/>
                  </a:lnTo>
                  <a:lnTo>
                    <a:pt x="41669" y="25122"/>
                  </a:lnTo>
                  <a:lnTo>
                    <a:pt x="41188" y="24921"/>
                  </a:lnTo>
                  <a:lnTo>
                    <a:pt x="40707" y="24721"/>
                  </a:lnTo>
                  <a:lnTo>
                    <a:pt x="40226" y="24521"/>
                  </a:lnTo>
                  <a:lnTo>
                    <a:pt x="39705" y="24401"/>
                  </a:lnTo>
                  <a:lnTo>
                    <a:pt x="39145" y="24361"/>
                  </a:lnTo>
                  <a:lnTo>
                    <a:pt x="38624" y="24361"/>
                  </a:lnTo>
                  <a:lnTo>
                    <a:pt x="38103" y="24401"/>
                  </a:lnTo>
                  <a:lnTo>
                    <a:pt x="37582" y="24561"/>
                  </a:lnTo>
                  <a:lnTo>
                    <a:pt x="37101" y="24721"/>
                  </a:lnTo>
                  <a:lnTo>
                    <a:pt x="36620" y="24962"/>
                  </a:lnTo>
                  <a:lnTo>
                    <a:pt x="36620" y="24962"/>
                  </a:lnTo>
                  <a:lnTo>
                    <a:pt x="36660" y="24521"/>
                  </a:lnTo>
                  <a:lnTo>
                    <a:pt x="36580" y="24120"/>
                  </a:lnTo>
                  <a:lnTo>
                    <a:pt x="36460" y="23679"/>
                  </a:lnTo>
                  <a:lnTo>
                    <a:pt x="36260" y="23319"/>
                  </a:lnTo>
                  <a:lnTo>
                    <a:pt x="35979" y="22958"/>
                  </a:lnTo>
                  <a:lnTo>
                    <a:pt x="35659" y="22678"/>
                  </a:lnTo>
                  <a:lnTo>
                    <a:pt x="35298" y="22437"/>
                  </a:lnTo>
                  <a:lnTo>
                    <a:pt x="34898" y="22277"/>
                  </a:lnTo>
                  <a:lnTo>
                    <a:pt x="34537" y="22237"/>
                  </a:lnTo>
                  <a:lnTo>
                    <a:pt x="34216" y="22237"/>
                  </a:lnTo>
                  <a:lnTo>
                    <a:pt x="33896" y="22277"/>
                  </a:lnTo>
                  <a:lnTo>
                    <a:pt x="33575" y="22357"/>
                  </a:lnTo>
                  <a:lnTo>
                    <a:pt x="33255" y="22518"/>
                  </a:lnTo>
                  <a:lnTo>
                    <a:pt x="32974" y="22678"/>
                  </a:lnTo>
                  <a:lnTo>
                    <a:pt x="32734" y="22878"/>
                  </a:lnTo>
                  <a:lnTo>
                    <a:pt x="32494" y="23119"/>
                  </a:lnTo>
                  <a:lnTo>
                    <a:pt x="32333" y="23439"/>
                  </a:lnTo>
                  <a:lnTo>
                    <a:pt x="32253" y="23599"/>
                  </a:lnTo>
                  <a:lnTo>
                    <a:pt x="32133" y="23720"/>
                  </a:lnTo>
                  <a:lnTo>
                    <a:pt x="32093" y="23720"/>
                  </a:lnTo>
                  <a:lnTo>
                    <a:pt x="32013" y="23760"/>
                  </a:lnTo>
                  <a:lnTo>
                    <a:pt x="31812" y="23720"/>
                  </a:lnTo>
                  <a:lnTo>
                    <a:pt x="31452" y="23599"/>
                  </a:lnTo>
                  <a:lnTo>
                    <a:pt x="31051" y="23599"/>
                  </a:lnTo>
                  <a:lnTo>
                    <a:pt x="30611" y="23639"/>
                  </a:lnTo>
                  <a:lnTo>
                    <a:pt x="30210" y="23720"/>
                  </a:lnTo>
                  <a:lnTo>
                    <a:pt x="29849" y="23920"/>
                  </a:lnTo>
                  <a:lnTo>
                    <a:pt x="29569" y="24080"/>
                  </a:lnTo>
                  <a:lnTo>
                    <a:pt x="29368" y="24240"/>
                  </a:lnTo>
                  <a:lnTo>
                    <a:pt x="29128" y="24481"/>
                  </a:lnTo>
                  <a:lnTo>
                    <a:pt x="28968" y="24721"/>
                  </a:lnTo>
                  <a:lnTo>
                    <a:pt x="28808" y="24962"/>
                  </a:lnTo>
                  <a:lnTo>
                    <a:pt x="28647" y="25242"/>
                  </a:lnTo>
                  <a:lnTo>
                    <a:pt x="28567" y="25522"/>
                  </a:lnTo>
                  <a:lnTo>
                    <a:pt x="28487" y="25803"/>
                  </a:lnTo>
                  <a:lnTo>
                    <a:pt x="28327" y="25843"/>
                  </a:lnTo>
                  <a:lnTo>
                    <a:pt x="28126" y="25883"/>
                  </a:lnTo>
                  <a:lnTo>
                    <a:pt x="27926" y="25963"/>
                  </a:lnTo>
                  <a:lnTo>
                    <a:pt x="27806" y="26123"/>
                  </a:lnTo>
                  <a:lnTo>
                    <a:pt x="27646" y="26244"/>
                  </a:lnTo>
                  <a:lnTo>
                    <a:pt x="27566" y="26444"/>
                  </a:lnTo>
                  <a:lnTo>
                    <a:pt x="27525" y="26604"/>
                  </a:lnTo>
                  <a:lnTo>
                    <a:pt x="27485" y="26805"/>
                  </a:lnTo>
                  <a:lnTo>
                    <a:pt x="27405" y="26805"/>
                  </a:lnTo>
                  <a:lnTo>
                    <a:pt x="27245" y="26765"/>
                  </a:lnTo>
                  <a:lnTo>
                    <a:pt x="26644" y="26644"/>
                  </a:lnTo>
                  <a:lnTo>
                    <a:pt x="25642" y="26524"/>
                  </a:lnTo>
                  <a:lnTo>
                    <a:pt x="25081" y="26364"/>
                  </a:lnTo>
                  <a:lnTo>
                    <a:pt x="24561" y="26164"/>
                  </a:lnTo>
                  <a:lnTo>
                    <a:pt x="24040" y="25883"/>
                  </a:lnTo>
                  <a:lnTo>
                    <a:pt x="23559" y="25563"/>
                  </a:lnTo>
                  <a:lnTo>
                    <a:pt x="22918" y="25042"/>
                  </a:lnTo>
                  <a:lnTo>
                    <a:pt x="22557" y="24801"/>
                  </a:lnTo>
                  <a:lnTo>
                    <a:pt x="22357" y="24721"/>
                  </a:lnTo>
                  <a:lnTo>
                    <a:pt x="22157" y="24641"/>
                  </a:lnTo>
                  <a:lnTo>
                    <a:pt x="21876" y="24601"/>
                  </a:lnTo>
                  <a:lnTo>
                    <a:pt x="21636" y="24601"/>
                  </a:lnTo>
                  <a:lnTo>
                    <a:pt x="21395" y="24681"/>
                  </a:lnTo>
                  <a:lnTo>
                    <a:pt x="21155" y="24801"/>
                  </a:lnTo>
                  <a:lnTo>
                    <a:pt x="20915" y="24921"/>
                  </a:lnTo>
                  <a:lnTo>
                    <a:pt x="20754" y="25122"/>
                  </a:lnTo>
                  <a:lnTo>
                    <a:pt x="20594" y="25322"/>
                  </a:lnTo>
                  <a:lnTo>
                    <a:pt x="20474" y="25563"/>
                  </a:lnTo>
                  <a:lnTo>
                    <a:pt x="20233" y="25242"/>
                  </a:lnTo>
                  <a:lnTo>
                    <a:pt x="19913" y="25002"/>
                  </a:lnTo>
                  <a:lnTo>
                    <a:pt x="19592" y="24761"/>
                  </a:lnTo>
                  <a:lnTo>
                    <a:pt x="19232" y="24601"/>
                  </a:lnTo>
                  <a:lnTo>
                    <a:pt x="18871" y="24481"/>
                  </a:lnTo>
                  <a:lnTo>
                    <a:pt x="18471" y="24401"/>
                  </a:lnTo>
                  <a:lnTo>
                    <a:pt x="18070" y="24361"/>
                  </a:lnTo>
                  <a:lnTo>
                    <a:pt x="17669" y="24401"/>
                  </a:lnTo>
                  <a:lnTo>
                    <a:pt x="17269" y="24441"/>
                  </a:lnTo>
                  <a:lnTo>
                    <a:pt x="16908" y="24561"/>
                  </a:lnTo>
                  <a:lnTo>
                    <a:pt x="16507" y="24721"/>
                  </a:lnTo>
                  <a:lnTo>
                    <a:pt x="16187" y="24881"/>
                  </a:lnTo>
                  <a:lnTo>
                    <a:pt x="15866" y="25122"/>
                  </a:lnTo>
                  <a:lnTo>
                    <a:pt x="15586" y="25402"/>
                  </a:lnTo>
                  <a:lnTo>
                    <a:pt x="15345" y="25723"/>
                  </a:lnTo>
                  <a:lnTo>
                    <a:pt x="15145" y="26083"/>
                  </a:lnTo>
                  <a:lnTo>
                    <a:pt x="14384" y="26164"/>
                  </a:lnTo>
                  <a:lnTo>
                    <a:pt x="13623" y="26284"/>
                  </a:lnTo>
                  <a:lnTo>
                    <a:pt x="12701" y="26444"/>
                  </a:lnTo>
                  <a:lnTo>
                    <a:pt x="11739" y="26684"/>
                  </a:lnTo>
                  <a:lnTo>
                    <a:pt x="11299" y="26805"/>
                  </a:lnTo>
                  <a:lnTo>
                    <a:pt x="10858" y="26925"/>
                  </a:lnTo>
                  <a:lnTo>
                    <a:pt x="10497" y="27085"/>
                  </a:lnTo>
                  <a:lnTo>
                    <a:pt x="10137" y="27285"/>
                  </a:lnTo>
                  <a:lnTo>
                    <a:pt x="9856" y="27486"/>
                  </a:lnTo>
                  <a:lnTo>
                    <a:pt x="9696" y="27686"/>
                  </a:lnTo>
                  <a:lnTo>
                    <a:pt x="7252" y="27846"/>
                  </a:lnTo>
                  <a:lnTo>
                    <a:pt x="4808" y="28047"/>
                  </a:lnTo>
                  <a:lnTo>
                    <a:pt x="3456" y="28227"/>
                  </a:lnTo>
                  <a:lnTo>
                    <a:pt x="3456" y="28227"/>
                  </a:lnTo>
                  <a:lnTo>
                    <a:pt x="3967" y="28167"/>
                  </a:lnTo>
                  <a:lnTo>
                    <a:pt x="5289" y="28047"/>
                  </a:lnTo>
                  <a:lnTo>
                    <a:pt x="8013" y="27886"/>
                  </a:lnTo>
                  <a:lnTo>
                    <a:pt x="10738" y="27766"/>
                  </a:lnTo>
                  <a:lnTo>
                    <a:pt x="13462" y="27726"/>
                  </a:lnTo>
                  <a:lnTo>
                    <a:pt x="16187" y="27726"/>
                  </a:lnTo>
                  <a:lnTo>
                    <a:pt x="21516" y="27766"/>
                  </a:lnTo>
                  <a:lnTo>
                    <a:pt x="24320" y="27846"/>
                  </a:lnTo>
                  <a:lnTo>
                    <a:pt x="27085" y="27966"/>
                  </a:lnTo>
                  <a:lnTo>
                    <a:pt x="29889" y="28127"/>
                  </a:lnTo>
                  <a:lnTo>
                    <a:pt x="32694" y="28327"/>
                  </a:lnTo>
                  <a:lnTo>
                    <a:pt x="33936" y="28407"/>
                  </a:lnTo>
                  <a:lnTo>
                    <a:pt x="35178" y="28407"/>
                  </a:lnTo>
                  <a:lnTo>
                    <a:pt x="37622" y="28367"/>
                  </a:lnTo>
                  <a:lnTo>
                    <a:pt x="38864" y="28327"/>
                  </a:lnTo>
                  <a:lnTo>
                    <a:pt x="40106" y="28367"/>
                  </a:lnTo>
                  <a:lnTo>
                    <a:pt x="41348" y="28447"/>
                  </a:lnTo>
                  <a:lnTo>
                    <a:pt x="41949" y="28527"/>
                  </a:lnTo>
                  <a:lnTo>
                    <a:pt x="42550" y="28648"/>
                  </a:lnTo>
                  <a:lnTo>
                    <a:pt x="42470" y="28327"/>
                  </a:lnTo>
                  <a:lnTo>
                    <a:pt x="42470" y="28167"/>
                  </a:lnTo>
                  <a:lnTo>
                    <a:pt x="42510" y="28007"/>
                  </a:lnTo>
                  <a:lnTo>
                    <a:pt x="42550" y="27846"/>
                  </a:lnTo>
                  <a:lnTo>
                    <a:pt x="42670" y="27726"/>
                  </a:lnTo>
                  <a:lnTo>
                    <a:pt x="42951" y="27486"/>
                  </a:lnTo>
                  <a:lnTo>
                    <a:pt x="43311" y="27245"/>
                  </a:lnTo>
                  <a:lnTo>
                    <a:pt x="43672" y="27085"/>
                  </a:lnTo>
                  <a:lnTo>
                    <a:pt x="44073" y="26925"/>
                  </a:lnTo>
                  <a:lnTo>
                    <a:pt x="44433" y="26805"/>
                  </a:lnTo>
                  <a:lnTo>
                    <a:pt x="45194" y="26644"/>
                  </a:lnTo>
                  <a:lnTo>
                    <a:pt x="45996" y="26444"/>
                  </a:lnTo>
                  <a:lnTo>
                    <a:pt x="46356" y="26324"/>
                  </a:lnTo>
                  <a:lnTo>
                    <a:pt x="46637" y="26204"/>
                  </a:lnTo>
                  <a:lnTo>
                    <a:pt x="46877" y="26043"/>
                  </a:lnTo>
                  <a:lnTo>
                    <a:pt x="47038" y="25883"/>
                  </a:lnTo>
                  <a:lnTo>
                    <a:pt x="47358" y="25482"/>
                  </a:lnTo>
                  <a:lnTo>
                    <a:pt x="47839" y="24881"/>
                  </a:lnTo>
                  <a:lnTo>
                    <a:pt x="48280" y="24361"/>
                  </a:lnTo>
                  <a:lnTo>
                    <a:pt x="48800" y="23920"/>
                  </a:lnTo>
                  <a:lnTo>
                    <a:pt x="49321" y="23519"/>
                  </a:lnTo>
                  <a:lnTo>
                    <a:pt x="49922" y="23119"/>
                  </a:lnTo>
                  <a:lnTo>
                    <a:pt x="50523" y="22838"/>
                  </a:lnTo>
                  <a:lnTo>
                    <a:pt x="51164" y="22558"/>
                  </a:lnTo>
                  <a:lnTo>
                    <a:pt x="51805" y="22397"/>
                  </a:lnTo>
                  <a:lnTo>
                    <a:pt x="52486" y="22277"/>
                  </a:lnTo>
                  <a:lnTo>
                    <a:pt x="52927" y="22197"/>
                  </a:lnTo>
                  <a:lnTo>
                    <a:pt x="53809" y="22197"/>
                  </a:lnTo>
                  <a:lnTo>
                    <a:pt x="54289" y="22237"/>
                  </a:lnTo>
                  <a:lnTo>
                    <a:pt x="54730" y="22317"/>
                  </a:lnTo>
                  <a:lnTo>
                    <a:pt x="55171" y="22397"/>
                  </a:lnTo>
                  <a:lnTo>
                    <a:pt x="55612" y="22518"/>
                  </a:lnTo>
                  <a:lnTo>
                    <a:pt x="56052" y="22678"/>
                  </a:lnTo>
                  <a:lnTo>
                    <a:pt x="56453" y="22838"/>
                  </a:lnTo>
                  <a:lnTo>
                    <a:pt x="56854" y="23038"/>
                  </a:lnTo>
                  <a:lnTo>
                    <a:pt x="57254" y="23239"/>
                  </a:lnTo>
                  <a:lnTo>
                    <a:pt x="57655" y="23479"/>
                  </a:lnTo>
                  <a:lnTo>
                    <a:pt x="58016" y="23760"/>
                  </a:lnTo>
                  <a:lnTo>
                    <a:pt x="58336" y="24040"/>
                  </a:lnTo>
                  <a:lnTo>
                    <a:pt x="58697" y="24361"/>
                  </a:lnTo>
                  <a:lnTo>
                    <a:pt x="58977" y="24681"/>
                  </a:lnTo>
                  <a:lnTo>
                    <a:pt x="59298" y="24601"/>
                  </a:lnTo>
                  <a:lnTo>
                    <a:pt x="59618" y="24641"/>
                  </a:lnTo>
                  <a:lnTo>
                    <a:pt x="59939" y="24721"/>
                  </a:lnTo>
                  <a:lnTo>
                    <a:pt x="60259" y="24841"/>
                  </a:lnTo>
                  <a:lnTo>
                    <a:pt x="60580" y="25002"/>
                  </a:lnTo>
                  <a:lnTo>
                    <a:pt x="60860" y="25242"/>
                  </a:lnTo>
                  <a:lnTo>
                    <a:pt x="61461" y="25683"/>
                  </a:lnTo>
                  <a:lnTo>
                    <a:pt x="62062" y="26123"/>
                  </a:lnTo>
                  <a:lnTo>
                    <a:pt x="62383" y="26324"/>
                  </a:lnTo>
                  <a:lnTo>
                    <a:pt x="62663" y="26484"/>
                  </a:lnTo>
                  <a:lnTo>
                    <a:pt x="62984" y="26564"/>
                  </a:lnTo>
                  <a:lnTo>
                    <a:pt x="63264" y="26604"/>
                  </a:lnTo>
                  <a:lnTo>
                    <a:pt x="63545" y="26604"/>
                  </a:lnTo>
                  <a:lnTo>
                    <a:pt x="63865" y="26484"/>
                  </a:lnTo>
                  <a:lnTo>
                    <a:pt x="64106" y="26284"/>
                  </a:lnTo>
                  <a:lnTo>
                    <a:pt x="64266" y="26043"/>
                  </a:lnTo>
                  <a:lnTo>
                    <a:pt x="64426" y="25803"/>
                  </a:lnTo>
                  <a:lnTo>
                    <a:pt x="64506" y="25482"/>
                  </a:lnTo>
                  <a:lnTo>
                    <a:pt x="64506" y="25162"/>
                  </a:lnTo>
                  <a:lnTo>
                    <a:pt x="64506" y="24841"/>
                  </a:lnTo>
                  <a:lnTo>
                    <a:pt x="64426" y="24561"/>
                  </a:lnTo>
                  <a:lnTo>
                    <a:pt x="64306" y="24240"/>
                  </a:lnTo>
                  <a:lnTo>
                    <a:pt x="64146" y="24000"/>
                  </a:lnTo>
                  <a:lnTo>
                    <a:pt x="63985" y="23720"/>
                  </a:lnTo>
                  <a:lnTo>
                    <a:pt x="63625" y="23239"/>
                  </a:lnTo>
                  <a:lnTo>
                    <a:pt x="63184" y="22758"/>
                  </a:lnTo>
                  <a:lnTo>
                    <a:pt x="62783" y="22317"/>
                  </a:lnTo>
                  <a:lnTo>
                    <a:pt x="62543" y="21957"/>
                  </a:lnTo>
                  <a:lnTo>
                    <a:pt x="62343" y="21556"/>
                  </a:lnTo>
                  <a:lnTo>
                    <a:pt x="62182" y="21195"/>
                  </a:lnTo>
                  <a:lnTo>
                    <a:pt x="62022" y="20755"/>
                  </a:lnTo>
                  <a:lnTo>
                    <a:pt x="61902" y="20354"/>
                  </a:lnTo>
                  <a:lnTo>
                    <a:pt x="61862" y="19913"/>
                  </a:lnTo>
                  <a:lnTo>
                    <a:pt x="61822" y="19473"/>
                  </a:lnTo>
                  <a:lnTo>
                    <a:pt x="61822" y="19072"/>
                  </a:lnTo>
                  <a:lnTo>
                    <a:pt x="61862" y="18631"/>
                  </a:lnTo>
                  <a:lnTo>
                    <a:pt x="61942" y="18231"/>
                  </a:lnTo>
                  <a:lnTo>
                    <a:pt x="62102" y="17830"/>
                  </a:lnTo>
                  <a:lnTo>
                    <a:pt x="62263" y="17469"/>
                  </a:lnTo>
                  <a:lnTo>
                    <a:pt x="62463" y="17109"/>
                  </a:lnTo>
                  <a:lnTo>
                    <a:pt x="62703" y="16788"/>
                  </a:lnTo>
                  <a:lnTo>
                    <a:pt x="63024" y="16508"/>
                  </a:lnTo>
                  <a:lnTo>
                    <a:pt x="63344" y="16267"/>
                  </a:lnTo>
                  <a:lnTo>
                    <a:pt x="63705" y="16067"/>
                  </a:lnTo>
                  <a:lnTo>
                    <a:pt x="64106" y="15907"/>
                  </a:lnTo>
                  <a:lnTo>
                    <a:pt x="64466" y="15706"/>
                  </a:lnTo>
                  <a:lnTo>
                    <a:pt x="64827" y="15506"/>
                  </a:lnTo>
                  <a:lnTo>
                    <a:pt x="65107" y="15226"/>
                  </a:lnTo>
                  <a:lnTo>
                    <a:pt x="65388" y="14945"/>
                  </a:lnTo>
                  <a:lnTo>
                    <a:pt x="65909" y="14264"/>
                  </a:lnTo>
                  <a:lnTo>
                    <a:pt x="66309" y="13783"/>
                  </a:lnTo>
                  <a:lnTo>
                    <a:pt x="66750" y="13262"/>
                  </a:lnTo>
                  <a:lnTo>
                    <a:pt x="67231" y="12782"/>
                  </a:lnTo>
                  <a:lnTo>
                    <a:pt x="67712" y="12341"/>
                  </a:lnTo>
                  <a:lnTo>
                    <a:pt x="68232" y="11900"/>
                  </a:lnTo>
                  <a:lnTo>
                    <a:pt x="68753" y="11499"/>
                  </a:lnTo>
                  <a:lnTo>
                    <a:pt x="69314" y="11139"/>
                  </a:lnTo>
                  <a:lnTo>
                    <a:pt x="69875" y="10818"/>
                  </a:lnTo>
                  <a:lnTo>
                    <a:pt x="70436" y="10498"/>
                  </a:lnTo>
                  <a:lnTo>
                    <a:pt x="71037" y="10257"/>
                  </a:lnTo>
                  <a:lnTo>
                    <a:pt x="71638" y="10057"/>
                  </a:lnTo>
                  <a:lnTo>
                    <a:pt x="72239" y="9897"/>
                  </a:lnTo>
                  <a:lnTo>
                    <a:pt x="72880" y="9817"/>
                  </a:lnTo>
                  <a:lnTo>
                    <a:pt x="73521" y="9777"/>
                  </a:lnTo>
                  <a:lnTo>
                    <a:pt x="74122" y="9777"/>
                  </a:lnTo>
                  <a:lnTo>
                    <a:pt x="74763" y="9857"/>
                  </a:lnTo>
                  <a:lnTo>
                    <a:pt x="75364" y="9977"/>
                  </a:lnTo>
                  <a:lnTo>
                    <a:pt x="75925" y="10177"/>
                  </a:lnTo>
                  <a:lnTo>
                    <a:pt x="76486" y="10378"/>
                  </a:lnTo>
                  <a:lnTo>
                    <a:pt x="77007" y="10658"/>
                  </a:lnTo>
                  <a:lnTo>
                    <a:pt x="77528" y="10939"/>
                  </a:lnTo>
                  <a:lnTo>
                    <a:pt x="78049" y="11219"/>
                  </a:lnTo>
                  <a:lnTo>
                    <a:pt x="79090" y="11860"/>
                  </a:lnTo>
                  <a:lnTo>
                    <a:pt x="79491" y="12141"/>
                  </a:lnTo>
                  <a:lnTo>
                    <a:pt x="79892" y="12461"/>
                  </a:lnTo>
                  <a:lnTo>
                    <a:pt x="79892" y="10818"/>
                  </a:lnTo>
                  <a:lnTo>
                    <a:pt x="79892" y="5730"/>
                  </a:lnTo>
                  <a:lnTo>
                    <a:pt x="79892" y="1042"/>
                  </a:lnTo>
                  <a:lnTo>
                    <a:pt x="56293" y="41"/>
                  </a:lnTo>
                  <a:lnTo>
                    <a:pt x="56092" y="1"/>
                  </a:lnTo>
                  <a:close/>
                  <a:moveTo>
                    <a:pt x="3456" y="28227"/>
                  </a:moveTo>
                  <a:lnTo>
                    <a:pt x="2604" y="28327"/>
                  </a:lnTo>
                  <a:lnTo>
                    <a:pt x="1282" y="28527"/>
                  </a:lnTo>
                  <a:lnTo>
                    <a:pt x="0" y="28728"/>
                  </a:lnTo>
                  <a:lnTo>
                    <a:pt x="2404" y="28367"/>
                  </a:lnTo>
                  <a:lnTo>
                    <a:pt x="3456" y="282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8"/>
            <p:cNvSpPr/>
            <p:nvPr/>
          </p:nvSpPr>
          <p:spPr>
            <a:xfrm>
              <a:off x="2809350" y="2976175"/>
              <a:ext cx="4025" cy="27075"/>
            </a:xfrm>
            <a:custGeom>
              <a:avLst/>
              <a:gdLst/>
              <a:ahLst/>
              <a:cxnLst/>
              <a:rect l="l" t="t" r="r" b="b"/>
              <a:pathLst>
                <a:path w="161" h="1083" extrusionOk="0">
                  <a:moveTo>
                    <a:pt x="160" y="1083"/>
                  </a:moveTo>
                  <a:lnTo>
                    <a:pt x="160" y="108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60" y="1083"/>
                  </a:lnTo>
                  <a:lnTo>
                    <a:pt x="160" y="1083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3612675" y="2268025"/>
              <a:ext cx="16050" cy="12050"/>
            </a:xfrm>
            <a:custGeom>
              <a:avLst/>
              <a:gdLst/>
              <a:ahLst/>
              <a:cxnLst/>
              <a:rect l="l" t="t" r="r" b="b"/>
              <a:pathLst>
                <a:path w="642" h="482" extrusionOk="0">
                  <a:moveTo>
                    <a:pt x="641" y="481"/>
                  </a:moveTo>
                  <a:lnTo>
                    <a:pt x="641" y="481"/>
                  </a:lnTo>
                  <a:lnTo>
                    <a:pt x="0" y="0"/>
                  </a:lnTo>
                  <a:lnTo>
                    <a:pt x="0" y="0"/>
                  </a:lnTo>
                  <a:lnTo>
                    <a:pt x="641" y="481"/>
                  </a:lnTo>
                  <a:close/>
                </a:path>
              </a:pathLst>
            </a:custGeom>
            <a:solidFill>
              <a:srgbClr val="1CCB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8"/>
            <p:cNvSpPr/>
            <p:nvPr/>
          </p:nvSpPr>
          <p:spPr>
            <a:xfrm>
              <a:off x="3612675" y="2268025"/>
              <a:ext cx="16050" cy="12050"/>
            </a:xfrm>
            <a:custGeom>
              <a:avLst/>
              <a:gdLst/>
              <a:ahLst/>
              <a:cxnLst/>
              <a:rect l="l" t="t" r="r" b="b"/>
              <a:pathLst>
                <a:path w="642" h="482" fill="none" extrusionOk="0">
                  <a:moveTo>
                    <a:pt x="641" y="481"/>
                  </a:moveTo>
                  <a:lnTo>
                    <a:pt x="641" y="481"/>
                  </a:lnTo>
                  <a:lnTo>
                    <a:pt x="0" y="0"/>
                  </a:lnTo>
                  <a:lnTo>
                    <a:pt x="0" y="0"/>
                  </a:lnTo>
                  <a:lnTo>
                    <a:pt x="641" y="4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8"/>
            <p:cNvSpPr/>
            <p:nvPr/>
          </p:nvSpPr>
          <p:spPr>
            <a:xfrm>
              <a:off x="3628700" y="2281050"/>
              <a:ext cx="4025" cy="2025"/>
            </a:xfrm>
            <a:custGeom>
              <a:avLst/>
              <a:gdLst/>
              <a:ahLst/>
              <a:cxnLst/>
              <a:rect l="l" t="t" r="r" b="b"/>
              <a:pathLst>
                <a:path w="161" h="81" extrusionOk="0">
                  <a:moveTo>
                    <a:pt x="160" y="80"/>
                  </a:moveTo>
                  <a:lnTo>
                    <a:pt x="160" y="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0" y="80"/>
                  </a:lnTo>
                  <a:close/>
                </a:path>
              </a:pathLst>
            </a:custGeom>
            <a:solidFill>
              <a:srgbClr val="1CCB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8"/>
            <p:cNvSpPr/>
            <p:nvPr/>
          </p:nvSpPr>
          <p:spPr>
            <a:xfrm>
              <a:off x="3628700" y="2281050"/>
              <a:ext cx="4025" cy="2025"/>
            </a:xfrm>
            <a:custGeom>
              <a:avLst/>
              <a:gdLst/>
              <a:ahLst/>
              <a:cxnLst/>
              <a:rect l="l" t="t" r="r" b="b"/>
              <a:pathLst>
                <a:path w="161" h="81" fill="none" extrusionOk="0">
                  <a:moveTo>
                    <a:pt x="160" y="80"/>
                  </a:moveTo>
                  <a:lnTo>
                    <a:pt x="160" y="8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0" y="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3585625" y="2209925"/>
              <a:ext cx="4025" cy="18050"/>
            </a:xfrm>
            <a:custGeom>
              <a:avLst/>
              <a:gdLst/>
              <a:ahLst/>
              <a:cxnLst/>
              <a:rect l="l" t="t" r="r" b="b"/>
              <a:pathLst>
                <a:path w="161" h="722" extrusionOk="0">
                  <a:moveTo>
                    <a:pt x="0" y="722"/>
                  </a:moveTo>
                  <a:lnTo>
                    <a:pt x="0" y="722"/>
                  </a:lnTo>
                  <a:lnTo>
                    <a:pt x="40" y="361"/>
                  </a:lnTo>
                  <a:lnTo>
                    <a:pt x="161" y="1"/>
                  </a:lnTo>
                  <a:lnTo>
                    <a:pt x="161" y="1"/>
                  </a:lnTo>
                  <a:lnTo>
                    <a:pt x="40" y="361"/>
                  </a:lnTo>
                  <a:lnTo>
                    <a:pt x="0" y="722"/>
                  </a:lnTo>
                  <a:close/>
                </a:path>
              </a:pathLst>
            </a:custGeom>
            <a:solidFill>
              <a:srgbClr val="1CCB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3585625" y="2209925"/>
              <a:ext cx="4025" cy="18050"/>
            </a:xfrm>
            <a:custGeom>
              <a:avLst/>
              <a:gdLst/>
              <a:ahLst/>
              <a:cxnLst/>
              <a:rect l="l" t="t" r="r" b="b"/>
              <a:pathLst>
                <a:path w="161" h="722" fill="none" extrusionOk="0">
                  <a:moveTo>
                    <a:pt x="0" y="722"/>
                  </a:moveTo>
                  <a:lnTo>
                    <a:pt x="0" y="722"/>
                  </a:lnTo>
                  <a:lnTo>
                    <a:pt x="40" y="361"/>
                  </a:lnTo>
                  <a:lnTo>
                    <a:pt x="161" y="1"/>
                  </a:lnTo>
                  <a:lnTo>
                    <a:pt x="161" y="1"/>
                  </a:lnTo>
                  <a:lnTo>
                    <a:pt x="40" y="361"/>
                  </a:lnTo>
                  <a:lnTo>
                    <a:pt x="0" y="7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3586625" y="2231950"/>
              <a:ext cx="8025" cy="19075"/>
            </a:xfrm>
            <a:custGeom>
              <a:avLst/>
              <a:gdLst/>
              <a:ahLst/>
              <a:cxnLst/>
              <a:rect l="l" t="t" r="r" b="b"/>
              <a:pathLst>
                <a:path w="321" h="763" extrusionOk="0">
                  <a:moveTo>
                    <a:pt x="321" y="762"/>
                  </a:moveTo>
                  <a:lnTo>
                    <a:pt x="321" y="762"/>
                  </a:lnTo>
                  <a:lnTo>
                    <a:pt x="121" y="402"/>
                  </a:lnTo>
                  <a:lnTo>
                    <a:pt x="40" y="20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" y="201"/>
                  </a:lnTo>
                  <a:lnTo>
                    <a:pt x="121" y="402"/>
                  </a:lnTo>
                  <a:lnTo>
                    <a:pt x="321" y="762"/>
                  </a:lnTo>
                  <a:close/>
                </a:path>
              </a:pathLst>
            </a:custGeom>
            <a:solidFill>
              <a:srgbClr val="1CCB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8"/>
            <p:cNvSpPr/>
            <p:nvPr/>
          </p:nvSpPr>
          <p:spPr>
            <a:xfrm>
              <a:off x="3586625" y="2231950"/>
              <a:ext cx="8025" cy="19075"/>
            </a:xfrm>
            <a:custGeom>
              <a:avLst/>
              <a:gdLst/>
              <a:ahLst/>
              <a:cxnLst/>
              <a:rect l="l" t="t" r="r" b="b"/>
              <a:pathLst>
                <a:path w="321" h="763" fill="none" extrusionOk="0">
                  <a:moveTo>
                    <a:pt x="321" y="762"/>
                  </a:moveTo>
                  <a:lnTo>
                    <a:pt x="321" y="762"/>
                  </a:lnTo>
                  <a:lnTo>
                    <a:pt x="121" y="402"/>
                  </a:lnTo>
                  <a:lnTo>
                    <a:pt x="40" y="20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" y="201"/>
                  </a:lnTo>
                  <a:lnTo>
                    <a:pt x="121" y="402"/>
                  </a:lnTo>
                  <a:lnTo>
                    <a:pt x="321" y="7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3634700" y="2285050"/>
              <a:ext cx="4025" cy="2025"/>
            </a:xfrm>
            <a:custGeom>
              <a:avLst/>
              <a:gdLst/>
              <a:ahLst/>
              <a:cxnLst/>
              <a:rect l="l" t="t" r="r" b="b"/>
              <a:pathLst>
                <a:path w="161" h="81" extrusionOk="0">
                  <a:moveTo>
                    <a:pt x="161" y="81"/>
                  </a:moveTo>
                  <a:lnTo>
                    <a:pt x="161" y="8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1" y="81"/>
                  </a:lnTo>
                  <a:close/>
                </a:path>
              </a:pathLst>
            </a:custGeom>
            <a:solidFill>
              <a:srgbClr val="1CCB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8"/>
            <p:cNvSpPr/>
            <p:nvPr/>
          </p:nvSpPr>
          <p:spPr>
            <a:xfrm>
              <a:off x="3634700" y="2285050"/>
              <a:ext cx="4025" cy="2025"/>
            </a:xfrm>
            <a:custGeom>
              <a:avLst/>
              <a:gdLst/>
              <a:ahLst/>
              <a:cxnLst/>
              <a:rect l="l" t="t" r="r" b="b"/>
              <a:pathLst>
                <a:path w="161" h="81" fill="none" extrusionOk="0">
                  <a:moveTo>
                    <a:pt x="161" y="81"/>
                  </a:moveTo>
                  <a:lnTo>
                    <a:pt x="161" y="8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1" y="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8"/>
            <p:cNvSpPr/>
            <p:nvPr/>
          </p:nvSpPr>
          <p:spPr>
            <a:xfrm>
              <a:off x="3639700" y="2286050"/>
              <a:ext cx="10050" cy="3025"/>
            </a:xfrm>
            <a:custGeom>
              <a:avLst/>
              <a:gdLst/>
              <a:ahLst/>
              <a:cxnLst/>
              <a:rect l="l" t="t" r="r" b="b"/>
              <a:pathLst>
                <a:path w="402" h="121" extrusionOk="0">
                  <a:moveTo>
                    <a:pt x="401" y="1"/>
                  </a:moveTo>
                  <a:lnTo>
                    <a:pt x="201" y="81"/>
                  </a:lnTo>
                  <a:lnTo>
                    <a:pt x="121" y="8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61" y="121"/>
                  </a:lnTo>
                  <a:lnTo>
                    <a:pt x="281" y="121"/>
                  </a:lnTo>
                  <a:lnTo>
                    <a:pt x="401" y="8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1CCB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>
              <a:off x="3639700" y="2286050"/>
              <a:ext cx="10050" cy="3025"/>
            </a:xfrm>
            <a:custGeom>
              <a:avLst/>
              <a:gdLst/>
              <a:ahLst/>
              <a:cxnLst/>
              <a:rect l="l" t="t" r="r" b="b"/>
              <a:pathLst>
                <a:path w="402" h="121" fill="none" extrusionOk="0">
                  <a:moveTo>
                    <a:pt x="1" y="41"/>
                  </a:moveTo>
                  <a:lnTo>
                    <a:pt x="1" y="41"/>
                  </a:lnTo>
                  <a:lnTo>
                    <a:pt x="161" y="121"/>
                  </a:lnTo>
                  <a:lnTo>
                    <a:pt x="281" y="121"/>
                  </a:lnTo>
                  <a:lnTo>
                    <a:pt x="281" y="121"/>
                  </a:lnTo>
                  <a:lnTo>
                    <a:pt x="401" y="81"/>
                  </a:lnTo>
                  <a:lnTo>
                    <a:pt x="401" y="81"/>
                  </a:lnTo>
                  <a:lnTo>
                    <a:pt x="401" y="1"/>
                  </a:lnTo>
                  <a:lnTo>
                    <a:pt x="401" y="1"/>
                  </a:lnTo>
                  <a:lnTo>
                    <a:pt x="201" y="81"/>
                  </a:lnTo>
                  <a:lnTo>
                    <a:pt x="121" y="81"/>
                  </a:lnTo>
                  <a:lnTo>
                    <a:pt x="1" y="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>
              <a:off x="3628700" y="2280050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extrusionOk="0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7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3628700" y="2280050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>
              <a:off x="3638700" y="2287050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1" y="1"/>
                  </a:moveTo>
                  <a:lnTo>
                    <a:pt x="41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A37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>
              <a:off x="3638700" y="2287050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fill="none" extrusionOk="0">
                  <a:moveTo>
                    <a:pt x="1" y="1"/>
                  </a:moveTo>
                  <a:lnTo>
                    <a:pt x="41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3610650" y="2266025"/>
              <a:ext cx="2050" cy="2025"/>
            </a:xfrm>
            <a:custGeom>
              <a:avLst/>
              <a:gdLst/>
              <a:ahLst/>
              <a:cxnLst/>
              <a:rect l="l" t="t" r="r" b="b"/>
              <a:pathLst>
                <a:path w="82" h="81" extrusionOk="0">
                  <a:moveTo>
                    <a:pt x="1" y="0"/>
                  </a:moveTo>
                  <a:lnTo>
                    <a:pt x="1" y="0"/>
                  </a:lnTo>
                  <a:lnTo>
                    <a:pt x="81" y="80"/>
                  </a:lnTo>
                  <a:lnTo>
                    <a:pt x="81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A37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3610650" y="2266025"/>
              <a:ext cx="2050" cy="2025"/>
            </a:xfrm>
            <a:custGeom>
              <a:avLst/>
              <a:gdLst/>
              <a:ahLst/>
              <a:cxnLst/>
              <a:rect l="l" t="t" r="r" b="b"/>
              <a:pathLst>
                <a:path w="82" h="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1" y="80"/>
                  </a:lnTo>
                  <a:lnTo>
                    <a:pt x="81" y="8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3585625" y="2227950"/>
              <a:ext cx="1025" cy="4025"/>
            </a:xfrm>
            <a:custGeom>
              <a:avLst/>
              <a:gdLst/>
              <a:ahLst/>
              <a:cxnLst/>
              <a:rect l="l" t="t" r="r" b="b"/>
              <a:pathLst>
                <a:path w="41" h="161" extrusionOk="0">
                  <a:moveTo>
                    <a:pt x="0" y="1"/>
                  </a:moveTo>
                  <a:lnTo>
                    <a:pt x="0" y="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61"/>
                  </a:lnTo>
                  <a:lnTo>
                    <a:pt x="40" y="16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A37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3585625" y="2227950"/>
              <a:ext cx="1025" cy="4025"/>
            </a:xfrm>
            <a:custGeom>
              <a:avLst/>
              <a:gdLst/>
              <a:ahLst/>
              <a:cxnLst/>
              <a:rect l="l" t="t" r="r" b="b"/>
              <a:pathLst>
                <a:path w="41" h="1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61"/>
                  </a:lnTo>
                  <a:lnTo>
                    <a:pt x="40" y="16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3589625" y="2194900"/>
              <a:ext cx="12050" cy="15050"/>
            </a:xfrm>
            <a:custGeom>
              <a:avLst/>
              <a:gdLst/>
              <a:ahLst/>
              <a:cxnLst/>
              <a:rect l="l" t="t" r="r" b="b"/>
              <a:pathLst>
                <a:path w="482" h="602" extrusionOk="0">
                  <a:moveTo>
                    <a:pt x="481" y="1"/>
                  </a:moveTo>
                  <a:lnTo>
                    <a:pt x="281" y="81"/>
                  </a:lnTo>
                  <a:lnTo>
                    <a:pt x="121" y="321"/>
                  </a:lnTo>
                  <a:lnTo>
                    <a:pt x="94" y="383"/>
                  </a:lnTo>
                  <a:lnTo>
                    <a:pt x="201" y="241"/>
                  </a:lnTo>
                  <a:lnTo>
                    <a:pt x="481" y="1"/>
                  </a:lnTo>
                  <a:close/>
                  <a:moveTo>
                    <a:pt x="94" y="383"/>
                  </a:moveTo>
                  <a:lnTo>
                    <a:pt x="81" y="401"/>
                  </a:lnTo>
                  <a:lnTo>
                    <a:pt x="1" y="602"/>
                  </a:lnTo>
                  <a:lnTo>
                    <a:pt x="94" y="383"/>
                  </a:lnTo>
                  <a:close/>
                </a:path>
              </a:pathLst>
            </a:custGeom>
            <a:solidFill>
              <a:srgbClr val="1A37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3589625" y="2194900"/>
              <a:ext cx="12050" cy="15050"/>
            </a:xfrm>
            <a:custGeom>
              <a:avLst/>
              <a:gdLst/>
              <a:ahLst/>
              <a:cxnLst/>
              <a:rect l="l" t="t" r="r" b="b"/>
              <a:pathLst>
                <a:path w="482" h="602" fill="none" extrusionOk="0">
                  <a:moveTo>
                    <a:pt x="481" y="1"/>
                  </a:moveTo>
                  <a:lnTo>
                    <a:pt x="481" y="1"/>
                  </a:lnTo>
                  <a:lnTo>
                    <a:pt x="281" y="81"/>
                  </a:lnTo>
                  <a:lnTo>
                    <a:pt x="281" y="81"/>
                  </a:lnTo>
                  <a:lnTo>
                    <a:pt x="121" y="321"/>
                  </a:lnTo>
                  <a:lnTo>
                    <a:pt x="1" y="602"/>
                  </a:lnTo>
                  <a:lnTo>
                    <a:pt x="1" y="602"/>
                  </a:lnTo>
                  <a:lnTo>
                    <a:pt x="81" y="401"/>
                  </a:lnTo>
                  <a:lnTo>
                    <a:pt x="201" y="241"/>
                  </a:lnTo>
                  <a:lnTo>
                    <a:pt x="201" y="241"/>
                  </a:lnTo>
                  <a:lnTo>
                    <a:pt x="4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3632700" y="2283050"/>
              <a:ext cx="2025" cy="2025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40" y="40"/>
                  </a:moveTo>
                  <a:lnTo>
                    <a:pt x="40" y="4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40" y="4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7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3633700" y="2284050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3632700" y="2283050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3585625" y="2192900"/>
              <a:ext cx="99175" cy="95175"/>
            </a:xfrm>
            <a:custGeom>
              <a:avLst/>
              <a:gdLst/>
              <a:ahLst/>
              <a:cxnLst/>
              <a:rect l="l" t="t" r="r" b="b"/>
              <a:pathLst>
                <a:path w="3967" h="3807" extrusionOk="0">
                  <a:moveTo>
                    <a:pt x="1042" y="0"/>
                  </a:moveTo>
                  <a:lnTo>
                    <a:pt x="962" y="41"/>
                  </a:lnTo>
                  <a:lnTo>
                    <a:pt x="641" y="81"/>
                  </a:lnTo>
                  <a:lnTo>
                    <a:pt x="361" y="321"/>
                  </a:lnTo>
                  <a:lnTo>
                    <a:pt x="241" y="481"/>
                  </a:lnTo>
                  <a:lnTo>
                    <a:pt x="161" y="682"/>
                  </a:lnTo>
                  <a:lnTo>
                    <a:pt x="40" y="1042"/>
                  </a:lnTo>
                  <a:lnTo>
                    <a:pt x="0" y="1403"/>
                  </a:lnTo>
                  <a:lnTo>
                    <a:pt x="40" y="1523"/>
                  </a:lnTo>
                  <a:lnTo>
                    <a:pt x="40" y="1563"/>
                  </a:lnTo>
                  <a:lnTo>
                    <a:pt x="80" y="1763"/>
                  </a:lnTo>
                  <a:lnTo>
                    <a:pt x="161" y="1964"/>
                  </a:lnTo>
                  <a:lnTo>
                    <a:pt x="361" y="2324"/>
                  </a:lnTo>
                  <a:lnTo>
                    <a:pt x="641" y="2645"/>
                  </a:lnTo>
                  <a:lnTo>
                    <a:pt x="1002" y="2925"/>
                  </a:lnTo>
                  <a:lnTo>
                    <a:pt x="1082" y="3005"/>
                  </a:lnTo>
                  <a:lnTo>
                    <a:pt x="1723" y="3486"/>
                  </a:lnTo>
                  <a:lnTo>
                    <a:pt x="1723" y="3526"/>
                  </a:lnTo>
                  <a:lnTo>
                    <a:pt x="1883" y="3606"/>
                  </a:lnTo>
                  <a:lnTo>
                    <a:pt x="1963" y="3686"/>
                  </a:lnTo>
                  <a:lnTo>
                    <a:pt x="2124" y="3767"/>
                  </a:lnTo>
                  <a:lnTo>
                    <a:pt x="2164" y="3767"/>
                  </a:lnTo>
                  <a:lnTo>
                    <a:pt x="2284" y="3807"/>
                  </a:lnTo>
                  <a:lnTo>
                    <a:pt x="2364" y="3807"/>
                  </a:lnTo>
                  <a:lnTo>
                    <a:pt x="2564" y="3727"/>
                  </a:lnTo>
                  <a:lnTo>
                    <a:pt x="2564" y="3807"/>
                  </a:lnTo>
                  <a:lnTo>
                    <a:pt x="2725" y="3686"/>
                  </a:lnTo>
                  <a:lnTo>
                    <a:pt x="3125" y="3246"/>
                  </a:lnTo>
                  <a:lnTo>
                    <a:pt x="3486" y="2765"/>
                  </a:lnTo>
                  <a:lnTo>
                    <a:pt x="3646" y="2485"/>
                  </a:lnTo>
                  <a:lnTo>
                    <a:pt x="3766" y="2204"/>
                  </a:lnTo>
                  <a:lnTo>
                    <a:pt x="3887" y="1924"/>
                  </a:lnTo>
                  <a:lnTo>
                    <a:pt x="3927" y="1603"/>
                  </a:lnTo>
                  <a:lnTo>
                    <a:pt x="3967" y="1443"/>
                  </a:lnTo>
                  <a:lnTo>
                    <a:pt x="3967" y="1283"/>
                  </a:lnTo>
                  <a:lnTo>
                    <a:pt x="3887" y="1283"/>
                  </a:lnTo>
                  <a:lnTo>
                    <a:pt x="3726" y="1202"/>
                  </a:lnTo>
                  <a:lnTo>
                    <a:pt x="3606" y="1122"/>
                  </a:lnTo>
                  <a:lnTo>
                    <a:pt x="3446" y="1042"/>
                  </a:lnTo>
                  <a:lnTo>
                    <a:pt x="3406" y="1042"/>
                  </a:lnTo>
                  <a:lnTo>
                    <a:pt x="2885" y="762"/>
                  </a:lnTo>
                  <a:lnTo>
                    <a:pt x="2284" y="481"/>
                  </a:lnTo>
                  <a:lnTo>
                    <a:pt x="1683" y="201"/>
                  </a:lnTo>
                  <a:lnTo>
                    <a:pt x="1362" y="81"/>
                  </a:lnTo>
                  <a:lnTo>
                    <a:pt x="1202" y="41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2685125" y="3521075"/>
              <a:ext cx="77175" cy="124225"/>
            </a:xfrm>
            <a:custGeom>
              <a:avLst/>
              <a:gdLst/>
              <a:ahLst/>
              <a:cxnLst/>
              <a:rect l="l" t="t" r="r" b="b"/>
              <a:pathLst>
                <a:path w="3087" h="4969" extrusionOk="0">
                  <a:moveTo>
                    <a:pt x="1" y="1"/>
                  </a:moveTo>
                  <a:lnTo>
                    <a:pt x="1" y="4969"/>
                  </a:lnTo>
                  <a:lnTo>
                    <a:pt x="442" y="4368"/>
                  </a:lnTo>
                  <a:lnTo>
                    <a:pt x="963" y="3807"/>
                  </a:lnTo>
                  <a:lnTo>
                    <a:pt x="1483" y="3326"/>
                  </a:lnTo>
                  <a:lnTo>
                    <a:pt x="2084" y="2845"/>
                  </a:lnTo>
                  <a:lnTo>
                    <a:pt x="2485" y="2525"/>
                  </a:lnTo>
                  <a:lnTo>
                    <a:pt x="2846" y="2204"/>
                  </a:lnTo>
                  <a:lnTo>
                    <a:pt x="3086" y="1964"/>
                  </a:lnTo>
                  <a:lnTo>
                    <a:pt x="2365" y="1363"/>
                  </a:lnTo>
                  <a:lnTo>
                    <a:pt x="1604" y="842"/>
                  </a:lnTo>
                  <a:lnTo>
                    <a:pt x="802" y="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2685125" y="2878025"/>
              <a:ext cx="388675" cy="593000"/>
            </a:xfrm>
            <a:custGeom>
              <a:avLst/>
              <a:gdLst/>
              <a:ahLst/>
              <a:cxnLst/>
              <a:rect l="l" t="t" r="r" b="b"/>
              <a:pathLst>
                <a:path w="15547" h="23720" extrusionOk="0">
                  <a:moveTo>
                    <a:pt x="4729" y="0"/>
                  </a:moveTo>
                  <a:lnTo>
                    <a:pt x="4729" y="1122"/>
                  </a:lnTo>
                  <a:lnTo>
                    <a:pt x="4769" y="2284"/>
                  </a:lnTo>
                  <a:lnTo>
                    <a:pt x="4849" y="3005"/>
                  </a:lnTo>
                  <a:lnTo>
                    <a:pt x="4969" y="3927"/>
                  </a:lnTo>
                  <a:lnTo>
                    <a:pt x="5129" y="5009"/>
                  </a:lnTo>
                  <a:lnTo>
                    <a:pt x="5330" y="5970"/>
                  </a:lnTo>
                  <a:lnTo>
                    <a:pt x="5570" y="6932"/>
                  </a:lnTo>
                  <a:lnTo>
                    <a:pt x="5650" y="7212"/>
                  </a:lnTo>
                  <a:lnTo>
                    <a:pt x="5650" y="7372"/>
                  </a:lnTo>
                  <a:lnTo>
                    <a:pt x="5650" y="7493"/>
                  </a:lnTo>
                  <a:lnTo>
                    <a:pt x="5530" y="7733"/>
                  </a:lnTo>
                  <a:lnTo>
                    <a:pt x="5370" y="7893"/>
                  </a:lnTo>
                  <a:lnTo>
                    <a:pt x="4969" y="8214"/>
                  </a:lnTo>
                  <a:lnTo>
                    <a:pt x="4729" y="8414"/>
                  </a:lnTo>
                  <a:lnTo>
                    <a:pt x="4488" y="8655"/>
                  </a:lnTo>
                  <a:lnTo>
                    <a:pt x="4088" y="9135"/>
                  </a:lnTo>
                  <a:lnTo>
                    <a:pt x="3727" y="9656"/>
                  </a:lnTo>
                  <a:lnTo>
                    <a:pt x="3447" y="10257"/>
                  </a:lnTo>
                  <a:lnTo>
                    <a:pt x="3206" y="10858"/>
                  </a:lnTo>
                  <a:lnTo>
                    <a:pt x="3006" y="11499"/>
                  </a:lnTo>
                  <a:lnTo>
                    <a:pt x="2846" y="12140"/>
                  </a:lnTo>
                  <a:lnTo>
                    <a:pt x="2725" y="12821"/>
                  </a:lnTo>
                  <a:lnTo>
                    <a:pt x="2565" y="13502"/>
                  </a:lnTo>
                  <a:lnTo>
                    <a:pt x="2445" y="13823"/>
                  </a:lnTo>
                  <a:lnTo>
                    <a:pt x="2325" y="14144"/>
                  </a:lnTo>
                  <a:lnTo>
                    <a:pt x="2084" y="14464"/>
                  </a:lnTo>
                  <a:lnTo>
                    <a:pt x="1844" y="14745"/>
                  </a:lnTo>
                  <a:lnTo>
                    <a:pt x="1524" y="14985"/>
                  </a:lnTo>
                  <a:lnTo>
                    <a:pt x="1243" y="15225"/>
                  </a:lnTo>
                  <a:lnTo>
                    <a:pt x="602" y="15706"/>
                  </a:lnTo>
                  <a:lnTo>
                    <a:pt x="281" y="15946"/>
                  </a:lnTo>
                  <a:lnTo>
                    <a:pt x="1" y="16187"/>
                  </a:lnTo>
                  <a:lnTo>
                    <a:pt x="1" y="16227"/>
                  </a:lnTo>
                  <a:lnTo>
                    <a:pt x="1" y="18831"/>
                  </a:lnTo>
                  <a:lnTo>
                    <a:pt x="963" y="19312"/>
                  </a:lnTo>
                  <a:lnTo>
                    <a:pt x="1884" y="19873"/>
                  </a:lnTo>
                  <a:lnTo>
                    <a:pt x="2766" y="20514"/>
                  </a:lnTo>
                  <a:lnTo>
                    <a:pt x="3607" y="21195"/>
                  </a:lnTo>
                  <a:lnTo>
                    <a:pt x="4208" y="21796"/>
                  </a:lnTo>
                  <a:lnTo>
                    <a:pt x="4729" y="22397"/>
                  </a:lnTo>
                  <a:lnTo>
                    <a:pt x="5250" y="23038"/>
                  </a:lnTo>
                  <a:lnTo>
                    <a:pt x="5730" y="23719"/>
                  </a:lnTo>
                  <a:lnTo>
                    <a:pt x="6291" y="23078"/>
                  </a:lnTo>
                  <a:lnTo>
                    <a:pt x="6892" y="22477"/>
                  </a:lnTo>
                  <a:lnTo>
                    <a:pt x="7533" y="21916"/>
                  </a:lnTo>
                  <a:lnTo>
                    <a:pt x="8215" y="21355"/>
                  </a:lnTo>
                  <a:lnTo>
                    <a:pt x="8936" y="20754"/>
                  </a:lnTo>
                  <a:lnTo>
                    <a:pt x="9296" y="20474"/>
                  </a:lnTo>
                  <a:lnTo>
                    <a:pt x="9577" y="20113"/>
                  </a:lnTo>
                  <a:lnTo>
                    <a:pt x="9857" y="19753"/>
                  </a:lnTo>
                  <a:lnTo>
                    <a:pt x="10058" y="19352"/>
                  </a:lnTo>
                  <a:lnTo>
                    <a:pt x="10418" y="18551"/>
                  </a:lnTo>
                  <a:lnTo>
                    <a:pt x="11219" y="16628"/>
                  </a:lnTo>
                  <a:lnTo>
                    <a:pt x="11620" y="15706"/>
                  </a:lnTo>
                  <a:lnTo>
                    <a:pt x="12021" y="14745"/>
                  </a:lnTo>
                  <a:lnTo>
                    <a:pt x="12502" y="13823"/>
                  </a:lnTo>
                  <a:lnTo>
                    <a:pt x="13022" y="12982"/>
                  </a:lnTo>
                  <a:lnTo>
                    <a:pt x="13583" y="12140"/>
                  </a:lnTo>
                  <a:lnTo>
                    <a:pt x="13944" y="11740"/>
                  </a:lnTo>
                  <a:lnTo>
                    <a:pt x="14264" y="11379"/>
                  </a:lnTo>
                  <a:lnTo>
                    <a:pt x="14625" y="11018"/>
                  </a:lnTo>
                  <a:lnTo>
                    <a:pt x="14946" y="10698"/>
                  </a:lnTo>
                  <a:lnTo>
                    <a:pt x="15226" y="10297"/>
                  </a:lnTo>
                  <a:lnTo>
                    <a:pt x="15346" y="10097"/>
                  </a:lnTo>
                  <a:lnTo>
                    <a:pt x="15426" y="9897"/>
                  </a:lnTo>
                  <a:lnTo>
                    <a:pt x="15547" y="9536"/>
                  </a:lnTo>
                  <a:lnTo>
                    <a:pt x="15547" y="9175"/>
                  </a:lnTo>
                  <a:lnTo>
                    <a:pt x="15547" y="8775"/>
                  </a:lnTo>
                  <a:lnTo>
                    <a:pt x="15547" y="8414"/>
                  </a:lnTo>
                  <a:lnTo>
                    <a:pt x="15426" y="7372"/>
                  </a:lnTo>
                  <a:lnTo>
                    <a:pt x="10739" y="1643"/>
                  </a:lnTo>
                  <a:lnTo>
                    <a:pt x="10659" y="1563"/>
                  </a:lnTo>
                  <a:lnTo>
                    <a:pt x="9617" y="1403"/>
                  </a:lnTo>
                  <a:lnTo>
                    <a:pt x="8615" y="1202"/>
                  </a:lnTo>
                  <a:lnTo>
                    <a:pt x="7694" y="1002"/>
                  </a:lnTo>
                  <a:lnTo>
                    <a:pt x="6772" y="722"/>
                  </a:lnTo>
                  <a:lnTo>
                    <a:pt x="5770" y="401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2854425" y="2896050"/>
              <a:ext cx="46100" cy="14050"/>
            </a:xfrm>
            <a:custGeom>
              <a:avLst/>
              <a:gdLst/>
              <a:ahLst/>
              <a:cxnLst/>
              <a:rect l="l" t="t" r="r" b="b"/>
              <a:pathLst>
                <a:path w="1844" h="562" extrusionOk="0">
                  <a:moveTo>
                    <a:pt x="0" y="1"/>
                  </a:moveTo>
                  <a:lnTo>
                    <a:pt x="40" y="41"/>
                  </a:lnTo>
                  <a:lnTo>
                    <a:pt x="922" y="281"/>
                  </a:lnTo>
                  <a:lnTo>
                    <a:pt x="0" y="1"/>
                  </a:lnTo>
                  <a:close/>
                  <a:moveTo>
                    <a:pt x="922" y="281"/>
                  </a:moveTo>
                  <a:lnTo>
                    <a:pt x="1843" y="561"/>
                  </a:lnTo>
                  <a:lnTo>
                    <a:pt x="1843" y="481"/>
                  </a:lnTo>
                  <a:lnTo>
                    <a:pt x="922" y="281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4221675" y="3022250"/>
              <a:ext cx="25" cy="1025"/>
            </a:xfrm>
            <a:custGeom>
              <a:avLst/>
              <a:gdLst/>
              <a:ahLst/>
              <a:cxnLst/>
              <a:rect l="l" t="t" r="r" b="b"/>
              <a:pathLst>
                <a:path w="1" h="41" extrusionOk="0">
                  <a:moveTo>
                    <a:pt x="0" y="41"/>
                  </a:moveTo>
                  <a:lnTo>
                    <a:pt x="0" y="41"/>
                  </a:lnTo>
                  <a:lnTo>
                    <a:pt x="0" y="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4217650" y="3019250"/>
              <a:ext cx="7050" cy="9050"/>
            </a:xfrm>
            <a:custGeom>
              <a:avLst/>
              <a:gdLst/>
              <a:ahLst/>
              <a:cxnLst/>
              <a:rect l="l" t="t" r="r" b="b"/>
              <a:pathLst>
                <a:path w="282" h="362" extrusionOk="0">
                  <a:moveTo>
                    <a:pt x="1" y="1"/>
                  </a:moveTo>
                  <a:lnTo>
                    <a:pt x="161" y="361"/>
                  </a:lnTo>
                  <a:lnTo>
                    <a:pt x="241" y="201"/>
                  </a:lnTo>
                  <a:lnTo>
                    <a:pt x="241" y="161"/>
                  </a:lnTo>
                  <a:lnTo>
                    <a:pt x="281" y="121"/>
                  </a:lnTo>
                  <a:lnTo>
                    <a:pt x="161" y="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3301150" y="2652650"/>
              <a:ext cx="930550" cy="918525"/>
            </a:xfrm>
            <a:custGeom>
              <a:avLst/>
              <a:gdLst/>
              <a:ahLst/>
              <a:cxnLst/>
              <a:rect l="l" t="t" r="r" b="b"/>
              <a:pathLst>
                <a:path w="37222" h="36741" extrusionOk="0">
                  <a:moveTo>
                    <a:pt x="3807" y="1"/>
                  </a:moveTo>
                  <a:lnTo>
                    <a:pt x="3887" y="361"/>
                  </a:lnTo>
                  <a:lnTo>
                    <a:pt x="3927" y="722"/>
                  </a:lnTo>
                  <a:lnTo>
                    <a:pt x="3887" y="1002"/>
                  </a:lnTo>
                  <a:lnTo>
                    <a:pt x="3807" y="1283"/>
                  </a:lnTo>
                  <a:lnTo>
                    <a:pt x="3647" y="1523"/>
                  </a:lnTo>
                  <a:lnTo>
                    <a:pt x="3446" y="1763"/>
                  </a:lnTo>
                  <a:lnTo>
                    <a:pt x="3206" y="1964"/>
                  </a:lnTo>
                  <a:lnTo>
                    <a:pt x="3286" y="2044"/>
                  </a:lnTo>
                  <a:lnTo>
                    <a:pt x="3326" y="2044"/>
                  </a:lnTo>
                  <a:lnTo>
                    <a:pt x="2044" y="2765"/>
                  </a:lnTo>
                  <a:lnTo>
                    <a:pt x="1403" y="3166"/>
                  </a:lnTo>
                  <a:lnTo>
                    <a:pt x="722" y="3486"/>
                  </a:lnTo>
                  <a:lnTo>
                    <a:pt x="481" y="3606"/>
                  </a:lnTo>
                  <a:lnTo>
                    <a:pt x="401" y="3486"/>
                  </a:lnTo>
                  <a:lnTo>
                    <a:pt x="1" y="3687"/>
                  </a:lnTo>
                  <a:lnTo>
                    <a:pt x="41" y="3807"/>
                  </a:lnTo>
                  <a:lnTo>
                    <a:pt x="121" y="3927"/>
                  </a:lnTo>
                  <a:lnTo>
                    <a:pt x="321" y="4127"/>
                  </a:lnTo>
                  <a:lnTo>
                    <a:pt x="441" y="4248"/>
                  </a:lnTo>
                  <a:lnTo>
                    <a:pt x="481" y="4408"/>
                  </a:lnTo>
                  <a:lnTo>
                    <a:pt x="441" y="4528"/>
                  </a:lnTo>
                  <a:lnTo>
                    <a:pt x="361" y="4648"/>
                  </a:lnTo>
                  <a:lnTo>
                    <a:pt x="602" y="4808"/>
                  </a:lnTo>
                  <a:lnTo>
                    <a:pt x="842" y="4969"/>
                  </a:lnTo>
                  <a:lnTo>
                    <a:pt x="962" y="4929"/>
                  </a:lnTo>
                  <a:lnTo>
                    <a:pt x="962" y="5049"/>
                  </a:lnTo>
                  <a:lnTo>
                    <a:pt x="1002" y="5169"/>
                  </a:lnTo>
                  <a:lnTo>
                    <a:pt x="1042" y="5289"/>
                  </a:lnTo>
                  <a:lnTo>
                    <a:pt x="1042" y="5409"/>
                  </a:lnTo>
                  <a:lnTo>
                    <a:pt x="962" y="5530"/>
                  </a:lnTo>
                  <a:lnTo>
                    <a:pt x="962" y="5610"/>
                  </a:lnTo>
                  <a:lnTo>
                    <a:pt x="962" y="5930"/>
                  </a:lnTo>
                  <a:lnTo>
                    <a:pt x="1002" y="6211"/>
                  </a:lnTo>
                  <a:lnTo>
                    <a:pt x="1082" y="6571"/>
                  </a:lnTo>
                  <a:lnTo>
                    <a:pt x="1203" y="6852"/>
                  </a:lnTo>
                  <a:lnTo>
                    <a:pt x="1403" y="7132"/>
                  </a:lnTo>
                  <a:lnTo>
                    <a:pt x="1643" y="7373"/>
                  </a:lnTo>
                  <a:lnTo>
                    <a:pt x="1483" y="7413"/>
                  </a:lnTo>
                  <a:lnTo>
                    <a:pt x="1563" y="7613"/>
                  </a:lnTo>
                  <a:lnTo>
                    <a:pt x="1643" y="7733"/>
                  </a:lnTo>
                  <a:lnTo>
                    <a:pt x="2164" y="8254"/>
                  </a:lnTo>
                  <a:lnTo>
                    <a:pt x="2525" y="8535"/>
                  </a:lnTo>
                  <a:lnTo>
                    <a:pt x="2725" y="8615"/>
                  </a:lnTo>
                  <a:lnTo>
                    <a:pt x="2925" y="8735"/>
                  </a:lnTo>
                  <a:lnTo>
                    <a:pt x="3126" y="8775"/>
                  </a:lnTo>
                  <a:lnTo>
                    <a:pt x="3326" y="8815"/>
                  </a:lnTo>
                  <a:lnTo>
                    <a:pt x="3526" y="8775"/>
                  </a:lnTo>
                  <a:lnTo>
                    <a:pt x="3767" y="8735"/>
                  </a:lnTo>
                  <a:lnTo>
                    <a:pt x="4007" y="8575"/>
                  </a:lnTo>
                  <a:lnTo>
                    <a:pt x="4167" y="8494"/>
                  </a:lnTo>
                  <a:lnTo>
                    <a:pt x="4288" y="8454"/>
                  </a:lnTo>
                  <a:lnTo>
                    <a:pt x="4608" y="8454"/>
                  </a:lnTo>
                  <a:lnTo>
                    <a:pt x="4688" y="8494"/>
                  </a:lnTo>
                  <a:lnTo>
                    <a:pt x="4768" y="8575"/>
                  </a:lnTo>
                  <a:lnTo>
                    <a:pt x="4808" y="8655"/>
                  </a:lnTo>
                  <a:lnTo>
                    <a:pt x="4849" y="8735"/>
                  </a:lnTo>
                  <a:lnTo>
                    <a:pt x="4808" y="9015"/>
                  </a:lnTo>
                  <a:lnTo>
                    <a:pt x="4768" y="9416"/>
                  </a:lnTo>
                  <a:lnTo>
                    <a:pt x="4688" y="9576"/>
                  </a:lnTo>
                  <a:lnTo>
                    <a:pt x="4608" y="9777"/>
                  </a:lnTo>
                  <a:lnTo>
                    <a:pt x="4488" y="9977"/>
                  </a:lnTo>
                  <a:lnTo>
                    <a:pt x="4408" y="10097"/>
                  </a:lnTo>
                  <a:lnTo>
                    <a:pt x="4368" y="10217"/>
                  </a:lnTo>
                  <a:lnTo>
                    <a:pt x="4408" y="10378"/>
                  </a:lnTo>
                  <a:lnTo>
                    <a:pt x="4448" y="10538"/>
                  </a:lnTo>
                  <a:lnTo>
                    <a:pt x="4688" y="10939"/>
                  </a:lnTo>
                  <a:lnTo>
                    <a:pt x="4969" y="11379"/>
                  </a:lnTo>
                  <a:lnTo>
                    <a:pt x="5249" y="11740"/>
                  </a:lnTo>
                  <a:lnTo>
                    <a:pt x="5570" y="12140"/>
                  </a:lnTo>
                  <a:lnTo>
                    <a:pt x="5770" y="12381"/>
                  </a:lnTo>
                  <a:lnTo>
                    <a:pt x="6050" y="12661"/>
                  </a:lnTo>
                  <a:lnTo>
                    <a:pt x="6211" y="12782"/>
                  </a:lnTo>
                  <a:lnTo>
                    <a:pt x="6371" y="12902"/>
                  </a:lnTo>
                  <a:lnTo>
                    <a:pt x="6611" y="12902"/>
                  </a:lnTo>
                  <a:lnTo>
                    <a:pt x="6852" y="12822"/>
                  </a:lnTo>
                  <a:lnTo>
                    <a:pt x="7132" y="12621"/>
                  </a:lnTo>
                  <a:lnTo>
                    <a:pt x="7413" y="12421"/>
                  </a:lnTo>
                  <a:lnTo>
                    <a:pt x="7693" y="12221"/>
                  </a:lnTo>
                  <a:lnTo>
                    <a:pt x="7934" y="12020"/>
                  </a:lnTo>
                  <a:lnTo>
                    <a:pt x="8134" y="11940"/>
                  </a:lnTo>
                  <a:lnTo>
                    <a:pt x="8294" y="11940"/>
                  </a:lnTo>
                  <a:lnTo>
                    <a:pt x="8454" y="12060"/>
                  </a:lnTo>
                  <a:lnTo>
                    <a:pt x="8094" y="12261"/>
                  </a:lnTo>
                  <a:lnTo>
                    <a:pt x="7733" y="12461"/>
                  </a:lnTo>
                  <a:lnTo>
                    <a:pt x="7413" y="12701"/>
                  </a:lnTo>
                  <a:lnTo>
                    <a:pt x="7092" y="12942"/>
                  </a:lnTo>
                  <a:lnTo>
                    <a:pt x="6972" y="15987"/>
                  </a:lnTo>
                  <a:lnTo>
                    <a:pt x="7172" y="16307"/>
                  </a:lnTo>
                  <a:lnTo>
                    <a:pt x="7373" y="16628"/>
                  </a:lnTo>
                  <a:lnTo>
                    <a:pt x="7493" y="16988"/>
                  </a:lnTo>
                  <a:lnTo>
                    <a:pt x="7573" y="17349"/>
                  </a:lnTo>
                  <a:lnTo>
                    <a:pt x="8094" y="18190"/>
                  </a:lnTo>
                  <a:lnTo>
                    <a:pt x="8214" y="18471"/>
                  </a:lnTo>
                  <a:lnTo>
                    <a:pt x="8294" y="18591"/>
                  </a:lnTo>
                  <a:lnTo>
                    <a:pt x="8294" y="18751"/>
                  </a:lnTo>
                  <a:lnTo>
                    <a:pt x="8254" y="18952"/>
                  </a:lnTo>
                  <a:lnTo>
                    <a:pt x="8134" y="19112"/>
                  </a:lnTo>
                  <a:lnTo>
                    <a:pt x="7894" y="19472"/>
                  </a:lnTo>
                  <a:lnTo>
                    <a:pt x="7693" y="19753"/>
                  </a:lnTo>
                  <a:lnTo>
                    <a:pt x="7613" y="20033"/>
                  </a:lnTo>
                  <a:lnTo>
                    <a:pt x="7573" y="20354"/>
                  </a:lnTo>
                  <a:lnTo>
                    <a:pt x="7533" y="20674"/>
                  </a:lnTo>
                  <a:lnTo>
                    <a:pt x="7573" y="20995"/>
                  </a:lnTo>
                  <a:lnTo>
                    <a:pt x="7653" y="21356"/>
                  </a:lnTo>
                  <a:lnTo>
                    <a:pt x="7853" y="22037"/>
                  </a:lnTo>
                  <a:lnTo>
                    <a:pt x="8054" y="22758"/>
                  </a:lnTo>
                  <a:lnTo>
                    <a:pt x="8254" y="23439"/>
                  </a:lnTo>
                  <a:lnTo>
                    <a:pt x="8334" y="23800"/>
                  </a:lnTo>
                  <a:lnTo>
                    <a:pt x="8334" y="24160"/>
                  </a:lnTo>
                  <a:lnTo>
                    <a:pt x="8334" y="24521"/>
                  </a:lnTo>
                  <a:lnTo>
                    <a:pt x="8294" y="24841"/>
                  </a:lnTo>
                  <a:lnTo>
                    <a:pt x="8174" y="25202"/>
                  </a:lnTo>
                  <a:lnTo>
                    <a:pt x="8014" y="25562"/>
                  </a:lnTo>
                  <a:lnTo>
                    <a:pt x="7653" y="26284"/>
                  </a:lnTo>
                  <a:lnTo>
                    <a:pt x="7493" y="26805"/>
                  </a:lnTo>
                  <a:lnTo>
                    <a:pt x="7333" y="27325"/>
                  </a:lnTo>
                  <a:lnTo>
                    <a:pt x="7252" y="27846"/>
                  </a:lnTo>
                  <a:lnTo>
                    <a:pt x="7212" y="28407"/>
                  </a:lnTo>
                  <a:lnTo>
                    <a:pt x="7172" y="28968"/>
                  </a:lnTo>
                  <a:lnTo>
                    <a:pt x="7212" y="29529"/>
                  </a:lnTo>
                  <a:lnTo>
                    <a:pt x="7293" y="30571"/>
                  </a:lnTo>
                  <a:lnTo>
                    <a:pt x="7333" y="30891"/>
                  </a:lnTo>
                  <a:lnTo>
                    <a:pt x="7333" y="31172"/>
                  </a:lnTo>
                  <a:lnTo>
                    <a:pt x="7333" y="31492"/>
                  </a:lnTo>
                  <a:lnTo>
                    <a:pt x="7293" y="31773"/>
                  </a:lnTo>
                  <a:lnTo>
                    <a:pt x="7172" y="32374"/>
                  </a:lnTo>
                  <a:lnTo>
                    <a:pt x="7052" y="33295"/>
                  </a:lnTo>
                  <a:lnTo>
                    <a:pt x="7012" y="33776"/>
                  </a:lnTo>
                  <a:lnTo>
                    <a:pt x="6932" y="34257"/>
                  </a:lnTo>
                  <a:lnTo>
                    <a:pt x="6732" y="35218"/>
                  </a:lnTo>
                  <a:lnTo>
                    <a:pt x="6611" y="36060"/>
                  </a:lnTo>
                  <a:lnTo>
                    <a:pt x="6972" y="36220"/>
                  </a:lnTo>
                  <a:lnTo>
                    <a:pt x="7373" y="36380"/>
                  </a:lnTo>
                  <a:lnTo>
                    <a:pt x="7733" y="36500"/>
                  </a:lnTo>
                  <a:lnTo>
                    <a:pt x="8134" y="36581"/>
                  </a:lnTo>
                  <a:lnTo>
                    <a:pt x="8535" y="36661"/>
                  </a:lnTo>
                  <a:lnTo>
                    <a:pt x="8935" y="36701"/>
                  </a:lnTo>
                  <a:lnTo>
                    <a:pt x="9336" y="36741"/>
                  </a:lnTo>
                  <a:lnTo>
                    <a:pt x="9737" y="36741"/>
                  </a:lnTo>
                  <a:lnTo>
                    <a:pt x="10137" y="36701"/>
                  </a:lnTo>
                  <a:lnTo>
                    <a:pt x="10538" y="36661"/>
                  </a:lnTo>
                  <a:lnTo>
                    <a:pt x="10898" y="36581"/>
                  </a:lnTo>
                  <a:lnTo>
                    <a:pt x="11299" y="36460"/>
                  </a:lnTo>
                  <a:lnTo>
                    <a:pt x="11700" y="36340"/>
                  </a:lnTo>
                  <a:lnTo>
                    <a:pt x="12060" y="36180"/>
                  </a:lnTo>
                  <a:lnTo>
                    <a:pt x="12421" y="36020"/>
                  </a:lnTo>
                  <a:lnTo>
                    <a:pt x="12782" y="35819"/>
                  </a:lnTo>
                  <a:lnTo>
                    <a:pt x="13222" y="30170"/>
                  </a:lnTo>
                  <a:lnTo>
                    <a:pt x="13543" y="24521"/>
                  </a:lnTo>
                  <a:lnTo>
                    <a:pt x="13823" y="18912"/>
                  </a:lnTo>
                  <a:lnTo>
                    <a:pt x="14064" y="13262"/>
                  </a:lnTo>
                  <a:lnTo>
                    <a:pt x="13823" y="13022"/>
                  </a:lnTo>
                  <a:lnTo>
                    <a:pt x="13583" y="12782"/>
                  </a:lnTo>
                  <a:lnTo>
                    <a:pt x="13302" y="12581"/>
                  </a:lnTo>
                  <a:lnTo>
                    <a:pt x="13022" y="12421"/>
                  </a:lnTo>
                  <a:lnTo>
                    <a:pt x="12461" y="12140"/>
                  </a:lnTo>
                  <a:lnTo>
                    <a:pt x="11820" y="11900"/>
                  </a:lnTo>
                  <a:lnTo>
                    <a:pt x="11780" y="10538"/>
                  </a:lnTo>
                  <a:lnTo>
                    <a:pt x="11940" y="10418"/>
                  </a:lnTo>
                  <a:lnTo>
                    <a:pt x="12060" y="10297"/>
                  </a:lnTo>
                  <a:lnTo>
                    <a:pt x="12181" y="10177"/>
                  </a:lnTo>
                  <a:lnTo>
                    <a:pt x="12261" y="10017"/>
                  </a:lnTo>
                  <a:lnTo>
                    <a:pt x="12381" y="10057"/>
                  </a:lnTo>
                  <a:lnTo>
                    <a:pt x="12701" y="10097"/>
                  </a:lnTo>
                  <a:lnTo>
                    <a:pt x="13022" y="10217"/>
                  </a:lnTo>
                  <a:lnTo>
                    <a:pt x="13663" y="10498"/>
                  </a:lnTo>
                  <a:lnTo>
                    <a:pt x="14304" y="10858"/>
                  </a:lnTo>
                  <a:lnTo>
                    <a:pt x="14945" y="11099"/>
                  </a:lnTo>
                  <a:lnTo>
                    <a:pt x="16508" y="11700"/>
                  </a:lnTo>
                  <a:lnTo>
                    <a:pt x="18070" y="12261"/>
                  </a:lnTo>
                  <a:lnTo>
                    <a:pt x="19633" y="12701"/>
                  </a:lnTo>
                  <a:lnTo>
                    <a:pt x="20394" y="12942"/>
                  </a:lnTo>
                  <a:lnTo>
                    <a:pt x="21195" y="13102"/>
                  </a:lnTo>
                  <a:lnTo>
                    <a:pt x="21957" y="13262"/>
                  </a:lnTo>
                  <a:lnTo>
                    <a:pt x="22758" y="13383"/>
                  </a:lnTo>
                  <a:lnTo>
                    <a:pt x="23559" y="13423"/>
                  </a:lnTo>
                  <a:lnTo>
                    <a:pt x="24361" y="13463"/>
                  </a:lnTo>
                  <a:lnTo>
                    <a:pt x="24441" y="13463"/>
                  </a:lnTo>
                  <a:lnTo>
                    <a:pt x="24601" y="14024"/>
                  </a:lnTo>
                  <a:lnTo>
                    <a:pt x="24801" y="14424"/>
                  </a:lnTo>
                  <a:lnTo>
                    <a:pt x="24922" y="14625"/>
                  </a:lnTo>
                  <a:lnTo>
                    <a:pt x="25082" y="14785"/>
                  </a:lnTo>
                  <a:lnTo>
                    <a:pt x="25242" y="14865"/>
                  </a:lnTo>
                  <a:lnTo>
                    <a:pt x="25482" y="14905"/>
                  </a:lnTo>
                  <a:lnTo>
                    <a:pt x="25683" y="14865"/>
                  </a:lnTo>
                  <a:lnTo>
                    <a:pt x="25763" y="14825"/>
                  </a:lnTo>
                  <a:lnTo>
                    <a:pt x="25843" y="14745"/>
                  </a:lnTo>
                  <a:lnTo>
                    <a:pt x="25923" y="14865"/>
                  </a:lnTo>
                  <a:lnTo>
                    <a:pt x="26043" y="14985"/>
                  </a:lnTo>
                  <a:lnTo>
                    <a:pt x="26164" y="15105"/>
                  </a:lnTo>
                  <a:lnTo>
                    <a:pt x="26324" y="15145"/>
                  </a:lnTo>
                  <a:lnTo>
                    <a:pt x="26484" y="15185"/>
                  </a:lnTo>
                  <a:lnTo>
                    <a:pt x="26644" y="15185"/>
                  </a:lnTo>
                  <a:lnTo>
                    <a:pt x="26805" y="15145"/>
                  </a:lnTo>
                  <a:lnTo>
                    <a:pt x="26925" y="15105"/>
                  </a:lnTo>
                  <a:lnTo>
                    <a:pt x="27125" y="14945"/>
                  </a:lnTo>
                  <a:lnTo>
                    <a:pt x="27205" y="14905"/>
                  </a:lnTo>
                  <a:lnTo>
                    <a:pt x="27285" y="14905"/>
                  </a:lnTo>
                  <a:lnTo>
                    <a:pt x="27486" y="14945"/>
                  </a:lnTo>
                  <a:lnTo>
                    <a:pt x="27606" y="14985"/>
                  </a:lnTo>
                  <a:lnTo>
                    <a:pt x="27766" y="15065"/>
                  </a:lnTo>
                  <a:lnTo>
                    <a:pt x="27926" y="15105"/>
                  </a:lnTo>
                  <a:lnTo>
                    <a:pt x="28287" y="15105"/>
                  </a:lnTo>
                  <a:lnTo>
                    <a:pt x="28608" y="15025"/>
                  </a:lnTo>
                  <a:lnTo>
                    <a:pt x="28768" y="14985"/>
                  </a:lnTo>
                  <a:lnTo>
                    <a:pt x="28888" y="14865"/>
                  </a:lnTo>
                  <a:lnTo>
                    <a:pt x="29088" y="14705"/>
                  </a:lnTo>
                  <a:lnTo>
                    <a:pt x="29169" y="14625"/>
                  </a:lnTo>
                  <a:lnTo>
                    <a:pt x="29289" y="14584"/>
                  </a:lnTo>
                  <a:lnTo>
                    <a:pt x="29449" y="14544"/>
                  </a:lnTo>
                  <a:lnTo>
                    <a:pt x="29609" y="14584"/>
                  </a:lnTo>
                  <a:lnTo>
                    <a:pt x="29890" y="14625"/>
                  </a:lnTo>
                  <a:lnTo>
                    <a:pt x="30210" y="14705"/>
                  </a:lnTo>
                  <a:lnTo>
                    <a:pt x="30370" y="14665"/>
                  </a:lnTo>
                  <a:lnTo>
                    <a:pt x="30491" y="14625"/>
                  </a:lnTo>
                  <a:lnTo>
                    <a:pt x="30611" y="14504"/>
                  </a:lnTo>
                  <a:lnTo>
                    <a:pt x="30691" y="14384"/>
                  </a:lnTo>
                  <a:lnTo>
                    <a:pt x="30771" y="14104"/>
                  </a:lnTo>
                  <a:lnTo>
                    <a:pt x="30851" y="13783"/>
                  </a:lnTo>
                  <a:lnTo>
                    <a:pt x="30851" y="13503"/>
                  </a:lnTo>
                  <a:lnTo>
                    <a:pt x="30811" y="13182"/>
                  </a:lnTo>
                  <a:lnTo>
                    <a:pt x="30811" y="13182"/>
                  </a:lnTo>
                  <a:lnTo>
                    <a:pt x="31933" y="13222"/>
                  </a:lnTo>
                  <a:lnTo>
                    <a:pt x="31933" y="13503"/>
                  </a:lnTo>
                  <a:lnTo>
                    <a:pt x="31973" y="13703"/>
                  </a:lnTo>
                  <a:lnTo>
                    <a:pt x="32013" y="13783"/>
                  </a:lnTo>
                  <a:lnTo>
                    <a:pt x="32093" y="13823"/>
                  </a:lnTo>
                  <a:lnTo>
                    <a:pt x="32214" y="13823"/>
                  </a:lnTo>
                  <a:lnTo>
                    <a:pt x="32334" y="13783"/>
                  </a:lnTo>
                  <a:lnTo>
                    <a:pt x="32614" y="13623"/>
                  </a:lnTo>
                  <a:lnTo>
                    <a:pt x="32734" y="13583"/>
                  </a:lnTo>
                  <a:lnTo>
                    <a:pt x="32895" y="13503"/>
                  </a:lnTo>
                  <a:lnTo>
                    <a:pt x="33776" y="13503"/>
                  </a:lnTo>
                  <a:lnTo>
                    <a:pt x="34297" y="13583"/>
                  </a:lnTo>
                  <a:lnTo>
                    <a:pt x="34818" y="13743"/>
                  </a:lnTo>
                  <a:lnTo>
                    <a:pt x="35339" y="13903"/>
                  </a:lnTo>
                  <a:lnTo>
                    <a:pt x="35819" y="14104"/>
                  </a:lnTo>
                  <a:lnTo>
                    <a:pt x="36260" y="14344"/>
                  </a:lnTo>
                  <a:lnTo>
                    <a:pt x="36621" y="14584"/>
                  </a:lnTo>
                  <a:lnTo>
                    <a:pt x="37021" y="13463"/>
                  </a:lnTo>
                  <a:lnTo>
                    <a:pt x="37222" y="13503"/>
                  </a:lnTo>
                  <a:lnTo>
                    <a:pt x="37102" y="13423"/>
                  </a:lnTo>
                  <a:lnTo>
                    <a:pt x="36541" y="13142"/>
                  </a:lnTo>
                  <a:lnTo>
                    <a:pt x="35980" y="12902"/>
                  </a:lnTo>
                  <a:lnTo>
                    <a:pt x="35379" y="12661"/>
                  </a:lnTo>
                  <a:lnTo>
                    <a:pt x="34778" y="12461"/>
                  </a:lnTo>
                  <a:lnTo>
                    <a:pt x="34177" y="12301"/>
                  </a:lnTo>
                  <a:lnTo>
                    <a:pt x="33576" y="12140"/>
                  </a:lnTo>
                  <a:lnTo>
                    <a:pt x="32975" y="12020"/>
                  </a:lnTo>
                  <a:lnTo>
                    <a:pt x="32334" y="11940"/>
                  </a:lnTo>
                  <a:lnTo>
                    <a:pt x="32214" y="11940"/>
                  </a:lnTo>
                  <a:lnTo>
                    <a:pt x="32133" y="12020"/>
                  </a:lnTo>
                  <a:lnTo>
                    <a:pt x="32133" y="12140"/>
                  </a:lnTo>
                  <a:lnTo>
                    <a:pt x="32133" y="12261"/>
                  </a:lnTo>
                  <a:lnTo>
                    <a:pt x="31332" y="12181"/>
                  </a:lnTo>
                  <a:lnTo>
                    <a:pt x="30491" y="12181"/>
                  </a:lnTo>
                  <a:lnTo>
                    <a:pt x="30491" y="12100"/>
                  </a:lnTo>
                  <a:lnTo>
                    <a:pt x="30571" y="12140"/>
                  </a:lnTo>
                  <a:lnTo>
                    <a:pt x="30651" y="12100"/>
                  </a:lnTo>
                  <a:lnTo>
                    <a:pt x="30731" y="12020"/>
                  </a:lnTo>
                  <a:lnTo>
                    <a:pt x="30811" y="11940"/>
                  </a:lnTo>
                  <a:lnTo>
                    <a:pt x="30851" y="11740"/>
                  </a:lnTo>
                  <a:lnTo>
                    <a:pt x="30811" y="11539"/>
                  </a:lnTo>
                  <a:lnTo>
                    <a:pt x="30731" y="10979"/>
                  </a:lnTo>
                  <a:lnTo>
                    <a:pt x="30531" y="10458"/>
                  </a:lnTo>
                  <a:lnTo>
                    <a:pt x="30451" y="10217"/>
                  </a:lnTo>
                  <a:lnTo>
                    <a:pt x="30290" y="9977"/>
                  </a:lnTo>
                  <a:lnTo>
                    <a:pt x="30130" y="9817"/>
                  </a:lnTo>
                  <a:lnTo>
                    <a:pt x="29890" y="9656"/>
                  </a:lnTo>
                  <a:lnTo>
                    <a:pt x="29649" y="9536"/>
                  </a:lnTo>
                  <a:lnTo>
                    <a:pt x="29369" y="9456"/>
                  </a:lnTo>
                  <a:lnTo>
                    <a:pt x="28808" y="9376"/>
                  </a:lnTo>
                  <a:lnTo>
                    <a:pt x="28688" y="9336"/>
                  </a:lnTo>
                  <a:lnTo>
                    <a:pt x="28247" y="9055"/>
                  </a:lnTo>
                  <a:lnTo>
                    <a:pt x="27967" y="8935"/>
                  </a:lnTo>
                  <a:lnTo>
                    <a:pt x="27886" y="8895"/>
                  </a:lnTo>
                  <a:lnTo>
                    <a:pt x="27846" y="8935"/>
                  </a:lnTo>
                  <a:lnTo>
                    <a:pt x="27325" y="9536"/>
                  </a:lnTo>
                  <a:lnTo>
                    <a:pt x="26765" y="10137"/>
                  </a:lnTo>
                  <a:lnTo>
                    <a:pt x="26164" y="10698"/>
                  </a:lnTo>
                  <a:lnTo>
                    <a:pt x="25563" y="11219"/>
                  </a:lnTo>
                  <a:lnTo>
                    <a:pt x="24801" y="11780"/>
                  </a:lnTo>
                  <a:lnTo>
                    <a:pt x="24000" y="12301"/>
                  </a:lnTo>
                  <a:lnTo>
                    <a:pt x="24040" y="12381"/>
                  </a:lnTo>
                  <a:lnTo>
                    <a:pt x="24120" y="12541"/>
                  </a:lnTo>
                  <a:lnTo>
                    <a:pt x="23399" y="12541"/>
                  </a:lnTo>
                  <a:lnTo>
                    <a:pt x="22518" y="12461"/>
                  </a:lnTo>
                  <a:lnTo>
                    <a:pt x="21676" y="12341"/>
                  </a:lnTo>
                  <a:lnTo>
                    <a:pt x="20795" y="12181"/>
                  </a:lnTo>
                  <a:lnTo>
                    <a:pt x="19913" y="11940"/>
                  </a:lnTo>
                  <a:lnTo>
                    <a:pt x="19072" y="11700"/>
                  </a:lnTo>
                  <a:lnTo>
                    <a:pt x="18231" y="11419"/>
                  </a:lnTo>
                  <a:lnTo>
                    <a:pt x="16588" y="10818"/>
                  </a:lnTo>
                  <a:lnTo>
                    <a:pt x="15506" y="10338"/>
                  </a:lnTo>
                  <a:lnTo>
                    <a:pt x="14424" y="9817"/>
                  </a:lnTo>
                  <a:lnTo>
                    <a:pt x="13342" y="9336"/>
                  </a:lnTo>
                  <a:lnTo>
                    <a:pt x="12822" y="9095"/>
                  </a:lnTo>
                  <a:lnTo>
                    <a:pt x="12261" y="8895"/>
                  </a:lnTo>
                  <a:lnTo>
                    <a:pt x="12181" y="8775"/>
                  </a:lnTo>
                  <a:lnTo>
                    <a:pt x="12060" y="8615"/>
                  </a:lnTo>
                  <a:lnTo>
                    <a:pt x="11860" y="8494"/>
                  </a:lnTo>
                  <a:lnTo>
                    <a:pt x="11700" y="8374"/>
                  </a:lnTo>
                  <a:lnTo>
                    <a:pt x="11499" y="8334"/>
                  </a:lnTo>
                  <a:lnTo>
                    <a:pt x="11259" y="8294"/>
                  </a:lnTo>
                  <a:lnTo>
                    <a:pt x="11059" y="8294"/>
                  </a:lnTo>
                  <a:lnTo>
                    <a:pt x="10858" y="8334"/>
                  </a:lnTo>
                  <a:lnTo>
                    <a:pt x="10658" y="8414"/>
                  </a:lnTo>
                  <a:lnTo>
                    <a:pt x="10498" y="8054"/>
                  </a:lnTo>
                  <a:lnTo>
                    <a:pt x="10338" y="7773"/>
                  </a:lnTo>
                  <a:lnTo>
                    <a:pt x="10137" y="7453"/>
                  </a:lnTo>
                  <a:lnTo>
                    <a:pt x="9897" y="7212"/>
                  </a:lnTo>
                  <a:lnTo>
                    <a:pt x="9576" y="7172"/>
                  </a:lnTo>
                  <a:lnTo>
                    <a:pt x="9296" y="7052"/>
                  </a:lnTo>
                  <a:lnTo>
                    <a:pt x="9015" y="6892"/>
                  </a:lnTo>
                  <a:lnTo>
                    <a:pt x="8775" y="6651"/>
                  </a:lnTo>
                  <a:lnTo>
                    <a:pt x="8575" y="6411"/>
                  </a:lnTo>
                  <a:lnTo>
                    <a:pt x="8454" y="6091"/>
                  </a:lnTo>
                  <a:lnTo>
                    <a:pt x="8374" y="5810"/>
                  </a:lnTo>
                  <a:lnTo>
                    <a:pt x="8334" y="5490"/>
                  </a:lnTo>
                  <a:lnTo>
                    <a:pt x="8174" y="5530"/>
                  </a:lnTo>
                  <a:lnTo>
                    <a:pt x="8014" y="5530"/>
                  </a:lnTo>
                  <a:lnTo>
                    <a:pt x="7894" y="5450"/>
                  </a:lnTo>
                  <a:lnTo>
                    <a:pt x="7733" y="5329"/>
                  </a:lnTo>
                  <a:lnTo>
                    <a:pt x="7613" y="5209"/>
                  </a:lnTo>
                  <a:lnTo>
                    <a:pt x="7533" y="5049"/>
                  </a:lnTo>
                  <a:lnTo>
                    <a:pt x="7453" y="4849"/>
                  </a:lnTo>
                  <a:lnTo>
                    <a:pt x="7413" y="4688"/>
                  </a:lnTo>
                  <a:lnTo>
                    <a:pt x="7333" y="4288"/>
                  </a:lnTo>
                  <a:lnTo>
                    <a:pt x="7212" y="3927"/>
                  </a:lnTo>
                  <a:lnTo>
                    <a:pt x="7132" y="3767"/>
                  </a:lnTo>
                  <a:lnTo>
                    <a:pt x="7012" y="3647"/>
                  </a:lnTo>
                  <a:lnTo>
                    <a:pt x="6892" y="3566"/>
                  </a:lnTo>
                  <a:lnTo>
                    <a:pt x="6732" y="3486"/>
                  </a:lnTo>
                  <a:lnTo>
                    <a:pt x="6371" y="3446"/>
                  </a:lnTo>
                  <a:lnTo>
                    <a:pt x="6211" y="3406"/>
                  </a:lnTo>
                  <a:lnTo>
                    <a:pt x="6131" y="3326"/>
                  </a:lnTo>
                  <a:lnTo>
                    <a:pt x="6091" y="3206"/>
                  </a:lnTo>
                  <a:lnTo>
                    <a:pt x="6010" y="3006"/>
                  </a:lnTo>
                  <a:lnTo>
                    <a:pt x="5930" y="2885"/>
                  </a:lnTo>
                  <a:lnTo>
                    <a:pt x="5810" y="2765"/>
                  </a:lnTo>
                  <a:lnTo>
                    <a:pt x="5570" y="2605"/>
                  </a:lnTo>
                  <a:lnTo>
                    <a:pt x="5329" y="2445"/>
                  </a:lnTo>
                  <a:lnTo>
                    <a:pt x="5049" y="2284"/>
                  </a:lnTo>
                  <a:lnTo>
                    <a:pt x="4889" y="2044"/>
                  </a:lnTo>
                  <a:lnTo>
                    <a:pt x="4728" y="1804"/>
                  </a:lnTo>
                  <a:lnTo>
                    <a:pt x="4608" y="1523"/>
                  </a:lnTo>
                  <a:lnTo>
                    <a:pt x="4528" y="1203"/>
                  </a:lnTo>
                  <a:lnTo>
                    <a:pt x="4448" y="922"/>
                  </a:lnTo>
                  <a:lnTo>
                    <a:pt x="4328" y="642"/>
                  </a:lnTo>
                  <a:lnTo>
                    <a:pt x="4207" y="361"/>
                  </a:lnTo>
                  <a:lnTo>
                    <a:pt x="4007" y="161"/>
                  </a:lnTo>
                  <a:lnTo>
                    <a:pt x="3927" y="81"/>
                  </a:lnTo>
                  <a:lnTo>
                    <a:pt x="38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3504475" y="2058675"/>
              <a:ext cx="256450" cy="319550"/>
            </a:xfrm>
            <a:custGeom>
              <a:avLst/>
              <a:gdLst/>
              <a:ahLst/>
              <a:cxnLst/>
              <a:rect l="l" t="t" r="r" b="b"/>
              <a:pathLst>
                <a:path w="10258" h="12782" extrusionOk="0">
                  <a:moveTo>
                    <a:pt x="2966" y="1"/>
                  </a:moveTo>
                  <a:lnTo>
                    <a:pt x="2806" y="41"/>
                  </a:lnTo>
                  <a:lnTo>
                    <a:pt x="2245" y="201"/>
                  </a:lnTo>
                  <a:lnTo>
                    <a:pt x="1724" y="441"/>
                  </a:lnTo>
                  <a:lnTo>
                    <a:pt x="1523" y="521"/>
                  </a:lnTo>
                  <a:lnTo>
                    <a:pt x="1443" y="602"/>
                  </a:lnTo>
                  <a:lnTo>
                    <a:pt x="1403" y="682"/>
                  </a:lnTo>
                  <a:lnTo>
                    <a:pt x="1363" y="842"/>
                  </a:lnTo>
                  <a:lnTo>
                    <a:pt x="1363" y="962"/>
                  </a:lnTo>
                  <a:lnTo>
                    <a:pt x="1644" y="5329"/>
                  </a:lnTo>
                  <a:lnTo>
                    <a:pt x="1644" y="5530"/>
                  </a:lnTo>
                  <a:lnTo>
                    <a:pt x="1644" y="5770"/>
                  </a:lnTo>
                  <a:lnTo>
                    <a:pt x="1644" y="5970"/>
                  </a:lnTo>
                  <a:lnTo>
                    <a:pt x="1523" y="6010"/>
                  </a:lnTo>
                  <a:lnTo>
                    <a:pt x="522" y="6211"/>
                  </a:lnTo>
                  <a:lnTo>
                    <a:pt x="1" y="6291"/>
                  </a:lnTo>
                  <a:lnTo>
                    <a:pt x="402" y="6571"/>
                  </a:lnTo>
                  <a:lnTo>
                    <a:pt x="762" y="6892"/>
                  </a:lnTo>
                  <a:lnTo>
                    <a:pt x="1043" y="7253"/>
                  </a:lnTo>
                  <a:lnTo>
                    <a:pt x="1163" y="7453"/>
                  </a:lnTo>
                  <a:lnTo>
                    <a:pt x="1283" y="7693"/>
                  </a:lnTo>
                  <a:lnTo>
                    <a:pt x="1403" y="8094"/>
                  </a:lnTo>
                  <a:lnTo>
                    <a:pt x="1443" y="8495"/>
                  </a:lnTo>
                  <a:lnTo>
                    <a:pt x="1523" y="9336"/>
                  </a:lnTo>
                  <a:lnTo>
                    <a:pt x="1604" y="10057"/>
                  </a:lnTo>
                  <a:lnTo>
                    <a:pt x="1764" y="10818"/>
                  </a:lnTo>
                  <a:lnTo>
                    <a:pt x="1964" y="10858"/>
                  </a:lnTo>
                  <a:lnTo>
                    <a:pt x="2205" y="10898"/>
                  </a:lnTo>
                  <a:lnTo>
                    <a:pt x="2405" y="10979"/>
                  </a:lnTo>
                  <a:lnTo>
                    <a:pt x="2565" y="11059"/>
                  </a:lnTo>
                  <a:lnTo>
                    <a:pt x="2725" y="11179"/>
                  </a:lnTo>
                  <a:lnTo>
                    <a:pt x="3006" y="11419"/>
                  </a:lnTo>
                  <a:lnTo>
                    <a:pt x="3246" y="11740"/>
                  </a:lnTo>
                  <a:lnTo>
                    <a:pt x="3366" y="11980"/>
                  </a:lnTo>
                  <a:lnTo>
                    <a:pt x="3487" y="12221"/>
                  </a:lnTo>
                  <a:lnTo>
                    <a:pt x="3647" y="12782"/>
                  </a:lnTo>
                  <a:lnTo>
                    <a:pt x="4969" y="11379"/>
                  </a:lnTo>
                  <a:lnTo>
                    <a:pt x="5250" y="11099"/>
                  </a:lnTo>
                  <a:lnTo>
                    <a:pt x="5490" y="10778"/>
                  </a:lnTo>
                  <a:lnTo>
                    <a:pt x="5530" y="10738"/>
                  </a:lnTo>
                  <a:lnTo>
                    <a:pt x="5530" y="10698"/>
                  </a:lnTo>
                  <a:lnTo>
                    <a:pt x="5650" y="10498"/>
                  </a:lnTo>
                  <a:lnTo>
                    <a:pt x="5730" y="10298"/>
                  </a:lnTo>
                  <a:lnTo>
                    <a:pt x="5770" y="10137"/>
                  </a:lnTo>
                  <a:lnTo>
                    <a:pt x="5810" y="9897"/>
                  </a:lnTo>
                  <a:lnTo>
                    <a:pt x="5810" y="9656"/>
                  </a:lnTo>
                  <a:lnTo>
                    <a:pt x="5810" y="9176"/>
                  </a:lnTo>
                  <a:lnTo>
                    <a:pt x="5690" y="9216"/>
                  </a:lnTo>
                  <a:lnTo>
                    <a:pt x="5570" y="9216"/>
                  </a:lnTo>
                  <a:lnTo>
                    <a:pt x="5410" y="9136"/>
                  </a:lnTo>
                  <a:lnTo>
                    <a:pt x="5370" y="9136"/>
                  </a:lnTo>
                  <a:lnTo>
                    <a:pt x="5209" y="9055"/>
                  </a:lnTo>
                  <a:lnTo>
                    <a:pt x="5129" y="8975"/>
                  </a:lnTo>
                  <a:lnTo>
                    <a:pt x="4969" y="8895"/>
                  </a:lnTo>
                  <a:lnTo>
                    <a:pt x="4969" y="8855"/>
                  </a:lnTo>
                  <a:lnTo>
                    <a:pt x="4328" y="8374"/>
                  </a:lnTo>
                  <a:lnTo>
                    <a:pt x="4248" y="8294"/>
                  </a:lnTo>
                  <a:lnTo>
                    <a:pt x="3887" y="8014"/>
                  </a:lnTo>
                  <a:lnTo>
                    <a:pt x="3607" y="7693"/>
                  </a:lnTo>
                  <a:lnTo>
                    <a:pt x="3407" y="7333"/>
                  </a:lnTo>
                  <a:lnTo>
                    <a:pt x="3326" y="7132"/>
                  </a:lnTo>
                  <a:lnTo>
                    <a:pt x="3286" y="6932"/>
                  </a:lnTo>
                  <a:lnTo>
                    <a:pt x="3286" y="6892"/>
                  </a:lnTo>
                  <a:lnTo>
                    <a:pt x="3246" y="6772"/>
                  </a:lnTo>
                  <a:lnTo>
                    <a:pt x="3286" y="6411"/>
                  </a:lnTo>
                  <a:lnTo>
                    <a:pt x="3407" y="6051"/>
                  </a:lnTo>
                  <a:lnTo>
                    <a:pt x="3487" y="5850"/>
                  </a:lnTo>
                  <a:lnTo>
                    <a:pt x="3607" y="5690"/>
                  </a:lnTo>
                  <a:lnTo>
                    <a:pt x="3887" y="5450"/>
                  </a:lnTo>
                  <a:lnTo>
                    <a:pt x="4208" y="5410"/>
                  </a:lnTo>
                  <a:lnTo>
                    <a:pt x="4288" y="5369"/>
                  </a:lnTo>
                  <a:lnTo>
                    <a:pt x="4448" y="5410"/>
                  </a:lnTo>
                  <a:lnTo>
                    <a:pt x="4608" y="5450"/>
                  </a:lnTo>
                  <a:lnTo>
                    <a:pt x="4929" y="5570"/>
                  </a:lnTo>
                  <a:lnTo>
                    <a:pt x="5530" y="5850"/>
                  </a:lnTo>
                  <a:lnTo>
                    <a:pt x="6131" y="6131"/>
                  </a:lnTo>
                  <a:lnTo>
                    <a:pt x="6652" y="6411"/>
                  </a:lnTo>
                  <a:lnTo>
                    <a:pt x="6692" y="6411"/>
                  </a:lnTo>
                  <a:lnTo>
                    <a:pt x="6852" y="6491"/>
                  </a:lnTo>
                  <a:lnTo>
                    <a:pt x="6972" y="6571"/>
                  </a:lnTo>
                  <a:lnTo>
                    <a:pt x="7133" y="6652"/>
                  </a:lnTo>
                  <a:lnTo>
                    <a:pt x="7213" y="6652"/>
                  </a:lnTo>
                  <a:lnTo>
                    <a:pt x="7854" y="6852"/>
                  </a:lnTo>
                  <a:lnTo>
                    <a:pt x="8535" y="7012"/>
                  </a:lnTo>
                  <a:lnTo>
                    <a:pt x="9176" y="7052"/>
                  </a:lnTo>
                  <a:lnTo>
                    <a:pt x="9817" y="7092"/>
                  </a:lnTo>
                  <a:lnTo>
                    <a:pt x="10017" y="7092"/>
                  </a:lnTo>
                  <a:lnTo>
                    <a:pt x="10098" y="7052"/>
                  </a:lnTo>
                  <a:lnTo>
                    <a:pt x="10178" y="7012"/>
                  </a:lnTo>
                  <a:lnTo>
                    <a:pt x="10218" y="6972"/>
                  </a:lnTo>
                  <a:lnTo>
                    <a:pt x="10258" y="6892"/>
                  </a:lnTo>
                  <a:lnTo>
                    <a:pt x="10178" y="6772"/>
                  </a:lnTo>
                  <a:lnTo>
                    <a:pt x="10098" y="6732"/>
                  </a:lnTo>
                  <a:lnTo>
                    <a:pt x="9617" y="6371"/>
                  </a:lnTo>
                  <a:lnTo>
                    <a:pt x="9216" y="5970"/>
                  </a:lnTo>
                  <a:lnTo>
                    <a:pt x="8896" y="5490"/>
                  </a:lnTo>
                  <a:lnTo>
                    <a:pt x="8655" y="4969"/>
                  </a:lnTo>
                  <a:lnTo>
                    <a:pt x="8655" y="5049"/>
                  </a:lnTo>
                  <a:lnTo>
                    <a:pt x="8615" y="5169"/>
                  </a:lnTo>
                  <a:lnTo>
                    <a:pt x="8495" y="5249"/>
                  </a:lnTo>
                  <a:lnTo>
                    <a:pt x="8375" y="5289"/>
                  </a:lnTo>
                  <a:lnTo>
                    <a:pt x="8214" y="5329"/>
                  </a:lnTo>
                  <a:lnTo>
                    <a:pt x="7012" y="5329"/>
                  </a:lnTo>
                  <a:lnTo>
                    <a:pt x="6612" y="5249"/>
                  </a:lnTo>
                  <a:lnTo>
                    <a:pt x="6011" y="5129"/>
                  </a:lnTo>
                  <a:lnTo>
                    <a:pt x="5730" y="5049"/>
                  </a:lnTo>
                  <a:lnTo>
                    <a:pt x="5490" y="4929"/>
                  </a:lnTo>
                  <a:lnTo>
                    <a:pt x="5129" y="4728"/>
                  </a:lnTo>
                  <a:lnTo>
                    <a:pt x="4969" y="4688"/>
                  </a:lnTo>
                  <a:lnTo>
                    <a:pt x="4809" y="4648"/>
                  </a:lnTo>
                  <a:lnTo>
                    <a:pt x="4689" y="4248"/>
                  </a:lnTo>
                  <a:lnTo>
                    <a:pt x="4649" y="4087"/>
                  </a:lnTo>
                  <a:lnTo>
                    <a:pt x="4088" y="1924"/>
                  </a:lnTo>
                  <a:lnTo>
                    <a:pt x="4368" y="1723"/>
                  </a:lnTo>
                  <a:lnTo>
                    <a:pt x="4488" y="1643"/>
                  </a:lnTo>
                  <a:lnTo>
                    <a:pt x="4528" y="1563"/>
                  </a:lnTo>
                  <a:lnTo>
                    <a:pt x="4528" y="1523"/>
                  </a:lnTo>
                  <a:lnTo>
                    <a:pt x="4368" y="962"/>
                  </a:lnTo>
                  <a:lnTo>
                    <a:pt x="4168" y="401"/>
                  </a:lnTo>
                  <a:lnTo>
                    <a:pt x="4088" y="241"/>
                  </a:lnTo>
                  <a:lnTo>
                    <a:pt x="3967" y="121"/>
                  </a:lnTo>
                  <a:lnTo>
                    <a:pt x="3887" y="81"/>
                  </a:lnTo>
                  <a:lnTo>
                    <a:pt x="3767" y="121"/>
                  </a:lnTo>
                  <a:lnTo>
                    <a:pt x="3527" y="281"/>
                  </a:lnTo>
                  <a:lnTo>
                    <a:pt x="3366" y="81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3340225" y="2073700"/>
              <a:ext cx="119200" cy="119225"/>
            </a:xfrm>
            <a:custGeom>
              <a:avLst/>
              <a:gdLst/>
              <a:ahLst/>
              <a:cxnLst/>
              <a:rect l="l" t="t" r="r" b="b"/>
              <a:pathLst>
                <a:path w="4768" h="4769" extrusionOk="0">
                  <a:moveTo>
                    <a:pt x="0" y="1"/>
                  </a:moveTo>
                  <a:lnTo>
                    <a:pt x="40" y="161"/>
                  </a:lnTo>
                  <a:lnTo>
                    <a:pt x="120" y="521"/>
                  </a:lnTo>
                  <a:lnTo>
                    <a:pt x="281" y="1122"/>
                  </a:lnTo>
                  <a:lnTo>
                    <a:pt x="401" y="1483"/>
                  </a:lnTo>
                  <a:lnTo>
                    <a:pt x="601" y="1844"/>
                  </a:lnTo>
                  <a:lnTo>
                    <a:pt x="962" y="1964"/>
                  </a:lnTo>
                  <a:lnTo>
                    <a:pt x="1282" y="2124"/>
                  </a:lnTo>
                  <a:lnTo>
                    <a:pt x="1563" y="2284"/>
                  </a:lnTo>
                  <a:lnTo>
                    <a:pt x="1803" y="2445"/>
                  </a:lnTo>
                  <a:lnTo>
                    <a:pt x="2324" y="2925"/>
                  </a:lnTo>
                  <a:lnTo>
                    <a:pt x="2845" y="3366"/>
                  </a:lnTo>
                  <a:lnTo>
                    <a:pt x="3486" y="3927"/>
                  </a:lnTo>
                  <a:lnTo>
                    <a:pt x="4167" y="4408"/>
                  </a:lnTo>
                  <a:lnTo>
                    <a:pt x="4768" y="4768"/>
                  </a:lnTo>
                  <a:lnTo>
                    <a:pt x="4407" y="4208"/>
                  </a:lnTo>
                  <a:lnTo>
                    <a:pt x="3927" y="3566"/>
                  </a:lnTo>
                  <a:lnTo>
                    <a:pt x="3406" y="2845"/>
                  </a:lnTo>
                  <a:lnTo>
                    <a:pt x="2805" y="2124"/>
                  </a:lnTo>
                  <a:lnTo>
                    <a:pt x="2124" y="1443"/>
                  </a:lnTo>
                  <a:lnTo>
                    <a:pt x="1442" y="842"/>
                  </a:lnTo>
                  <a:lnTo>
                    <a:pt x="1082" y="562"/>
                  </a:lnTo>
                  <a:lnTo>
                    <a:pt x="721" y="321"/>
                  </a:lnTo>
                  <a:lnTo>
                    <a:pt x="361" y="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3217000" y="3696375"/>
              <a:ext cx="329575" cy="111200"/>
            </a:xfrm>
            <a:custGeom>
              <a:avLst/>
              <a:gdLst/>
              <a:ahLst/>
              <a:cxnLst/>
              <a:rect l="l" t="t" r="r" b="b"/>
              <a:pathLst>
                <a:path w="13183" h="4448" extrusionOk="0">
                  <a:moveTo>
                    <a:pt x="8936" y="0"/>
                  </a:moveTo>
                  <a:lnTo>
                    <a:pt x="8295" y="200"/>
                  </a:lnTo>
                  <a:lnTo>
                    <a:pt x="7614" y="321"/>
                  </a:lnTo>
                  <a:lnTo>
                    <a:pt x="6932" y="441"/>
                  </a:lnTo>
                  <a:lnTo>
                    <a:pt x="6251" y="481"/>
                  </a:lnTo>
                  <a:lnTo>
                    <a:pt x="5570" y="521"/>
                  </a:lnTo>
                  <a:lnTo>
                    <a:pt x="3246" y="521"/>
                  </a:lnTo>
                  <a:lnTo>
                    <a:pt x="2004" y="601"/>
                  </a:lnTo>
                  <a:lnTo>
                    <a:pt x="1403" y="601"/>
                  </a:lnTo>
                  <a:lnTo>
                    <a:pt x="1083" y="561"/>
                  </a:lnTo>
                  <a:lnTo>
                    <a:pt x="802" y="521"/>
                  </a:lnTo>
                  <a:lnTo>
                    <a:pt x="562" y="1282"/>
                  </a:lnTo>
                  <a:lnTo>
                    <a:pt x="281" y="2043"/>
                  </a:lnTo>
                  <a:lnTo>
                    <a:pt x="281" y="1963"/>
                  </a:lnTo>
                  <a:lnTo>
                    <a:pt x="201" y="2204"/>
                  </a:lnTo>
                  <a:lnTo>
                    <a:pt x="81" y="2444"/>
                  </a:lnTo>
                  <a:lnTo>
                    <a:pt x="41" y="2564"/>
                  </a:lnTo>
                  <a:lnTo>
                    <a:pt x="1" y="2684"/>
                  </a:lnTo>
                  <a:lnTo>
                    <a:pt x="1" y="2805"/>
                  </a:lnTo>
                  <a:lnTo>
                    <a:pt x="41" y="2925"/>
                  </a:lnTo>
                  <a:lnTo>
                    <a:pt x="201" y="3045"/>
                  </a:lnTo>
                  <a:lnTo>
                    <a:pt x="322" y="3165"/>
                  </a:lnTo>
                  <a:lnTo>
                    <a:pt x="482" y="3245"/>
                  </a:lnTo>
                  <a:lnTo>
                    <a:pt x="682" y="3325"/>
                  </a:lnTo>
                  <a:lnTo>
                    <a:pt x="1043" y="3446"/>
                  </a:lnTo>
                  <a:lnTo>
                    <a:pt x="1403" y="3566"/>
                  </a:lnTo>
                  <a:lnTo>
                    <a:pt x="2004" y="3806"/>
                  </a:lnTo>
                  <a:lnTo>
                    <a:pt x="2565" y="3926"/>
                  </a:lnTo>
                  <a:lnTo>
                    <a:pt x="2725" y="3967"/>
                  </a:lnTo>
                  <a:lnTo>
                    <a:pt x="4088" y="4247"/>
                  </a:lnTo>
                  <a:lnTo>
                    <a:pt x="4288" y="4287"/>
                  </a:lnTo>
                  <a:lnTo>
                    <a:pt x="4488" y="4287"/>
                  </a:lnTo>
                  <a:lnTo>
                    <a:pt x="4689" y="4247"/>
                  </a:lnTo>
                  <a:lnTo>
                    <a:pt x="4809" y="4207"/>
                  </a:lnTo>
                  <a:lnTo>
                    <a:pt x="4969" y="4087"/>
                  </a:lnTo>
                  <a:lnTo>
                    <a:pt x="5089" y="3967"/>
                  </a:lnTo>
                  <a:lnTo>
                    <a:pt x="5169" y="3806"/>
                  </a:lnTo>
                  <a:lnTo>
                    <a:pt x="5250" y="3606"/>
                  </a:lnTo>
                  <a:lnTo>
                    <a:pt x="5370" y="3526"/>
                  </a:lnTo>
                  <a:lnTo>
                    <a:pt x="5450" y="3486"/>
                  </a:lnTo>
                  <a:lnTo>
                    <a:pt x="5570" y="3406"/>
                  </a:lnTo>
                  <a:lnTo>
                    <a:pt x="5690" y="3406"/>
                  </a:lnTo>
                  <a:lnTo>
                    <a:pt x="5811" y="3446"/>
                  </a:lnTo>
                  <a:lnTo>
                    <a:pt x="5770" y="3726"/>
                  </a:lnTo>
                  <a:lnTo>
                    <a:pt x="5730" y="3886"/>
                  </a:lnTo>
                  <a:lnTo>
                    <a:pt x="5770" y="4047"/>
                  </a:lnTo>
                  <a:lnTo>
                    <a:pt x="5811" y="4127"/>
                  </a:lnTo>
                  <a:lnTo>
                    <a:pt x="5931" y="4207"/>
                  </a:lnTo>
                  <a:lnTo>
                    <a:pt x="6171" y="4247"/>
                  </a:lnTo>
                  <a:lnTo>
                    <a:pt x="6892" y="4367"/>
                  </a:lnTo>
                  <a:lnTo>
                    <a:pt x="7654" y="4407"/>
                  </a:lnTo>
                  <a:lnTo>
                    <a:pt x="8375" y="4447"/>
                  </a:lnTo>
                  <a:lnTo>
                    <a:pt x="9136" y="4407"/>
                  </a:lnTo>
                  <a:lnTo>
                    <a:pt x="9416" y="4367"/>
                  </a:lnTo>
                  <a:lnTo>
                    <a:pt x="9537" y="4327"/>
                  </a:lnTo>
                  <a:lnTo>
                    <a:pt x="9657" y="4247"/>
                  </a:lnTo>
                  <a:lnTo>
                    <a:pt x="9777" y="4207"/>
                  </a:lnTo>
                  <a:lnTo>
                    <a:pt x="10017" y="4207"/>
                  </a:lnTo>
                  <a:lnTo>
                    <a:pt x="10458" y="4167"/>
                  </a:lnTo>
                  <a:lnTo>
                    <a:pt x="10939" y="4087"/>
                  </a:lnTo>
                  <a:lnTo>
                    <a:pt x="11420" y="3967"/>
                  </a:lnTo>
                  <a:lnTo>
                    <a:pt x="11820" y="3886"/>
                  </a:lnTo>
                  <a:lnTo>
                    <a:pt x="12421" y="3726"/>
                  </a:lnTo>
                  <a:lnTo>
                    <a:pt x="12702" y="3606"/>
                  </a:lnTo>
                  <a:lnTo>
                    <a:pt x="12942" y="3486"/>
                  </a:lnTo>
                  <a:lnTo>
                    <a:pt x="13103" y="3325"/>
                  </a:lnTo>
                  <a:lnTo>
                    <a:pt x="13143" y="3245"/>
                  </a:lnTo>
                  <a:lnTo>
                    <a:pt x="13183" y="3165"/>
                  </a:lnTo>
                  <a:lnTo>
                    <a:pt x="13143" y="3005"/>
                  </a:lnTo>
                  <a:lnTo>
                    <a:pt x="13062" y="2885"/>
                  </a:lnTo>
                  <a:lnTo>
                    <a:pt x="12902" y="2684"/>
                  </a:lnTo>
                  <a:lnTo>
                    <a:pt x="12742" y="2524"/>
                  </a:lnTo>
                  <a:lnTo>
                    <a:pt x="12742" y="2484"/>
                  </a:lnTo>
                  <a:lnTo>
                    <a:pt x="12662" y="2284"/>
                  </a:lnTo>
                  <a:lnTo>
                    <a:pt x="12622" y="2043"/>
                  </a:lnTo>
                  <a:lnTo>
                    <a:pt x="12582" y="1603"/>
                  </a:lnTo>
                  <a:lnTo>
                    <a:pt x="12421" y="1002"/>
                  </a:lnTo>
                  <a:lnTo>
                    <a:pt x="12381" y="841"/>
                  </a:lnTo>
                  <a:lnTo>
                    <a:pt x="12301" y="681"/>
                  </a:lnTo>
                  <a:lnTo>
                    <a:pt x="12221" y="561"/>
                  </a:lnTo>
                  <a:lnTo>
                    <a:pt x="12101" y="481"/>
                  </a:lnTo>
                  <a:lnTo>
                    <a:pt x="11941" y="441"/>
                  </a:lnTo>
                  <a:lnTo>
                    <a:pt x="11780" y="401"/>
                  </a:lnTo>
                  <a:lnTo>
                    <a:pt x="10338" y="200"/>
                  </a:lnTo>
                  <a:lnTo>
                    <a:pt x="9657" y="120"/>
                  </a:lnTo>
                  <a:lnTo>
                    <a:pt x="89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2685125" y="3348800"/>
              <a:ext cx="147275" cy="225375"/>
            </a:xfrm>
            <a:custGeom>
              <a:avLst/>
              <a:gdLst/>
              <a:ahLst/>
              <a:cxnLst/>
              <a:rect l="l" t="t" r="r" b="b"/>
              <a:pathLst>
                <a:path w="5891" h="9015" extrusionOk="0">
                  <a:moveTo>
                    <a:pt x="1" y="0"/>
                  </a:moveTo>
                  <a:lnTo>
                    <a:pt x="1" y="5690"/>
                  </a:lnTo>
                  <a:lnTo>
                    <a:pt x="1" y="6892"/>
                  </a:lnTo>
                  <a:lnTo>
                    <a:pt x="802" y="7292"/>
                  </a:lnTo>
                  <a:lnTo>
                    <a:pt x="1604" y="7733"/>
                  </a:lnTo>
                  <a:lnTo>
                    <a:pt x="2365" y="8254"/>
                  </a:lnTo>
                  <a:lnTo>
                    <a:pt x="3086" y="8855"/>
                  </a:lnTo>
                  <a:lnTo>
                    <a:pt x="3246" y="9015"/>
                  </a:lnTo>
                  <a:lnTo>
                    <a:pt x="3487" y="8454"/>
                  </a:lnTo>
                  <a:lnTo>
                    <a:pt x="3727" y="7933"/>
                  </a:lnTo>
                  <a:lnTo>
                    <a:pt x="4008" y="7412"/>
                  </a:lnTo>
                  <a:lnTo>
                    <a:pt x="4328" y="6932"/>
                  </a:lnTo>
                  <a:lnTo>
                    <a:pt x="4689" y="6451"/>
                  </a:lnTo>
                  <a:lnTo>
                    <a:pt x="5049" y="6010"/>
                  </a:lnTo>
                  <a:lnTo>
                    <a:pt x="5450" y="5569"/>
                  </a:lnTo>
                  <a:lnTo>
                    <a:pt x="5891" y="5169"/>
                  </a:lnTo>
                  <a:lnTo>
                    <a:pt x="5730" y="4888"/>
                  </a:lnTo>
                  <a:lnTo>
                    <a:pt x="5250" y="4207"/>
                  </a:lnTo>
                  <a:lnTo>
                    <a:pt x="4729" y="3566"/>
                  </a:lnTo>
                  <a:lnTo>
                    <a:pt x="4208" y="2965"/>
                  </a:lnTo>
                  <a:lnTo>
                    <a:pt x="3607" y="2364"/>
                  </a:lnTo>
                  <a:lnTo>
                    <a:pt x="2766" y="1683"/>
                  </a:lnTo>
                  <a:lnTo>
                    <a:pt x="1884" y="1042"/>
                  </a:lnTo>
                  <a:lnTo>
                    <a:pt x="963" y="4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2904500" y="2327125"/>
              <a:ext cx="479800" cy="415700"/>
            </a:xfrm>
            <a:custGeom>
              <a:avLst/>
              <a:gdLst/>
              <a:ahLst/>
              <a:cxnLst/>
              <a:rect l="l" t="t" r="r" b="b"/>
              <a:pathLst>
                <a:path w="19192" h="16628" extrusionOk="0">
                  <a:moveTo>
                    <a:pt x="4648" y="0"/>
                  </a:moveTo>
                  <a:lnTo>
                    <a:pt x="4368" y="80"/>
                  </a:lnTo>
                  <a:lnTo>
                    <a:pt x="4047" y="241"/>
                  </a:lnTo>
                  <a:lnTo>
                    <a:pt x="3727" y="481"/>
                  </a:lnTo>
                  <a:lnTo>
                    <a:pt x="3406" y="721"/>
                  </a:lnTo>
                  <a:lnTo>
                    <a:pt x="2805" y="1282"/>
                  </a:lnTo>
                  <a:lnTo>
                    <a:pt x="2324" y="1803"/>
                  </a:lnTo>
                  <a:lnTo>
                    <a:pt x="1723" y="2364"/>
                  </a:lnTo>
                  <a:lnTo>
                    <a:pt x="1122" y="2965"/>
                  </a:lnTo>
                  <a:lnTo>
                    <a:pt x="561" y="3566"/>
                  </a:lnTo>
                  <a:lnTo>
                    <a:pt x="0" y="4207"/>
                  </a:lnTo>
                  <a:lnTo>
                    <a:pt x="161" y="4047"/>
                  </a:lnTo>
                  <a:lnTo>
                    <a:pt x="361" y="3887"/>
                  </a:lnTo>
                  <a:lnTo>
                    <a:pt x="682" y="3686"/>
                  </a:lnTo>
                  <a:lnTo>
                    <a:pt x="1002" y="3526"/>
                  </a:lnTo>
                  <a:lnTo>
                    <a:pt x="1403" y="3406"/>
                  </a:lnTo>
                  <a:lnTo>
                    <a:pt x="1803" y="3286"/>
                  </a:lnTo>
                  <a:lnTo>
                    <a:pt x="2164" y="3246"/>
                  </a:lnTo>
                  <a:lnTo>
                    <a:pt x="2565" y="3205"/>
                  </a:lnTo>
                  <a:lnTo>
                    <a:pt x="3286" y="3165"/>
                  </a:lnTo>
                  <a:lnTo>
                    <a:pt x="3646" y="3205"/>
                  </a:lnTo>
                  <a:lnTo>
                    <a:pt x="4007" y="3286"/>
                  </a:lnTo>
                  <a:lnTo>
                    <a:pt x="4368" y="3366"/>
                  </a:lnTo>
                  <a:lnTo>
                    <a:pt x="4728" y="3486"/>
                  </a:lnTo>
                  <a:lnTo>
                    <a:pt x="5409" y="3806"/>
                  </a:lnTo>
                  <a:lnTo>
                    <a:pt x="6050" y="4167"/>
                  </a:lnTo>
                  <a:lnTo>
                    <a:pt x="6611" y="4528"/>
                  </a:lnTo>
                  <a:lnTo>
                    <a:pt x="7132" y="4928"/>
                  </a:lnTo>
                  <a:lnTo>
                    <a:pt x="7653" y="5369"/>
                  </a:lnTo>
                  <a:lnTo>
                    <a:pt x="8134" y="5810"/>
                  </a:lnTo>
                  <a:lnTo>
                    <a:pt x="9055" y="6771"/>
                  </a:lnTo>
                  <a:lnTo>
                    <a:pt x="9937" y="7733"/>
                  </a:lnTo>
                  <a:lnTo>
                    <a:pt x="11620" y="9656"/>
                  </a:lnTo>
                  <a:lnTo>
                    <a:pt x="12421" y="10658"/>
                  </a:lnTo>
                  <a:lnTo>
                    <a:pt x="13182" y="11699"/>
                  </a:lnTo>
                  <a:lnTo>
                    <a:pt x="13583" y="12220"/>
                  </a:lnTo>
                  <a:lnTo>
                    <a:pt x="14665" y="13783"/>
                  </a:lnTo>
                  <a:lnTo>
                    <a:pt x="15185" y="14544"/>
                  </a:lnTo>
                  <a:lnTo>
                    <a:pt x="15706" y="15345"/>
                  </a:lnTo>
                  <a:lnTo>
                    <a:pt x="15987" y="15946"/>
                  </a:lnTo>
                  <a:lnTo>
                    <a:pt x="16267" y="16507"/>
                  </a:lnTo>
                  <a:lnTo>
                    <a:pt x="16347" y="16627"/>
                  </a:lnTo>
                  <a:lnTo>
                    <a:pt x="16588" y="16507"/>
                  </a:lnTo>
                  <a:lnTo>
                    <a:pt x="17269" y="16187"/>
                  </a:lnTo>
                  <a:lnTo>
                    <a:pt x="17910" y="15786"/>
                  </a:lnTo>
                  <a:lnTo>
                    <a:pt x="19192" y="15065"/>
                  </a:lnTo>
                  <a:lnTo>
                    <a:pt x="19152" y="15065"/>
                  </a:lnTo>
                  <a:lnTo>
                    <a:pt x="19072" y="14985"/>
                  </a:lnTo>
                  <a:lnTo>
                    <a:pt x="18871" y="14744"/>
                  </a:lnTo>
                  <a:lnTo>
                    <a:pt x="18631" y="14344"/>
                  </a:lnTo>
                  <a:lnTo>
                    <a:pt x="18110" y="13422"/>
                  </a:lnTo>
                  <a:lnTo>
                    <a:pt x="17669" y="12621"/>
                  </a:lnTo>
                  <a:lnTo>
                    <a:pt x="16187" y="10177"/>
                  </a:lnTo>
                  <a:lnTo>
                    <a:pt x="15666" y="9295"/>
                  </a:lnTo>
                  <a:lnTo>
                    <a:pt x="15105" y="8454"/>
                  </a:lnTo>
                  <a:lnTo>
                    <a:pt x="14504" y="7573"/>
                  </a:lnTo>
                  <a:lnTo>
                    <a:pt x="13823" y="6651"/>
                  </a:lnTo>
                  <a:lnTo>
                    <a:pt x="13142" y="5730"/>
                  </a:lnTo>
                  <a:lnTo>
                    <a:pt x="12421" y="4848"/>
                  </a:lnTo>
                  <a:lnTo>
                    <a:pt x="11660" y="4007"/>
                  </a:lnTo>
                  <a:lnTo>
                    <a:pt x="10858" y="3205"/>
                  </a:lnTo>
                  <a:lnTo>
                    <a:pt x="10017" y="2484"/>
                  </a:lnTo>
                  <a:lnTo>
                    <a:pt x="9576" y="2124"/>
                  </a:lnTo>
                  <a:lnTo>
                    <a:pt x="9135" y="1843"/>
                  </a:lnTo>
                  <a:lnTo>
                    <a:pt x="8214" y="1242"/>
                  </a:lnTo>
                  <a:lnTo>
                    <a:pt x="7653" y="922"/>
                  </a:lnTo>
                  <a:lnTo>
                    <a:pt x="7092" y="601"/>
                  </a:lnTo>
                  <a:lnTo>
                    <a:pt x="6491" y="361"/>
                  </a:lnTo>
                  <a:lnTo>
                    <a:pt x="5890" y="120"/>
                  </a:lnTo>
                  <a:lnTo>
                    <a:pt x="5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2761275" y="2703725"/>
              <a:ext cx="580975" cy="182325"/>
            </a:xfrm>
            <a:custGeom>
              <a:avLst/>
              <a:gdLst/>
              <a:ahLst/>
              <a:cxnLst/>
              <a:rect l="l" t="t" r="r" b="b"/>
              <a:pathLst>
                <a:path w="23239" h="7293" extrusionOk="0">
                  <a:moveTo>
                    <a:pt x="1002" y="1"/>
                  </a:moveTo>
                  <a:lnTo>
                    <a:pt x="922" y="562"/>
                  </a:lnTo>
                  <a:lnTo>
                    <a:pt x="801" y="1123"/>
                  </a:lnTo>
                  <a:lnTo>
                    <a:pt x="601" y="1644"/>
                  </a:lnTo>
                  <a:lnTo>
                    <a:pt x="401" y="2164"/>
                  </a:lnTo>
                  <a:lnTo>
                    <a:pt x="200" y="2565"/>
                  </a:lnTo>
                  <a:lnTo>
                    <a:pt x="0" y="2926"/>
                  </a:lnTo>
                  <a:lnTo>
                    <a:pt x="521" y="3487"/>
                  </a:lnTo>
                  <a:lnTo>
                    <a:pt x="1082" y="3967"/>
                  </a:lnTo>
                  <a:lnTo>
                    <a:pt x="1683" y="4448"/>
                  </a:lnTo>
                  <a:lnTo>
                    <a:pt x="2284" y="4849"/>
                  </a:lnTo>
                  <a:lnTo>
                    <a:pt x="2925" y="5250"/>
                  </a:lnTo>
                  <a:lnTo>
                    <a:pt x="3606" y="5610"/>
                  </a:lnTo>
                  <a:lnTo>
                    <a:pt x="4287" y="5891"/>
                  </a:lnTo>
                  <a:lnTo>
                    <a:pt x="5008" y="6171"/>
                  </a:lnTo>
                  <a:lnTo>
                    <a:pt x="5769" y="6451"/>
                  </a:lnTo>
                  <a:lnTo>
                    <a:pt x="6571" y="6652"/>
                  </a:lnTo>
                  <a:lnTo>
                    <a:pt x="7372" y="6852"/>
                  </a:lnTo>
                  <a:lnTo>
                    <a:pt x="8173" y="7012"/>
                  </a:lnTo>
                  <a:lnTo>
                    <a:pt x="8975" y="7133"/>
                  </a:lnTo>
                  <a:lnTo>
                    <a:pt x="9776" y="7213"/>
                  </a:lnTo>
                  <a:lnTo>
                    <a:pt x="10577" y="7253"/>
                  </a:lnTo>
                  <a:lnTo>
                    <a:pt x="11419" y="7293"/>
                  </a:lnTo>
                  <a:lnTo>
                    <a:pt x="12420" y="7253"/>
                  </a:lnTo>
                  <a:lnTo>
                    <a:pt x="13422" y="7213"/>
                  </a:lnTo>
                  <a:lnTo>
                    <a:pt x="14624" y="7133"/>
                  </a:lnTo>
                  <a:lnTo>
                    <a:pt x="15826" y="6972"/>
                  </a:lnTo>
                  <a:lnTo>
                    <a:pt x="17028" y="6812"/>
                  </a:lnTo>
                  <a:lnTo>
                    <a:pt x="18230" y="6572"/>
                  </a:lnTo>
                  <a:lnTo>
                    <a:pt x="19432" y="6331"/>
                  </a:lnTo>
                  <a:lnTo>
                    <a:pt x="20594" y="6051"/>
                  </a:lnTo>
                  <a:lnTo>
                    <a:pt x="21756" y="5730"/>
                  </a:lnTo>
                  <a:lnTo>
                    <a:pt x="22918" y="5410"/>
                  </a:lnTo>
                  <a:lnTo>
                    <a:pt x="23078" y="5370"/>
                  </a:lnTo>
                  <a:lnTo>
                    <a:pt x="23238" y="5330"/>
                  </a:lnTo>
                  <a:lnTo>
                    <a:pt x="22998" y="5089"/>
                  </a:lnTo>
                  <a:lnTo>
                    <a:pt x="22798" y="4809"/>
                  </a:lnTo>
                  <a:lnTo>
                    <a:pt x="22677" y="4528"/>
                  </a:lnTo>
                  <a:lnTo>
                    <a:pt x="22597" y="4168"/>
                  </a:lnTo>
                  <a:lnTo>
                    <a:pt x="22557" y="3887"/>
                  </a:lnTo>
                  <a:lnTo>
                    <a:pt x="22557" y="3567"/>
                  </a:lnTo>
                  <a:lnTo>
                    <a:pt x="22557" y="3286"/>
                  </a:lnTo>
                  <a:lnTo>
                    <a:pt x="22557" y="3006"/>
                  </a:lnTo>
                  <a:lnTo>
                    <a:pt x="22557" y="2886"/>
                  </a:lnTo>
                  <a:lnTo>
                    <a:pt x="22437" y="2926"/>
                  </a:lnTo>
                  <a:lnTo>
                    <a:pt x="22036" y="3086"/>
                  </a:lnTo>
                  <a:lnTo>
                    <a:pt x="21676" y="3286"/>
                  </a:lnTo>
                  <a:lnTo>
                    <a:pt x="21315" y="3487"/>
                  </a:lnTo>
                  <a:lnTo>
                    <a:pt x="20954" y="3687"/>
                  </a:lnTo>
                  <a:lnTo>
                    <a:pt x="20554" y="3807"/>
                  </a:lnTo>
                  <a:lnTo>
                    <a:pt x="20033" y="3927"/>
                  </a:lnTo>
                  <a:lnTo>
                    <a:pt x="18350" y="4168"/>
                  </a:lnTo>
                  <a:lnTo>
                    <a:pt x="16667" y="4408"/>
                  </a:lnTo>
                  <a:lnTo>
                    <a:pt x="14985" y="4568"/>
                  </a:lnTo>
                  <a:lnTo>
                    <a:pt x="13302" y="4689"/>
                  </a:lnTo>
                  <a:lnTo>
                    <a:pt x="11619" y="4689"/>
                  </a:lnTo>
                  <a:lnTo>
                    <a:pt x="10778" y="4649"/>
                  </a:lnTo>
                  <a:lnTo>
                    <a:pt x="9936" y="4608"/>
                  </a:lnTo>
                  <a:lnTo>
                    <a:pt x="8614" y="4448"/>
                  </a:lnTo>
                  <a:lnTo>
                    <a:pt x="7973" y="4328"/>
                  </a:lnTo>
                  <a:lnTo>
                    <a:pt x="7332" y="4168"/>
                  </a:lnTo>
                  <a:lnTo>
                    <a:pt x="6691" y="4007"/>
                  </a:lnTo>
                  <a:lnTo>
                    <a:pt x="6090" y="3807"/>
                  </a:lnTo>
                  <a:lnTo>
                    <a:pt x="5449" y="3607"/>
                  </a:lnTo>
                  <a:lnTo>
                    <a:pt x="4848" y="3366"/>
                  </a:lnTo>
                  <a:lnTo>
                    <a:pt x="3806" y="2926"/>
                  </a:lnTo>
                  <a:lnTo>
                    <a:pt x="3245" y="2645"/>
                  </a:lnTo>
                  <a:lnTo>
                    <a:pt x="2644" y="2325"/>
                  </a:lnTo>
                  <a:lnTo>
                    <a:pt x="2083" y="1924"/>
                  </a:lnTo>
                  <a:lnTo>
                    <a:pt x="1843" y="1724"/>
                  </a:lnTo>
                  <a:lnTo>
                    <a:pt x="1603" y="1523"/>
                  </a:lnTo>
                  <a:lnTo>
                    <a:pt x="1402" y="1283"/>
                  </a:lnTo>
                  <a:lnTo>
                    <a:pt x="1242" y="1043"/>
                  </a:lnTo>
                  <a:lnTo>
                    <a:pt x="1122" y="802"/>
                  </a:lnTo>
                  <a:lnTo>
                    <a:pt x="1042" y="522"/>
                  </a:lnTo>
                  <a:lnTo>
                    <a:pt x="1002" y="28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3848050" y="2798900"/>
              <a:ext cx="122225" cy="144250"/>
            </a:xfrm>
            <a:custGeom>
              <a:avLst/>
              <a:gdLst/>
              <a:ahLst/>
              <a:cxnLst/>
              <a:rect l="l" t="t" r="r" b="b"/>
              <a:pathLst>
                <a:path w="4889" h="5770" extrusionOk="0">
                  <a:moveTo>
                    <a:pt x="3887" y="0"/>
                  </a:moveTo>
                  <a:lnTo>
                    <a:pt x="3566" y="761"/>
                  </a:lnTo>
                  <a:lnTo>
                    <a:pt x="3206" y="1523"/>
                  </a:lnTo>
                  <a:lnTo>
                    <a:pt x="2805" y="2284"/>
                  </a:lnTo>
                  <a:lnTo>
                    <a:pt x="2324" y="3005"/>
                  </a:lnTo>
                  <a:lnTo>
                    <a:pt x="1844" y="3646"/>
                  </a:lnTo>
                  <a:lnTo>
                    <a:pt x="1283" y="4247"/>
                  </a:lnTo>
                  <a:lnTo>
                    <a:pt x="1002" y="4528"/>
                  </a:lnTo>
                  <a:lnTo>
                    <a:pt x="682" y="4768"/>
                  </a:lnTo>
                  <a:lnTo>
                    <a:pt x="361" y="5008"/>
                  </a:lnTo>
                  <a:lnTo>
                    <a:pt x="1" y="5249"/>
                  </a:lnTo>
                  <a:lnTo>
                    <a:pt x="41" y="5249"/>
                  </a:lnTo>
                  <a:lnTo>
                    <a:pt x="521" y="5770"/>
                  </a:lnTo>
                  <a:lnTo>
                    <a:pt x="722" y="5770"/>
                  </a:lnTo>
                  <a:lnTo>
                    <a:pt x="1002" y="5609"/>
                  </a:lnTo>
                  <a:lnTo>
                    <a:pt x="1403" y="5369"/>
                  </a:lnTo>
                  <a:lnTo>
                    <a:pt x="1844" y="5008"/>
                  </a:lnTo>
                  <a:lnTo>
                    <a:pt x="2645" y="4367"/>
                  </a:lnTo>
                  <a:lnTo>
                    <a:pt x="3126" y="3927"/>
                  </a:lnTo>
                  <a:lnTo>
                    <a:pt x="3286" y="3726"/>
                  </a:lnTo>
                  <a:lnTo>
                    <a:pt x="3767" y="3205"/>
                  </a:lnTo>
                  <a:lnTo>
                    <a:pt x="4207" y="2604"/>
                  </a:lnTo>
                  <a:lnTo>
                    <a:pt x="4568" y="2003"/>
                  </a:lnTo>
                  <a:lnTo>
                    <a:pt x="4848" y="1322"/>
                  </a:lnTo>
                  <a:lnTo>
                    <a:pt x="4889" y="1202"/>
                  </a:lnTo>
                  <a:lnTo>
                    <a:pt x="4889" y="1122"/>
                  </a:lnTo>
                  <a:lnTo>
                    <a:pt x="4889" y="1082"/>
                  </a:lnTo>
                  <a:lnTo>
                    <a:pt x="4848" y="1002"/>
                  </a:lnTo>
                  <a:lnTo>
                    <a:pt x="4808" y="922"/>
                  </a:lnTo>
                  <a:lnTo>
                    <a:pt x="4608" y="761"/>
                  </a:lnTo>
                  <a:lnTo>
                    <a:pt x="4408" y="601"/>
                  </a:lnTo>
                  <a:lnTo>
                    <a:pt x="4207" y="401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3780950" y="2893050"/>
              <a:ext cx="6025" cy="3025"/>
            </a:xfrm>
            <a:custGeom>
              <a:avLst/>
              <a:gdLst/>
              <a:ahLst/>
              <a:cxnLst/>
              <a:rect l="l" t="t" r="r" b="b"/>
              <a:pathLst>
                <a:path w="241" h="121" extrusionOk="0">
                  <a:moveTo>
                    <a:pt x="240" y="0"/>
                  </a:moveTo>
                  <a:lnTo>
                    <a:pt x="120" y="40"/>
                  </a:lnTo>
                  <a:lnTo>
                    <a:pt x="40" y="40"/>
                  </a:lnTo>
                  <a:lnTo>
                    <a:pt x="0" y="12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E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3786950" y="2760825"/>
              <a:ext cx="136250" cy="166300"/>
            </a:xfrm>
            <a:custGeom>
              <a:avLst/>
              <a:gdLst/>
              <a:ahLst/>
              <a:cxnLst/>
              <a:rect l="l" t="t" r="r" b="b"/>
              <a:pathLst>
                <a:path w="5450" h="6652" extrusionOk="0">
                  <a:moveTo>
                    <a:pt x="3967" y="1"/>
                  </a:moveTo>
                  <a:lnTo>
                    <a:pt x="3847" y="41"/>
                  </a:lnTo>
                  <a:lnTo>
                    <a:pt x="3727" y="121"/>
                  </a:lnTo>
                  <a:lnTo>
                    <a:pt x="3606" y="321"/>
                  </a:lnTo>
                  <a:lnTo>
                    <a:pt x="3486" y="602"/>
                  </a:lnTo>
                  <a:lnTo>
                    <a:pt x="3326" y="1042"/>
                  </a:lnTo>
                  <a:lnTo>
                    <a:pt x="3126" y="1443"/>
                  </a:lnTo>
                  <a:lnTo>
                    <a:pt x="2645" y="2244"/>
                  </a:lnTo>
                  <a:lnTo>
                    <a:pt x="2124" y="3006"/>
                  </a:lnTo>
                  <a:lnTo>
                    <a:pt x="1603" y="3767"/>
                  </a:lnTo>
                  <a:lnTo>
                    <a:pt x="1443" y="3927"/>
                  </a:lnTo>
                  <a:lnTo>
                    <a:pt x="1162" y="4328"/>
                  </a:lnTo>
                  <a:lnTo>
                    <a:pt x="802" y="4688"/>
                  </a:lnTo>
                  <a:lnTo>
                    <a:pt x="441" y="5049"/>
                  </a:lnTo>
                  <a:lnTo>
                    <a:pt x="241" y="5169"/>
                  </a:lnTo>
                  <a:lnTo>
                    <a:pt x="0" y="5289"/>
                  </a:lnTo>
                  <a:lnTo>
                    <a:pt x="121" y="5289"/>
                  </a:lnTo>
                  <a:lnTo>
                    <a:pt x="762" y="5610"/>
                  </a:lnTo>
                  <a:lnTo>
                    <a:pt x="1403" y="5970"/>
                  </a:lnTo>
                  <a:lnTo>
                    <a:pt x="1443" y="6011"/>
                  </a:lnTo>
                  <a:lnTo>
                    <a:pt x="1844" y="6251"/>
                  </a:lnTo>
                  <a:lnTo>
                    <a:pt x="2204" y="6571"/>
                  </a:lnTo>
                  <a:lnTo>
                    <a:pt x="2324" y="6652"/>
                  </a:lnTo>
                  <a:lnTo>
                    <a:pt x="2284" y="6612"/>
                  </a:lnTo>
                  <a:lnTo>
                    <a:pt x="2124" y="6411"/>
                  </a:lnTo>
                  <a:lnTo>
                    <a:pt x="1964" y="6211"/>
                  </a:lnTo>
                  <a:lnTo>
                    <a:pt x="1763" y="6091"/>
                  </a:lnTo>
                  <a:lnTo>
                    <a:pt x="1523" y="5970"/>
                  </a:lnTo>
                  <a:lnTo>
                    <a:pt x="2124" y="5530"/>
                  </a:lnTo>
                  <a:lnTo>
                    <a:pt x="2685" y="5089"/>
                  </a:lnTo>
                  <a:lnTo>
                    <a:pt x="3246" y="4568"/>
                  </a:lnTo>
                  <a:lnTo>
                    <a:pt x="3727" y="4007"/>
                  </a:lnTo>
                  <a:lnTo>
                    <a:pt x="4288" y="3246"/>
                  </a:lnTo>
                  <a:lnTo>
                    <a:pt x="4728" y="2445"/>
                  </a:lnTo>
                  <a:lnTo>
                    <a:pt x="5129" y="1603"/>
                  </a:lnTo>
                  <a:lnTo>
                    <a:pt x="5449" y="722"/>
                  </a:lnTo>
                  <a:lnTo>
                    <a:pt x="5049" y="481"/>
                  </a:lnTo>
                  <a:lnTo>
                    <a:pt x="4608" y="241"/>
                  </a:lnTo>
                  <a:lnTo>
                    <a:pt x="4207" y="41"/>
                  </a:lnTo>
                  <a:lnTo>
                    <a:pt x="40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3497475" y="2586550"/>
              <a:ext cx="215375" cy="154275"/>
            </a:xfrm>
            <a:custGeom>
              <a:avLst/>
              <a:gdLst/>
              <a:ahLst/>
              <a:cxnLst/>
              <a:rect l="l" t="t" r="r" b="b"/>
              <a:pathLst>
                <a:path w="8615" h="6171" extrusionOk="0">
                  <a:moveTo>
                    <a:pt x="7813" y="0"/>
                  </a:moveTo>
                  <a:lnTo>
                    <a:pt x="7453" y="601"/>
                  </a:lnTo>
                  <a:lnTo>
                    <a:pt x="7092" y="1122"/>
                  </a:lnTo>
                  <a:lnTo>
                    <a:pt x="6691" y="1643"/>
                  </a:lnTo>
                  <a:lnTo>
                    <a:pt x="6251" y="2164"/>
                  </a:lnTo>
                  <a:lnTo>
                    <a:pt x="5810" y="2645"/>
                  </a:lnTo>
                  <a:lnTo>
                    <a:pt x="5329" y="3085"/>
                  </a:lnTo>
                  <a:lnTo>
                    <a:pt x="4808" y="3486"/>
                  </a:lnTo>
                  <a:lnTo>
                    <a:pt x="4247" y="3887"/>
                  </a:lnTo>
                  <a:lnTo>
                    <a:pt x="3807" y="4167"/>
                  </a:lnTo>
                  <a:lnTo>
                    <a:pt x="3326" y="4448"/>
                  </a:lnTo>
                  <a:lnTo>
                    <a:pt x="2645" y="4768"/>
                  </a:lnTo>
                  <a:lnTo>
                    <a:pt x="1924" y="5049"/>
                  </a:lnTo>
                  <a:lnTo>
                    <a:pt x="1283" y="5289"/>
                  </a:lnTo>
                  <a:lnTo>
                    <a:pt x="922" y="5369"/>
                  </a:lnTo>
                  <a:lnTo>
                    <a:pt x="762" y="5409"/>
                  </a:lnTo>
                  <a:lnTo>
                    <a:pt x="601" y="5409"/>
                  </a:lnTo>
                  <a:lnTo>
                    <a:pt x="561" y="5369"/>
                  </a:lnTo>
                  <a:lnTo>
                    <a:pt x="481" y="5249"/>
                  </a:lnTo>
                  <a:lnTo>
                    <a:pt x="281" y="5049"/>
                  </a:lnTo>
                  <a:lnTo>
                    <a:pt x="121" y="4808"/>
                  </a:lnTo>
                  <a:lnTo>
                    <a:pt x="0" y="4688"/>
                  </a:lnTo>
                  <a:lnTo>
                    <a:pt x="0" y="4688"/>
                  </a:lnTo>
                  <a:lnTo>
                    <a:pt x="201" y="4968"/>
                  </a:lnTo>
                  <a:lnTo>
                    <a:pt x="401" y="5249"/>
                  </a:lnTo>
                  <a:lnTo>
                    <a:pt x="642" y="5529"/>
                  </a:lnTo>
                  <a:lnTo>
                    <a:pt x="922" y="5810"/>
                  </a:lnTo>
                  <a:lnTo>
                    <a:pt x="1202" y="6010"/>
                  </a:lnTo>
                  <a:lnTo>
                    <a:pt x="1363" y="6090"/>
                  </a:lnTo>
                  <a:lnTo>
                    <a:pt x="1563" y="6130"/>
                  </a:lnTo>
                  <a:lnTo>
                    <a:pt x="1643" y="6170"/>
                  </a:lnTo>
                  <a:lnTo>
                    <a:pt x="2324" y="6090"/>
                  </a:lnTo>
                  <a:lnTo>
                    <a:pt x="2965" y="5930"/>
                  </a:lnTo>
                  <a:lnTo>
                    <a:pt x="3606" y="5730"/>
                  </a:lnTo>
                  <a:lnTo>
                    <a:pt x="4207" y="5449"/>
                  </a:lnTo>
                  <a:lnTo>
                    <a:pt x="4648" y="5209"/>
                  </a:lnTo>
                  <a:lnTo>
                    <a:pt x="5049" y="4968"/>
                  </a:lnTo>
                  <a:lnTo>
                    <a:pt x="5409" y="4688"/>
                  </a:lnTo>
                  <a:lnTo>
                    <a:pt x="5770" y="4407"/>
                  </a:lnTo>
                  <a:lnTo>
                    <a:pt x="6211" y="4047"/>
                  </a:lnTo>
                  <a:lnTo>
                    <a:pt x="6611" y="3646"/>
                  </a:lnTo>
                  <a:lnTo>
                    <a:pt x="6972" y="3246"/>
                  </a:lnTo>
                  <a:lnTo>
                    <a:pt x="7333" y="2805"/>
                  </a:lnTo>
                  <a:lnTo>
                    <a:pt x="7974" y="1923"/>
                  </a:lnTo>
                  <a:lnTo>
                    <a:pt x="8575" y="962"/>
                  </a:lnTo>
                  <a:lnTo>
                    <a:pt x="8615" y="882"/>
                  </a:lnTo>
                  <a:lnTo>
                    <a:pt x="8294" y="641"/>
                  </a:lnTo>
                  <a:lnTo>
                    <a:pt x="8054" y="361"/>
                  </a:lnTo>
                  <a:lnTo>
                    <a:pt x="78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3471425" y="2509425"/>
              <a:ext cx="209375" cy="194325"/>
            </a:xfrm>
            <a:custGeom>
              <a:avLst/>
              <a:gdLst/>
              <a:ahLst/>
              <a:cxnLst/>
              <a:rect l="l" t="t" r="r" b="b"/>
              <a:pathLst>
                <a:path w="8375" h="7773" extrusionOk="0">
                  <a:moveTo>
                    <a:pt x="7333" y="0"/>
                  </a:moveTo>
                  <a:lnTo>
                    <a:pt x="7293" y="120"/>
                  </a:lnTo>
                  <a:lnTo>
                    <a:pt x="7173" y="521"/>
                  </a:lnTo>
                  <a:lnTo>
                    <a:pt x="7052" y="882"/>
                  </a:lnTo>
                  <a:lnTo>
                    <a:pt x="6892" y="1282"/>
                  </a:lnTo>
                  <a:lnTo>
                    <a:pt x="6732" y="1643"/>
                  </a:lnTo>
                  <a:lnTo>
                    <a:pt x="6291" y="2364"/>
                  </a:lnTo>
                  <a:lnTo>
                    <a:pt x="5810" y="3005"/>
                  </a:lnTo>
                  <a:lnTo>
                    <a:pt x="5249" y="3646"/>
                  </a:lnTo>
                  <a:lnTo>
                    <a:pt x="4648" y="4207"/>
                  </a:lnTo>
                  <a:lnTo>
                    <a:pt x="4007" y="4768"/>
                  </a:lnTo>
                  <a:lnTo>
                    <a:pt x="3326" y="5249"/>
                  </a:lnTo>
                  <a:lnTo>
                    <a:pt x="2966" y="5489"/>
                  </a:lnTo>
                  <a:lnTo>
                    <a:pt x="2325" y="5890"/>
                  </a:lnTo>
                  <a:lnTo>
                    <a:pt x="1643" y="6210"/>
                  </a:lnTo>
                  <a:lnTo>
                    <a:pt x="1283" y="6331"/>
                  </a:lnTo>
                  <a:lnTo>
                    <a:pt x="922" y="6451"/>
                  </a:lnTo>
                  <a:lnTo>
                    <a:pt x="562" y="6531"/>
                  </a:lnTo>
                  <a:lnTo>
                    <a:pt x="201" y="6571"/>
                  </a:lnTo>
                  <a:lnTo>
                    <a:pt x="1" y="6611"/>
                  </a:lnTo>
                  <a:lnTo>
                    <a:pt x="361" y="6891"/>
                  </a:lnTo>
                  <a:lnTo>
                    <a:pt x="642" y="7212"/>
                  </a:lnTo>
                  <a:lnTo>
                    <a:pt x="1042" y="7773"/>
                  </a:lnTo>
                  <a:lnTo>
                    <a:pt x="1724" y="7613"/>
                  </a:lnTo>
                  <a:lnTo>
                    <a:pt x="2405" y="7372"/>
                  </a:lnTo>
                  <a:lnTo>
                    <a:pt x="3086" y="7132"/>
                  </a:lnTo>
                  <a:lnTo>
                    <a:pt x="3727" y="6811"/>
                  </a:lnTo>
                  <a:lnTo>
                    <a:pt x="4208" y="6531"/>
                  </a:lnTo>
                  <a:lnTo>
                    <a:pt x="4688" y="6250"/>
                  </a:lnTo>
                  <a:lnTo>
                    <a:pt x="5169" y="5930"/>
                  </a:lnTo>
                  <a:lnTo>
                    <a:pt x="5610" y="5609"/>
                  </a:lnTo>
                  <a:lnTo>
                    <a:pt x="6451" y="4888"/>
                  </a:lnTo>
                  <a:lnTo>
                    <a:pt x="6892" y="4488"/>
                  </a:lnTo>
                  <a:lnTo>
                    <a:pt x="7293" y="4087"/>
                  </a:lnTo>
                  <a:lnTo>
                    <a:pt x="7653" y="3646"/>
                  </a:lnTo>
                  <a:lnTo>
                    <a:pt x="7974" y="3165"/>
                  </a:lnTo>
                  <a:lnTo>
                    <a:pt x="8214" y="2685"/>
                  </a:lnTo>
                  <a:lnTo>
                    <a:pt x="8294" y="2404"/>
                  </a:lnTo>
                  <a:lnTo>
                    <a:pt x="8375" y="2164"/>
                  </a:lnTo>
                  <a:lnTo>
                    <a:pt x="8375" y="2003"/>
                  </a:lnTo>
                  <a:lnTo>
                    <a:pt x="8174" y="1483"/>
                  </a:lnTo>
                  <a:lnTo>
                    <a:pt x="8014" y="1082"/>
                  </a:lnTo>
                  <a:lnTo>
                    <a:pt x="7814" y="681"/>
                  </a:lnTo>
                  <a:lnTo>
                    <a:pt x="7613" y="321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3218025" y="2897050"/>
              <a:ext cx="205350" cy="146275"/>
            </a:xfrm>
            <a:custGeom>
              <a:avLst/>
              <a:gdLst/>
              <a:ahLst/>
              <a:cxnLst/>
              <a:rect l="l" t="t" r="r" b="b"/>
              <a:pathLst>
                <a:path w="8214" h="5851" extrusionOk="0">
                  <a:moveTo>
                    <a:pt x="6371" y="1"/>
                  </a:moveTo>
                  <a:lnTo>
                    <a:pt x="6130" y="41"/>
                  </a:lnTo>
                  <a:lnTo>
                    <a:pt x="5850" y="121"/>
                  </a:lnTo>
                  <a:lnTo>
                    <a:pt x="4848" y="281"/>
                  </a:lnTo>
                  <a:lnTo>
                    <a:pt x="3886" y="521"/>
                  </a:lnTo>
                  <a:lnTo>
                    <a:pt x="3285" y="722"/>
                  </a:lnTo>
                  <a:lnTo>
                    <a:pt x="2684" y="1002"/>
                  </a:lnTo>
                  <a:lnTo>
                    <a:pt x="2124" y="1283"/>
                  </a:lnTo>
                  <a:lnTo>
                    <a:pt x="1563" y="1603"/>
                  </a:lnTo>
                  <a:lnTo>
                    <a:pt x="882" y="2044"/>
                  </a:lnTo>
                  <a:lnTo>
                    <a:pt x="281" y="2485"/>
                  </a:lnTo>
                  <a:lnTo>
                    <a:pt x="240" y="2525"/>
                  </a:lnTo>
                  <a:lnTo>
                    <a:pt x="160" y="2565"/>
                  </a:lnTo>
                  <a:lnTo>
                    <a:pt x="40" y="2685"/>
                  </a:lnTo>
                  <a:lnTo>
                    <a:pt x="0" y="2765"/>
                  </a:lnTo>
                  <a:lnTo>
                    <a:pt x="0" y="2885"/>
                  </a:lnTo>
                  <a:lnTo>
                    <a:pt x="0" y="2965"/>
                  </a:lnTo>
                  <a:lnTo>
                    <a:pt x="80" y="3166"/>
                  </a:lnTo>
                  <a:lnTo>
                    <a:pt x="1603" y="5850"/>
                  </a:lnTo>
                  <a:lnTo>
                    <a:pt x="1603" y="5770"/>
                  </a:lnTo>
                  <a:lnTo>
                    <a:pt x="1723" y="5650"/>
                  </a:lnTo>
                  <a:lnTo>
                    <a:pt x="2043" y="5369"/>
                  </a:lnTo>
                  <a:lnTo>
                    <a:pt x="2564" y="5049"/>
                  </a:lnTo>
                  <a:lnTo>
                    <a:pt x="3446" y="4648"/>
                  </a:lnTo>
                  <a:lnTo>
                    <a:pt x="3927" y="4408"/>
                  </a:lnTo>
                  <a:lnTo>
                    <a:pt x="4648" y="4007"/>
                  </a:lnTo>
                  <a:lnTo>
                    <a:pt x="4888" y="3887"/>
                  </a:lnTo>
                  <a:lnTo>
                    <a:pt x="4968" y="3847"/>
                  </a:lnTo>
                  <a:lnTo>
                    <a:pt x="5689" y="3486"/>
                  </a:lnTo>
                  <a:lnTo>
                    <a:pt x="6050" y="3366"/>
                  </a:lnTo>
                  <a:lnTo>
                    <a:pt x="6451" y="3246"/>
                  </a:lnTo>
                  <a:lnTo>
                    <a:pt x="6891" y="3166"/>
                  </a:lnTo>
                  <a:lnTo>
                    <a:pt x="7332" y="3126"/>
                  </a:lnTo>
                  <a:lnTo>
                    <a:pt x="7733" y="3086"/>
                  </a:lnTo>
                  <a:lnTo>
                    <a:pt x="7893" y="3046"/>
                  </a:lnTo>
                  <a:lnTo>
                    <a:pt x="8053" y="2925"/>
                  </a:lnTo>
                  <a:lnTo>
                    <a:pt x="8093" y="2925"/>
                  </a:lnTo>
                  <a:lnTo>
                    <a:pt x="8174" y="2805"/>
                  </a:lnTo>
                  <a:lnTo>
                    <a:pt x="8214" y="2685"/>
                  </a:lnTo>
                  <a:lnTo>
                    <a:pt x="8214" y="2605"/>
                  </a:lnTo>
                  <a:lnTo>
                    <a:pt x="8174" y="2485"/>
                  </a:lnTo>
                  <a:lnTo>
                    <a:pt x="8093" y="2324"/>
                  </a:lnTo>
                  <a:lnTo>
                    <a:pt x="7853" y="1844"/>
                  </a:lnTo>
                  <a:lnTo>
                    <a:pt x="7332" y="762"/>
                  </a:lnTo>
                  <a:lnTo>
                    <a:pt x="7212" y="521"/>
                  </a:lnTo>
                  <a:lnTo>
                    <a:pt x="7012" y="281"/>
                  </a:lnTo>
                  <a:lnTo>
                    <a:pt x="6811" y="121"/>
                  </a:lnTo>
                  <a:lnTo>
                    <a:pt x="6731" y="41"/>
                  </a:lnTo>
                  <a:lnTo>
                    <a:pt x="65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3231025" y="3394875"/>
              <a:ext cx="253450" cy="206350"/>
            </a:xfrm>
            <a:custGeom>
              <a:avLst/>
              <a:gdLst/>
              <a:ahLst/>
              <a:cxnLst/>
              <a:rect l="l" t="t" r="r" b="b"/>
              <a:pathLst>
                <a:path w="10138" h="8254" extrusionOk="0">
                  <a:moveTo>
                    <a:pt x="442" y="0"/>
                  </a:moveTo>
                  <a:lnTo>
                    <a:pt x="522" y="361"/>
                  </a:lnTo>
                  <a:lnTo>
                    <a:pt x="522" y="681"/>
                  </a:lnTo>
                  <a:lnTo>
                    <a:pt x="522" y="1042"/>
                  </a:lnTo>
                  <a:lnTo>
                    <a:pt x="482" y="1403"/>
                  </a:lnTo>
                  <a:lnTo>
                    <a:pt x="321" y="2084"/>
                  </a:lnTo>
                  <a:lnTo>
                    <a:pt x="201" y="2765"/>
                  </a:lnTo>
                  <a:lnTo>
                    <a:pt x="41" y="3726"/>
                  </a:lnTo>
                  <a:lnTo>
                    <a:pt x="1" y="4648"/>
                  </a:lnTo>
                  <a:lnTo>
                    <a:pt x="41" y="5609"/>
                  </a:lnTo>
                  <a:lnTo>
                    <a:pt x="201" y="6531"/>
                  </a:lnTo>
                  <a:lnTo>
                    <a:pt x="442" y="6451"/>
                  </a:lnTo>
                  <a:lnTo>
                    <a:pt x="962" y="6451"/>
                  </a:lnTo>
                  <a:lnTo>
                    <a:pt x="1203" y="6531"/>
                  </a:lnTo>
                  <a:lnTo>
                    <a:pt x="1684" y="6771"/>
                  </a:lnTo>
                  <a:lnTo>
                    <a:pt x="2164" y="7012"/>
                  </a:lnTo>
                  <a:lnTo>
                    <a:pt x="2685" y="7292"/>
                  </a:lnTo>
                  <a:lnTo>
                    <a:pt x="3246" y="7533"/>
                  </a:lnTo>
                  <a:lnTo>
                    <a:pt x="3967" y="7813"/>
                  </a:lnTo>
                  <a:lnTo>
                    <a:pt x="4729" y="8013"/>
                  </a:lnTo>
                  <a:lnTo>
                    <a:pt x="5490" y="8174"/>
                  </a:lnTo>
                  <a:lnTo>
                    <a:pt x="6251" y="8254"/>
                  </a:lnTo>
                  <a:lnTo>
                    <a:pt x="7012" y="8254"/>
                  </a:lnTo>
                  <a:lnTo>
                    <a:pt x="7774" y="8174"/>
                  </a:lnTo>
                  <a:lnTo>
                    <a:pt x="8134" y="8094"/>
                  </a:lnTo>
                  <a:lnTo>
                    <a:pt x="8495" y="7973"/>
                  </a:lnTo>
                  <a:lnTo>
                    <a:pt x="8855" y="7853"/>
                  </a:lnTo>
                  <a:lnTo>
                    <a:pt x="9216" y="7693"/>
                  </a:lnTo>
                  <a:lnTo>
                    <a:pt x="9296" y="7132"/>
                  </a:lnTo>
                  <a:lnTo>
                    <a:pt x="9416" y="6371"/>
                  </a:lnTo>
                  <a:lnTo>
                    <a:pt x="9537" y="5529"/>
                  </a:lnTo>
                  <a:lnTo>
                    <a:pt x="9857" y="3606"/>
                  </a:lnTo>
                  <a:lnTo>
                    <a:pt x="9977" y="2685"/>
                  </a:lnTo>
                  <a:lnTo>
                    <a:pt x="10138" y="1443"/>
                  </a:lnTo>
                  <a:lnTo>
                    <a:pt x="10098" y="1523"/>
                  </a:lnTo>
                  <a:lnTo>
                    <a:pt x="10017" y="1563"/>
                  </a:lnTo>
                  <a:lnTo>
                    <a:pt x="9737" y="1723"/>
                  </a:lnTo>
                  <a:lnTo>
                    <a:pt x="9336" y="1843"/>
                  </a:lnTo>
                  <a:lnTo>
                    <a:pt x="8855" y="1963"/>
                  </a:lnTo>
                  <a:lnTo>
                    <a:pt x="7774" y="2164"/>
                  </a:lnTo>
                  <a:lnTo>
                    <a:pt x="7133" y="2244"/>
                  </a:lnTo>
                  <a:lnTo>
                    <a:pt x="6492" y="2284"/>
                  </a:lnTo>
                  <a:lnTo>
                    <a:pt x="5810" y="2284"/>
                  </a:lnTo>
                  <a:lnTo>
                    <a:pt x="5169" y="2244"/>
                  </a:lnTo>
                  <a:lnTo>
                    <a:pt x="4889" y="2204"/>
                  </a:lnTo>
                  <a:lnTo>
                    <a:pt x="4288" y="2124"/>
                  </a:lnTo>
                  <a:lnTo>
                    <a:pt x="3727" y="1963"/>
                  </a:lnTo>
                  <a:lnTo>
                    <a:pt x="3166" y="1803"/>
                  </a:lnTo>
                  <a:lnTo>
                    <a:pt x="2605" y="1603"/>
                  </a:lnTo>
                  <a:lnTo>
                    <a:pt x="2285" y="1483"/>
                  </a:lnTo>
                  <a:lnTo>
                    <a:pt x="1964" y="1282"/>
                  </a:lnTo>
                  <a:lnTo>
                    <a:pt x="1684" y="1122"/>
                  </a:lnTo>
                  <a:lnTo>
                    <a:pt x="1443" y="922"/>
                  </a:lnTo>
                  <a:lnTo>
                    <a:pt x="962" y="48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3825000" y="2776850"/>
              <a:ext cx="121225" cy="153275"/>
            </a:xfrm>
            <a:custGeom>
              <a:avLst/>
              <a:gdLst/>
              <a:ahLst/>
              <a:cxnLst/>
              <a:rect l="l" t="t" r="r" b="b"/>
              <a:pathLst>
                <a:path w="4849" h="6131" extrusionOk="0">
                  <a:moveTo>
                    <a:pt x="3968" y="1"/>
                  </a:moveTo>
                  <a:lnTo>
                    <a:pt x="3927" y="81"/>
                  </a:lnTo>
                  <a:lnTo>
                    <a:pt x="3607" y="962"/>
                  </a:lnTo>
                  <a:lnTo>
                    <a:pt x="3206" y="1804"/>
                  </a:lnTo>
                  <a:lnTo>
                    <a:pt x="2766" y="2605"/>
                  </a:lnTo>
                  <a:lnTo>
                    <a:pt x="2205" y="3366"/>
                  </a:lnTo>
                  <a:lnTo>
                    <a:pt x="1724" y="3927"/>
                  </a:lnTo>
                  <a:lnTo>
                    <a:pt x="1163" y="4448"/>
                  </a:lnTo>
                  <a:lnTo>
                    <a:pt x="602" y="4889"/>
                  </a:lnTo>
                  <a:lnTo>
                    <a:pt x="1" y="5329"/>
                  </a:lnTo>
                  <a:lnTo>
                    <a:pt x="241" y="5450"/>
                  </a:lnTo>
                  <a:lnTo>
                    <a:pt x="442" y="5570"/>
                  </a:lnTo>
                  <a:lnTo>
                    <a:pt x="602" y="5770"/>
                  </a:lnTo>
                  <a:lnTo>
                    <a:pt x="762" y="5971"/>
                  </a:lnTo>
                  <a:lnTo>
                    <a:pt x="802" y="6011"/>
                  </a:lnTo>
                  <a:lnTo>
                    <a:pt x="882" y="6131"/>
                  </a:lnTo>
                  <a:lnTo>
                    <a:pt x="923" y="6131"/>
                  </a:lnTo>
                  <a:lnTo>
                    <a:pt x="1283" y="5890"/>
                  </a:lnTo>
                  <a:lnTo>
                    <a:pt x="1604" y="5650"/>
                  </a:lnTo>
                  <a:lnTo>
                    <a:pt x="1924" y="5410"/>
                  </a:lnTo>
                  <a:lnTo>
                    <a:pt x="2205" y="5129"/>
                  </a:lnTo>
                  <a:lnTo>
                    <a:pt x="2766" y="4528"/>
                  </a:lnTo>
                  <a:lnTo>
                    <a:pt x="3246" y="3887"/>
                  </a:lnTo>
                  <a:lnTo>
                    <a:pt x="3727" y="3166"/>
                  </a:lnTo>
                  <a:lnTo>
                    <a:pt x="4128" y="2405"/>
                  </a:lnTo>
                  <a:lnTo>
                    <a:pt x="4488" y="1643"/>
                  </a:lnTo>
                  <a:lnTo>
                    <a:pt x="4809" y="882"/>
                  </a:lnTo>
                  <a:lnTo>
                    <a:pt x="4809" y="842"/>
                  </a:lnTo>
                  <a:lnTo>
                    <a:pt x="4849" y="802"/>
                  </a:lnTo>
                  <a:lnTo>
                    <a:pt x="4408" y="401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3497475" y="2559500"/>
              <a:ext cx="197350" cy="162300"/>
            </a:xfrm>
            <a:custGeom>
              <a:avLst/>
              <a:gdLst/>
              <a:ahLst/>
              <a:cxnLst/>
              <a:rect l="l" t="t" r="r" b="b"/>
              <a:pathLst>
                <a:path w="7894" h="6492" extrusionOk="0">
                  <a:moveTo>
                    <a:pt x="7333" y="0"/>
                  </a:moveTo>
                  <a:lnTo>
                    <a:pt x="7333" y="161"/>
                  </a:lnTo>
                  <a:lnTo>
                    <a:pt x="7252" y="401"/>
                  </a:lnTo>
                  <a:lnTo>
                    <a:pt x="7172" y="682"/>
                  </a:lnTo>
                  <a:lnTo>
                    <a:pt x="6932" y="1162"/>
                  </a:lnTo>
                  <a:lnTo>
                    <a:pt x="6611" y="1643"/>
                  </a:lnTo>
                  <a:lnTo>
                    <a:pt x="6251" y="2084"/>
                  </a:lnTo>
                  <a:lnTo>
                    <a:pt x="5850" y="2485"/>
                  </a:lnTo>
                  <a:lnTo>
                    <a:pt x="5409" y="2885"/>
                  </a:lnTo>
                  <a:lnTo>
                    <a:pt x="4568" y="3606"/>
                  </a:lnTo>
                  <a:lnTo>
                    <a:pt x="4127" y="3927"/>
                  </a:lnTo>
                  <a:lnTo>
                    <a:pt x="3646" y="4247"/>
                  </a:lnTo>
                  <a:lnTo>
                    <a:pt x="3166" y="4528"/>
                  </a:lnTo>
                  <a:lnTo>
                    <a:pt x="2685" y="4808"/>
                  </a:lnTo>
                  <a:lnTo>
                    <a:pt x="2044" y="5129"/>
                  </a:lnTo>
                  <a:lnTo>
                    <a:pt x="1363" y="5369"/>
                  </a:lnTo>
                  <a:lnTo>
                    <a:pt x="682" y="5610"/>
                  </a:lnTo>
                  <a:lnTo>
                    <a:pt x="0" y="5770"/>
                  </a:lnTo>
                  <a:lnTo>
                    <a:pt x="121" y="5890"/>
                  </a:lnTo>
                  <a:lnTo>
                    <a:pt x="281" y="6131"/>
                  </a:lnTo>
                  <a:lnTo>
                    <a:pt x="481" y="6331"/>
                  </a:lnTo>
                  <a:lnTo>
                    <a:pt x="561" y="6451"/>
                  </a:lnTo>
                  <a:lnTo>
                    <a:pt x="601" y="6491"/>
                  </a:lnTo>
                  <a:lnTo>
                    <a:pt x="762" y="6491"/>
                  </a:lnTo>
                  <a:lnTo>
                    <a:pt x="922" y="6451"/>
                  </a:lnTo>
                  <a:lnTo>
                    <a:pt x="1283" y="6371"/>
                  </a:lnTo>
                  <a:lnTo>
                    <a:pt x="1924" y="6131"/>
                  </a:lnTo>
                  <a:lnTo>
                    <a:pt x="2645" y="5850"/>
                  </a:lnTo>
                  <a:lnTo>
                    <a:pt x="3326" y="5530"/>
                  </a:lnTo>
                  <a:lnTo>
                    <a:pt x="3807" y="5249"/>
                  </a:lnTo>
                  <a:lnTo>
                    <a:pt x="4247" y="4969"/>
                  </a:lnTo>
                  <a:lnTo>
                    <a:pt x="4808" y="4568"/>
                  </a:lnTo>
                  <a:lnTo>
                    <a:pt x="5329" y="4167"/>
                  </a:lnTo>
                  <a:lnTo>
                    <a:pt x="5810" y="3727"/>
                  </a:lnTo>
                  <a:lnTo>
                    <a:pt x="6251" y="3246"/>
                  </a:lnTo>
                  <a:lnTo>
                    <a:pt x="6691" y="2725"/>
                  </a:lnTo>
                  <a:lnTo>
                    <a:pt x="7092" y="2204"/>
                  </a:lnTo>
                  <a:lnTo>
                    <a:pt x="7453" y="1683"/>
                  </a:lnTo>
                  <a:lnTo>
                    <a:pt x="7813" y="1082"/>
                  </a:lnTo>
                  <a:lnTo>
                    <a:pt x="7853" y="1082"/>
                  </a:lnTo>
                  <a:lnTo>
                    <a:pt x="7853" y="1042"/>
                  </a:lnTo>
                  <a:lnTo>
                    <a:pt x="7893" y="1002"/>
                  </a:lnTo>
                  <a:lnTo>
                    <a:pt x="7893" y="922"/>
                  </a:lnTo>
                  <a:lnTo>
                    <a:pt x="7893" y="802"/>
                  </a:lnTo>
                  <a:lnTo>
                    <a:pt x="7853" y="722"/>
                  </a:lnTo>
                  <a:lnTo>
                    <a:pt x="7653" y="401"/>
                  </a:lnTo>
                  <a:lnTo>
                    <a:pt x="7573" y="201"/>
                  </a:lnTo>
                  <a:lnTo>
                    <a:pt x="7453" y="81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3325200" y="2778850"/>
              <a:ext cx="2025" cy="12050"/>
            </a:xfrm>
            <a:custGeom>
              <a:avLst/>
              <a:gdLst/>
              <a:ahLst/>
              <a:cxnLst/>
              <a:rect l="l" t="t" r="r" b="b"/>
              <a:pathLst>
                <a:path w="81" h="482" extrusionOk="0">
                  <a:moveTo>
                    <a:pt x="0" y="1"/>
                  </a:moveTo>
                  <a:lnTo>
                    <a:pt x="0" y="281"/>
                  </a:lnTo>
                  <a:lnTo>
                    <a:pt x="0" y="482"/>
                  </a:lnTo>
                  <a:lnTo>
                    <a:pt x="80" y="361"/>
                  </a:lnTo>
                  <a:lnTo>
                    <a:pt x="80" y="241"/>
                  </a:lnTo>
                  <a:lnTo>
                    <a:pt x="4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2787300" y="2406250"/>
              <a:ext cx="534900" cy="414700"/>
            </a:xfrm>
            <a:custGeom>
              <a:avLst/>
              <a:gdLst/>
              <a:ahLst/>
              <a:cxnLst/>
              <a:rect l="l" t="t" r="r" b="b"/>
              <a:pathLst>
                <a:path w="21396" h="16588" extrusionOk="0">
                  <a:moveTo>
                    <a:pt x="7613" y="0"/>
                  </a:moveTo>
                  <a:lnTo>
                    <a:pt x="7052" y="40"/>
                  </a:lnTo>
                  <a:lnTo>
                    <a:pt x="6491" y="121"/>
                  </a:lnTo>
                  <a:lnTo>
                    <a:pt x="6091" y="241"/>
                  </a:lnTo>
                  <a:lnTo>
                    <a:pt x="5690" y="361"/>
                  </a:lnTo>
                  <a:lnTo>
                    <a:pt x="5370" y="521"/>
                  </a:lnTo>
                  <a:lnTo>
                    <a:pt x="5049" y="722"/>
                  </a:lnTo>
                  <a:lnTo>
                    <a:pt x="4488" y="1323"/>
                  </a:lnTo>
                  <a:lnTo>
                    <a:pt x="4007" y="1924"/>
                  </a:lnTo>
                  <a:lnTo>
                    <a:pt x="3366" y="2845"/>
                  </a:lnTo>
                  <a:lnTo>
                    <a:pt x="2765" y="3727"/>
                  </a:lnTo>
                  <a:lnTo>
                    <a:pt x="2204" y="4688"/>
                  </a:lnTo>
                  <a:lnTo>
                    <a:pt x="1724" y="5650"/>
                  </a:lnTo>
                  <a:lnTo>
                    <a:pt x="1323" y="6651"/>
                  </a:lnTo>
                  <a:lnTo>
                    <a:pt x="922" y="7693"/>
                  </a:lnTo>
                  <a:lnTo>
                    <a:pt x="642" y="8735"/>
                  </a:lnTo>
                  <a:lnTo>
                    <a:pt x="361" y="9776"/>
                  </a:lnTo>
                  <a:lnTo>
                    <a:pt x="161" y="10978"/>
                  </a:lnTo>
                  <a:lnTo>
                    <a:pt x="1" y="12140"/>
                  </a:lnTo>
                  <a:lnTo>
                    <a:pt x="1" y="12301"/>
                  </a:lnTo>
                  <a:lnTo>
                    <a:pt x="1" y="12421"/>
                  </a:lnTo>
                  <a:lnTo>
                    <a:pt x="81" y="12701"/>
                  </a:lnTo>
                  <a:lnTo>
                    <a:pt x="201" y="12982"/>
                  </a:lnTo>
                  <a:lnTo>
                    <a:pt x="401" y="13222"/>
                  </a:lnTo>
                  <a:lnTo>
                    <a:pt x="602" y="13462"/>
                  </a:lnTo>
                  <a:lnTo>
                    <a:pt x="882" y="13703"/>
                  </a:lnTo>
                  <a:lnTo>
                    <a:pt x="1123" y="13903"/>
                  </a:lnTo>
                  <a:lnTo>
                    <a:pt x="1724" y="14304"/>
                  </a:lnTo>
                  <a:lnTo>
                    <a:pt x="1884" y="14384"/>
                  </a:lnTo>
                  <a:lnTo>
                    <a:pt x="2204" y="14544"/>
                  </a:lnTo>
                  <a:lnTo>
                    <a:pt x="2926" y="14905"/>
                  </a:lnTo>
                  <a:lnTo>
                    <a:pt x="3807" y="15265"/>
                  </a:lnTo>
                  <a:lnTo>
                    <a:pt x="4728" y="15626"/>
                  </a:lnTo>
                  <a:lnTo>
                    <a:pt x="5650" y="15906"/>
                  </a:lnTo>
                  <a:lnTo>
                    <a:pt x="6612" y="16147"/>
                  </a:lnTo>
                  <a:lnTo>
                    <a:pt x="7573" y="16347"/>
                  </a:lnTo>
                  <a:lnTo>
                    <a:pt x="8895" y="16507"/>
                  </a:lnTo>
                  <a:lnTo>
                    <a:pt x="9737" y="16548"/>
                  </a:lnTo>
                  <a:lnTo>
                    <a:pt x="10979" y="16588"/>
                  </a:lnTo>
                  <a:lnTo>
                    <a:pt x="12261" y="16588"/>
                  </a:lnTo>
                  <a:lnTo>
                    <a:pt x="13944" y="16467"/>
                  </a:lnTo>
                  <a:lnTo>
                    <a:pt x="15626" y="16307"/>
                  </a:lnTo>
                  <a:lnTo>
                    <a:pt x="17309" y="16067"/>
                  </a:lnTo>
                  <a:lnTo>
                    <a:pt x="18992" y="15826"/>
                  </a:lnTo>
                  <a:lnTo>
                    <a:pt x="19513" y="15706"/>
                  </a:lnTo>
                  <a:lnTo>
                    <a:pt x="19913" y="15586"/>
                  </a:lnTo>
                  <a:lnTo>
                    <a:pt x="20274" y="15386"/>
                  </a:lnTo>
                  <a:lnTo>
                    <a:pt x="20635" y="15185"/>
                  </a:lnTo>
                  <a:lnTo>
                    <a:pt x="20995" y="14985"/>
                  </a:lnTo>
                  <a:lnTo>
                    <a:pt x="21396" y="14825"/>
                  </a:lnTo>
                  <a:lnTo>
                    <a:pt x="21156" y="14664"/>
                  </a:lnTo>
                  <a:lnTo>
                    <a:pt x="20915" y="14504"/>
                  </a:lnTo>
                  <a:lnTo>
                    <a:pt x="20995" y="14384"/>
                  </a:lnTo>
                  <a:lnTo>
                    <a:pt x="21035" y="14264"/>
                  </a:lnTo>
                  <a:lnTo>
                    <a:pt x="20995" y="14104"/>
                  </a:lnTo>
                  <a:lnTo>
                    <a:pt x="20875" y="13983"/>
                  </a:lnTo>
                  <a:lnTo>
                    <a:pt x="20675" y="13783"/>
                  </a:lnTo>
                  <a:lnTo>
                    <a:pt x="20595" y="13663"/>
                  </a:lnTo>
                  <a:lnTo>
                    <a:pt x="20555" y="13543"/>
                  </a:lnTo>
                  <a:lnTo>
                    <a:pt x="20955" y="13342"/>
                  </a:lnTo>
                  <a:lnTo>
                    <a:pt x="20675" y="12781"/>
                  </a:lnTo>
                  <a:lnTo>
                    <a:pt x="20394" y="12180"/>
                  </a:lnTo>
                  <a:lnTo>
                    <a:pt x="19873" y="11379"/>
                  </a:lnTo>
                  <a:lnTo>
                    <a:pt x="19353" y="10618"/>
                  </a:lnTo>
                  <a:lnTo>
                    <a:pt x="18271" y="9055"/>
                  </a:lnTo>
                  <a:lnTo>
                    <a:pt x="17870" y="8534"/>
                  </a:lnTo>
                  <a:lnTo>
                    <a:pt x="17309" y="7773"/>
                  </a:lnTo>
                  <a:lnTo>
                    <a:pt x="16708" y="7012"/>
                  </a:lnTo>
                  <a:lnTo>
                    <a:pt x="16308" y="6491"/>
                  </a:lnTo>
                  <a:lnTo>
                    <a:pt x="15466" y="5529"/>
                  </a:lnTo>
                  <a:lnTo>
                    <a:pt x="14625" y="4568"/>
                  </a:lnTo>
                  <a:lnTo>
                    <a:pt x="14184" y="4087"/>
                  </a:lnTo>
                  <a:lnTo>
                    <a:pt x="13383" y="3246"/>
                  </a:lnTo>
                  <a:lnTo>
                    <a:pt x="12581" y="2404"/>
                  </a:lnTo>
                  <a:lnTo>
                    <a:pt x="12341" y="2204"/>
                  </a:lnTo>
                  <a:lnTo>
                    <a:pt x="11580" y="1563"/>
                  </a:lnTo>
                  <a:lnTo>
                    <a:pt x="11139" y="1283"/>
                  </a:lnTo>
                  <a:lnTo>
                    <a:pt x="10738" y="1002"/>
                  </a:lnTo>
                  <a:lnTo>
                    <a:pt x="10418" y="802"/>
                  </a:lnTo>
                  <a:lnTo>
                    <a:pt x="10017" y="601"/>
                  </a:lnTo>
                  <a:lnTo>
                    <a:pt x="9576" y="401"/>
                  </a:lnTo>
                  <a:lnTo>
                    <a:pt x="9136" y="241"/>
                  </a:lnTo>
                  <a:lnTo>
                    <a:pt x="8695" y="121"/>
                  </a:lnTo>
                  <a:lnTo>
                    <a:pt x="8334" y="40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3022700" y="1940475"/>
              <a:ext cx="698175" cy="761275"/>
            </a:xfrm>
            <a:custGeom>
              <a:avLst/>
              <a:gdLst/>
              <a:ahLst/>
              <a:cxnLst/>
              <a:rect l="l" t="t" r="r" b="b"/>
              <a:pathLst>
                <a:path w="27927" h="30451" extrusionOk="0">
                  <a:moveTo>
                    <a:pt x="21435" y="1"/>
                  </a:moveTo>
                  <a:lnTo>
                    <a:pt x="20674" y="41"/>
                  </a:lnTo>
                  <a:lnTo>
                    <a:pt x="19873" y="161"/>
                  </a:lnTo>
                  <a:lnTo>
                    <a:pt x="19112" y="402"/>
                  </a:lnTo>
                  <a:lnTo>
                    <a:pt x="18310" y="722"/>
                  </a:lnTo>
                  <a:lnTo>
                    <a:pt x="17990" y="842"/>
                  </a:lnTo>
                  <a:lnTo>
                    <a:pt x="17669" y="1043"/>
                  </a:lnTo>
                  <a:lnTo>
                    <a:pt x="17148" y="1443"/>
                  </a:lnTo>
                  <a:lnTo>
                    <a:pt x="16708" y="1804"/>
                  </a:lnTo>
                  <a:lnTo>
                    <a:pt x="16347" y="2205"/>
                  </a:lnTo>
                  <a:lnTo>
                    <a:pt x="15586" y="3046"/>
                  </a:lnTo>
                  <a:lnTo>
                    <a:pt x="15025" y="3647"/>
                  </a:lnTo>
                  <a:lnTo>
                    <a:pt x="14464" y="4248"/>
                  </a:lnTo>
                  <a:lnTo>
                    <a:pt x="13903" y="4689"/>
                  </a:lnTo>
                  <a:lnTo>
                    <a:pt x="13302" y="5089"/>
                  </a:lnTo>
                  <a:lnTo>
                    <a:pt x="12701" y="5330"/>
                  </a:lnTo>
                  <a:lnTo>
                    <a:pt x="13062" y="5490"/>
                  </a:lnTo>
                  <a:lnTo>
                    <a:pt x="13422" y="5650"/>
                  </a:lnTo>
                  <a:lnTo>
                    <a:pt x="13783" y="5891"/>
                  </a:lnTo>
                  <a:lnTo>
                    <a:pt x="14143" y="6171"/>
                  </a:lnTo>
                  <a:lnTo>
                    <a:pt x="14825" y="6772"/>
                  </a:lnTo>
                  <a:lnTo>
                    <a:pt x="15506" y="7453"/>
                  </a:lnTo>
                  <a:lnTo>
                    <a:pt x="16107" y="8174"/>
                  </a:lnTo>
                  <a:lnTo>
                    <a:pt x="16628" y="8895"/>
                  </a:lnTo>
                  <a:lnTo>
                    <a:pt x="17108" y="9537"/>
                  </a:lnTo>
                  <a:lnTo>
                    <a:pt x="17469" y="10097"/>
                  </a:lnTo>
                  <a:lnTo>
                    <a:pt x="16868" y="9737"/>
                  </a:lnTo>
                  <a:lnTo>
                    <a:pt x="16187" y="9256"/>
                  </a:lnTo>
                  <a:lnTo>
                    <a:pt x="15546" y="8695"/>
                  </a:lnTo>
                  <a:lnTo>
                    <a:pt x="15025" y="8254"/>
                  </a:lnTo>
                  <a:lnTo>
                    <a:pt x="14504" y="7774"/>
                  </a:lnTo>
                  <a:lnTo>
                    <a:pt x="14264" y="7613"/>
                  </a:lnTo>
                  <a:lnTo>
                    <a:pt x="13983" y="7453"/>
                  </a:lnTo>
                  <a:lnTo>
                    <a:pt x="13663" y="7293"/>
                  </a:lnTo>
                  <a:lnTo>
                    <a:pt x="13302" y="7173"/>
                  </a:lnTo>
                  <a:lnTo>
                    <a:pt x="12901" y="7173"/>
                  </a:lnTo>
                  <a:lnTo>
                    <a:pt x="12741" y="7213"/>
                  </a:lnTo>
                  <a:lnTo>
                    <a:pt x="12661" y="7293"/>
                  </a:lnTo>
                  <a:lnTo>
                    <a:pt x="12621" y="7413"/>
                  </a:lnTo>
                  <a:lnTo>
                    <a:pt x="11980" y="8575"/>
                  </a:lnTo>
                  <a:lnTo>
                    <a:pt x="11780" y="8936"/>
                  </a:lnTo>
                  <a:lnTo>
                    <a:pt x="11058" y="9256"/>
                  </a:lnTo>
                  <a:lnTo>
                    <a:pt x="10257" y="9456"/>
                  </a:lnTo>
                  <a:lnTo>
                    <a:pt x="9496" y="9737"/>
                  </a:lnTo>
                  <a:lnTo>
                    <a:pt x="9135" y="9817"/>
                  </a:lnTo>
                  <a:lnTo>
                    <a:pt x="8775" y="9897"/>
                  </a:lnTo>
                  <a:lnTo>
                    <a:pt x="7653" y="10338"/>
                  </a:lnTo>
                  <a:lnTo>
                    <a:pt x="6531" y="10859"/>
                  </a:lnTo>
                  <a:lnTo>
                    <a:pt x="5489" y="11420"/>
                  </a:lnTo>
                  <a:lnTo>
                    <a:pt x="4448" y="12021"/>
                  </a:lnTo>
                  <a:lnTo>
                    <a:pt x="3286" y="12822"/>
                  </a:lnTo>
                  <a:lnTo>
                    <a:pt x="2164" y="13663"/>
                  </a:lnTo>
                  <a:lnTo>
                    <a:pt x="1082" y="14545"/>
                  </a:lnTo>
                  <a:lnTo>
                    <a:pt x="0" y="15466"/>
                  </a:lnTo>
                  <a:lnTo>
                    <a:pt x="321" y="15466"/>
                  </a:lnTo>
                  <a:lnTo>
                    <a:pt x="802" y="15506"/>
                  </a:lnTo>
                  <a:lnTo>
                    <a:pt x="1322" y="15667"/>
                  </a:lnTo>
                  <a:lnTo>
                    <a:pt x="1843" y="15867"/>
                  </a:lnTo>
                  <a:lnTo>
                    <a:pt x="2364" y="16067"/>
                  </a:lnTo>
                  <a:lnTo>
                    <a:pt x="2645" y="16227"/>
                  </a:lnTo>
                  <a:lnTo>
                    <a:pt x="3205" y="16548"/>
                  </a:lnTo>
                  <a:lnTo>
                    <a:pt x="3726" y="16869"/>
                  </a:lnTo>
                  <a:lnTo>
                    <a:pt x="4407" y="17309"/>
                  </a:lnTo>
                  <a:lnTo>
                    <a:pt x="5049" y="17790"/>
                  </a:lnTo>
                  <a:lnTo>
                    <a:pt x="5690" y="18311"/>
                  </a:lnTo>
                  <a:lnTo>
                    <a:pt x="6531" y="19072"/>
                  </a:lnTo>
                  <a:lnTo>
                    <a:pt x="7332" y="19873"/>
                  </a:lnTo>
                  <a:lnTo>
                    <a:pt x="8053" y="20755"/>
                  </a:lnTo>
                  <a:lnTo>
                    <a:pt x="8775" y="21676"/>
                  </a:lnTo>
                  <a:lnTo>
                    <a:pt x="9456" y="22558"/>
                  </a:lnTo>
                  <a:lnTo>
                    <a:pt x="9776" y="23039"/>
                  </a:lnTo>
                  <a:lnTo>
                    <a:pt x="10377" y="23920"/>
                  </a:lnTo>
                  <a:lnTo>
                    <a:pt x="10938" y="24761"/>
                  </a:lnTo>
                  <a:lnTo>
                    <a:pt x="11459" y="25643"/>
                  </a:lnTo>
                  <a:lnTo>
                    <a:pt x="12941" y="28087"/>
                  </a:lnTo>
                  <a:lnTo>
                    <a:pt x="13382" y="28888"/>
                  </a:lnTo>
                  <a:lnTo>
                    <a:pt x="13903" y="29810"/>
                  </a:lnTo>
                  <a:lnTo>
                    <a:pt x="14143" y="30210"/>
                  </a:lnTo>
                  <a:lnTo>
                    <a:pt x="14344" y="30451"/>
                  </a:lnTo>
                  <a:lnTo>
                    <a:pt x="14584" y="30250"/>
                  </a:lnTo>
                  <a:lnTo>
                    <a:pt x="14785" y="30010"/>
                  </a:lnTo>
                  <a:lnTo>
                    <a:pt x="14945" y="29770"/>
                  </a:lnTo>
                  <a:lnTo>
                    <a:pt x="15025" y="29489"/>
                  </a:lnTo>
                  <a:lnTo>
                    <a:pt x="15065" y="29209"/>
                  </a:lnTo>
                  <a:lnTo>
                    <a:pt x="15025" y="28848"/>
                  </a:lnTo>
                  <a:lnTo>
                    <a:pt x="14945" y="28488"/>
                  </a:lnTo>
                  <a:lnTo>
                    <a:pt x="14945" y="28327"/>
                  </a:lnTo>
                  <a:lnTo>
                    <a:pt x="14945" y="28127"/>
                  </a:lnTo>
                  <a:lnTo>
                    <a:pt x="15025" y="27927"/>
                  </a:lnTo>
                  <a:lnTo>
                    <a:pt x="15145" y="27766"/>
                  </a:lnTo>
                  <a:lnTo>
                    <a:pt x="15305" y="27686"/>
                  </a:lnTo>
                  <a:lnTo>
                    <a:pt x="15466" y="27606"/>
                  </a:lnTo>
                  <a:lnTo>
                    <a:pt x="15866" y="27486"/>
                  </a:lnTo>
                  <a:lnTo>
                    <a:pt x="16227" y="27366"/>
                  </a:lnTo>
                  <a:lnTo>
                    <a:pt x="16267" y="27326"/>
                  </a:lnTo>
                  <a:lnTo>
                    <a:pt x="16948" y="28007"/>
                  </a:lnTo>
                  <a:lnTo>
                    <a:pt x="17509" y="28568"/>
                  </a:lnTo>
                  <a:lnTo>
                    <a:pt x="18030" y="29169"/>
                  </a:lnTo>
                  <a:lnTo>
                    <a:pt x="18150" y="29329"/>
                  </a:lnTo>
                  <a:lnTo>
                    <a:pt x="18511" y="29289"/>
                  </a:lnTo>
                  <a:lnTo>
                    <a:pt x="18871" y="29209"/>
                  </a:lnTo>
                  <a:lnTo>
                    <a:pt x="19392" y="29048"/>
                  </a:lnTo>
                  <a:lnTo>
                    <a:pt x="19913" y="28808"/>
                  </a:lnTo>
                  <a:lnTo>
                    <a:pt x="20434" y="28568"/>
                  </a:lnTo>
                  <a:lnTo>
                    <a:pt x="20915" y="28247"/>
                  </a:lnTo>
                  <a:lnTo>
                    <a:pt x="21275" y="28007"/>
                  </a:lnTo>
                  <a:lnTo>
                    <a:pt x="21956" y="27526"/>
                  </a:lnTo>
                  <a:lnTo>
                    <a:pt x="22597" y="26965"/>
                  </a:lnTo>
                  <a:lnTo>
                    <a:pt x="23198" y="26404"/>
                  </a:lnTo>
                  <a:lnTo>
                    <a:pt x="23759" y="25763"/>
                  </a:lnTo>
                  <a:lnTo>
                    <a:pt x="24240" y="25122"/>
                  </a:lnTo>
                  <a:lnTo>
                    <a:pt x="24681" y="24401"/>
                  </a:lnTo>
                  <a:lnTo>
                    <a:pt x="24841" y="24040"/>
                  </a:lnTo>
                  <a:lnTo>
                    <a:pt x="25001" y="23640"/>
                  </a:lnTo>
                  <a:lnTo>
                    <a:pt x="25122" y="23279"/>
                  </a:lnTo>
                  <a:lnTo>
                    <a:pt x="25242" y="22878"/>
                  </a:lnTo>
                  <a:lnTo>
                    <a:pt x="24641" y="22037"/>
                  </a:lnTo>
                  <a:lnTo>
                    <a:pt x="24040" y="21236"/>
                  </a:lnTo>
                  <a:lnTo>
                    <a:pt x="23799" y="20795"/>
                  </a:lnTo>
                  <a:lnTo>
                    <a:pt x="23559" y="20354"/>
                  </a:lnTo>
                  <a:lnTo>
                    <a:pt x="23399" y="19914"/>
                  </a:lnTo>
                  <a:lnTo>
                    <a:pt x="23238" y="19433"/>
                  </a:lnTo>
                  <a:lnTo>
                    <a:pt x="23078" y="18511"/>
                  </a:lnTo>
                  <a:lnTo>
                    <a:pt x="22998" y="17990"/>
                  </a:lnTo>
                  <a:lnTo>
                    <a:pt x="22918" y="17510"/>
                  </a:lnTo>
                  <a:lnTo>
                    <a:pt x="22758" y="16949"/>
                  </a:lnTo>
                  <a:lnTo>
                    <a:pt x="22637" y="16708"/>
                  </a:lnTo>
                  <a:lnTo>
                    <a:pt x="22517" y="16468"/>
                  </a:lnTo>
                  <a:lnTo>
                    <a:pt x="22277" y="16147"/>
                  </a:lnTo>
                  <a:lnTo>
                    <a:pt x="21996" y="15907"/>
                  </a:lnTo>
                  <a:lnTo>
                    <a:pt x="21836" y="15787"/>
                  </a:lnTo>
                  <a:lnTo>
                    <a:pt x="21676" y="15707"/>
                  </a:lnTo>
                  <a:lnTo>
                    <a:pt x="21476" y="15626"/>
                  </a:lnTo>
                  <a:lnTo>
                    <a:pt x="21235" y="15586"/>
                  </a:lnTo>
                  <a:lnTo>
                    <a:pt x="21035" y="15546"/>
                  </a:lnTo>
                  <a:lnTo>
                    <a:pt x="20875" y="14785"/>
                  </a:lnTo>
                  <a:lnTo>
                    <a:pt x="20794" y="14064"/>
                  </a:lnTo>
                  <a:lnTo>
                    <a:pt x="20714" y="13223"/>
                  </a:lnTo>
                  <a:lnTo>
                    <a:pt x="20674" y="12822"/>
                  </a:lnTo>
                  <a:lnTo>
                    <a:pt x="20554" y="12421"/>
                  </a:lnTo>
                  <a:lnTo>
                    <a:pt x="20434" y="12181"/>
                  </a:lnTo>
                  <a:lnTo>
                    <a:pt x="20314" y="11981"/>
                  </a:lnTo>
                  <a:lnTo>
                    <a:pt x="20033" y="11620"/>
                  </a:lnTo>
                  <a:lnTo>
                    <a:pt x="19673" y="11299"/>
                  </a:lnTo>
                  <a:lnTo>
                    <a:pt x="19272" y="11019"/>
                  </a:lnTo>
                  <a:lnTo>
                    <a:pt x="19793" y="10939"/>
                  </a:lnTo>
                  <a:lnTo>
                    <a:pt x="20794" y="10738"/>
                  </a:lnTo>
                  <a:lnTo>
                    <a:pt x="20915" y="10698"/>
                  </a:lnTo>
                  <a:lnTo>
                    <a:pt x="20915" y="10498"/>
                  </a:lnTo>
                  <a:lnTo>
                    <a:pt x="20915" y="10258"/>
                  </a:lnTo>
                  <a:lnTo>
                    <a:pt x="20915" y="10057"/>
                  </a:lnTo>
                  <a:lnTo>
                    <a:pt x="20634" y="5690"/>
                  </a:lnTo>
                  <a:lnTo>
                    <a:pt x="20634" y="5570"/>
                  </a:lnTo>
                  <a:lnTo>
                    <a:pt x="20674" y="5410"/>
                  </a:lnTo>
                  <a:lnTo>
                    <a:pt x="20714" y="5330"/>
                  </a:lnTo>
                  <a:lnTo>
                    <a:pt x="20794" y="5249"/>
                  </a:lnTo>
                  <a:lnTo>
                    <a:pt x="20995" y="5169"/>
                  </a:lnTo>
                  <a:lnTo>
                    <a:pt x="21516" y="4929"/>
                  </a:lnTo>
                  <a:lnTo>
                    <a:pt x="22077" y="4769"/>
                  </a:lnTo>
                  <a:lnTo>
                    <a:pt x="22237" y="4729"/>
                  </a:lnTo>
                  <a:lnTo>
                    <a:pt x="22517" y="4729"/>
                  </a:lnTo>
                  <a:lnTo>
                    <a:pt x="22637" y="4809"/>
                  </a:lnTo>
                  <a:lnTo>
                    <a:pt x="22798" y="5009"/>
                  </a:lnTo>
                  <a:lnTo>
                    <a:pt x="23038" y="4849"/>
                  </a:lnTo>
                  <a:lnTo>
                    <a:pt x="23158" y="4809"/>
                  </a:lnTo>
                  <a:lnTo>
                    <a:pt x="23238" y="4849"/>
                  </a:lnTo>
                  <a:lnTo>
                    <a:pt x="23359" y="4969"/>
                  </a:lnTo>
                  <a:lnTo>
                    <a:pt x="23439" y="5129"/>
                  </a:lnTo>
                  <a:lnTo>
                    <a:pt x="23639" y="5690"/>
                  </a:lnTo>
                  <a:lnTo>
                    <a:pt x="23799" y="6251"/>
                  </a:lnTo>
                  <a:lnTo>
                    <a:pt x="23799" y="6291"/>
                  </a:lnTo>
                  <a:lnTo>
                    <a:pt x="23759" y="6371"/>
                  </a:lnTo>
                  <a:lnTo>
                    <a:pt x="23639" y="6451"/>
                  </a:lnTo>
                  <a:lnTo>
                    <a:pt x="23359" y="6652"/>
                  </a:lnTo>
                  <a:lnTo>
                    <a:pt x="23920" y="8815"/>
                  </a:lnTo>
                  <a:lnTo>
                    <a:pt x="23960" y="8976"/>
                  </a:lnTo>
                  <a:lnTo>
                    <a:pt x="24080" y="9376"/>
                  </a:lnTo>
                  <a:lnTo>
                    <a:pt x="24240" y="9416"/>
                  </a:lnTo>
                  <a:lnTo>
                    <a:pt x="24400" y="9456"/>
                  </a:lnTo>
                  <a:lnTo>
                    <a:pt x="24761" y="9657"/>
                  </a:lnTo>
                  <a:lnTo>
                    <a:pt x="25001" y="9777"/>
                  </a:lnTo>
                  <a:lnTo>
                    <a:pt x="25282" y="9857"/>
                  </a:lnTo>
                  <a:lnTo>
                    <a:pt x="25883" y="9977"/>
                  </a:lnTo>
                  <a:lnTo>
                    <a:pt x="26283" y="10057"/>
                  </a:lnTo>
                  <a:lnTo>
                    <a:pt x="27485" y="10057"/>
                  </a:lnTo>
                  <a:lnTo>
                    <a:pt x="27646" y="10017"/>
                  </a:lnTo>
                  <a:lnTo>
                    <a:pt x="27766" y="9977"/>
                  </a:lnTo>
                  <a:lnTo>
                    <a:pt x="27886" y="9897"/>
                  </a:lnTo>
                  <a:lnTo>
                    <a:pt x="27926" y="9777"/>
                  </a:lnTo>
                  <a:lnTo>
                    <a:pt x="27886" y="9336"/>
                  </a:lnTo>
                  <a:lnTo>
                    <a:pt x="27846" y="8855"/>
                  </a:lnTo>
                  <a:lnTo>
                    <a:pt x="27886" y="7934"/>
                  </a:lnTo>
                  <a:lnTo>
                    <a:pt x="27886" y="7373"/>
                  </a:lnTo>
                  <a:lnTo>
                    <a:pt x="27886" y="6812"/>
                  </a:lnTo>
                  <a:lnTo>
                    <a:pt x="27846" y="6291"/>
                  </a:lnTo>
                  <a:lnTo>
                    <a:pt x="27766" y="5730"/>
                  </a:lnTo>
                  <a:lnTo>
                    <a:pt x="27646" y="5169"/>
                  </a:lnTo>
                  <a:lnTo>
                    <a:pt x="27525" y="4649"/>
                  </a:lnTo>
                  <a:lnTo>
                    <a:pt x="27405" y="4088"/>
                  </a:lnTo>
                  <a:lnTo>
                    <a:pt x="27245" y="3567"/>
                  </a:lnTo>
                  <a:lnTo>
                    <a:pt x="27085" y="3206"/>
                  </a:lnTo>
                  <a:lnTo>
                    <a:pt x="26965" y="2886"/>
                  </a:lnTo>
                  <a:lnTo>
                    <a:pt x="26764" y="2565"/>
                  </a:lnTo>
                  <a:lnTo>
                    <a:pt x="26564" y="2245"/>
                  </a:lnTo>
                  <a:lnTo>
                    <a:pt x="26364" y="2044"/>
                  </a:lnTo>
                  <a:lnTo>
                    <a:pt x="26163" y="1844"/>
                  </a:lnTo>
                  <a:lnTo>
                    <a:pt x="25723" y="1523"/>
                  </a:lnTo>
                  <a:lnTo>
                    <a:pt x="25602" y="1443"/>
                  </a:lnTo>
                  <a:lnTo>
                    <a:pt x="25522" y="1363"/>
                  </a:lnTo>
                  <a:lnTo>
                    <a:pt x="25001" y="1043"/>
                  </a:lnTo>
                  <a:lnTo>
                    <a:pt x="24440" y="762"/>
                  </a:lnTo>
                  <a:lnTo>
                    <a:pt x="23679" y="442"/>
                  </a:lnTo>
                  <a:lnTo>
                    <a:pt x="22958" y="201"/>
                  </a:lnTo>
                  <a:lnTo>
                    <a:pt x="22197" y="41"/>
                  </a:lnTo>
                  <a:lnTo>
                    <a:pt x="21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3692800" y="2585550"/>
              <a:ext cx="6025" cy="10025"/>
            </a:xfrm>
            <a:custGeom>
              <a:avLst/>
              <a:gdLst/>
              <a:ahLst/>
              <a:cxnLst/>
              <a:rect l="l" t="t" r="r" b="b"/>
              <a:pathLst>
                <a:path w="241" h="401" extrusionOk="0">
                  <a:moveTo>
                    <a:pt x="40" y="0"/>
                  </a:moveTo>
                  <a:lnTo>
                    <a:pt x="40" y="40"/>
                  </a:lnTo>
                  <a:lnTo>
                    <a:pt x="0" y="40"/>
                  </a:lnTo>
                  <a:lnTo>
                    <a:pt x="241" y="40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3842050" y="2826950"/>
              <a:ext cx="167300" cy="139250"/>
            </a:xfrm>
            <a:custGeom>
              <a:avLst/>
              <a:gdLst/>
              <a:ahLst/>
              <a:cxnLst/>
              <a:rect l="l" t="t" r="r" b="b"/>
              <a:pathLst>
                <a:path w="6692" h="5570" extrusionOk="0">
                  <a:moveTo>
                    <a:pt x="5129" y="0"/>
                  </a:moveTo>
                  <a:lnTo>
                    <a:pt x="5129" y="80"/>
                  </a:lnTo>
                  <a:lnTo>
                    <a:pt x="5088" y="200"/>
                  </a:lnTo>
                  <a:lnTo>
                    <a:pt x="4808" y="881"/>
                  </a:lnTo>
                  <a:lnTo>
                    <a:pt x="4447" y="1482"/>
                  </a:lnTo>
                  <a:lnTo>
                    <a:pt x="4007" y="2083"/>
                  </a:lnTo>
                  <a:lnTo>
                    <a:pt x="3526" y="2604"/>
                  </a:lnTo>
                  <a:lnTo>
                    <a:pt x="3446" y="2724"/>
                  </a:lnTo>
                  <a:lnTo>
                    <a:pt x="3366" y="2805"/>
                  </a:lnTo>
                  <a:lnTo>
                    <a:pt x="3125" y="3045"/>
                  </a:lnTo>
                  <a:lnTo>
                    <a:pt x="2524" y="3566"/>
                  </a:lnTo>
                  <a:lnTo>
                    <a:pt x="1723" y="4167"/>
                  </a:lnTo>
                  <a:lnTo>
                    <a:pt x="1523" y="4287"/>
                  </a:lnTo>
                  <a:lnTo>
                    <a:pt x="1042" y="4608"/>
                  </a:lnTo>
                  <a:lnTo>
                    <a:pt x="882" y="4648"/>
                  </a:lnTo>
                  <a:lnTo>
                    <a:pt x="761" y="4648"/>
                  </a:lnTo>
                  <a:lnTo>
                    <a:pt x="281" y="4127"/>
                  </a:lnTo>
                  <a:lnTo>
                    <a:pt x="200" y="4127"/>
                  </a:lnTo>
                  <a:lnTo>
                    <a:pt x="120" y="4007"/>
                  </a:lnTo>
                  <a:lnTo>
                    <a:pt x="0" y="3926"/>
                  </a:lnTo>
                  <a:lnTo>
                    <a:pt x="0" y="3926"/>
                  </a:lnTo>
                  <a:lnTo>
                    <a:pt x="361" y="4327"/>
                  </a:lnTo>
                  <a:lnTo>
                    <a:pt x="721" y="4768"/>
                  </a:lnTo>
                  <a:lnTo>
                    <a:pt x="1042" y="5128"/>
                  </a:lnTo>
                  <a:lnTo>
                    <a:pt x="1242" y="5249"/>
                  </a:lnTo>
                  <a:lnTo>
                    <a:pt x="1402" y="5369"/>
                  </a:lnTo>
                  <a:lnTo>
                    <a:pt x="1603" y="5449"/>
                  </a:lnTo>
                  <a:lnTo>
                    <a:pt x="1763" y="5529"/>
                  </a:lnTo>
                  <a:lnTo>
                    <a:pt x="1923" y="5569"/>
                  </a:lnTo>
                  <a:lnTo>
                    <a:pt x="2084" y="5529"/>
                  </a:lnTo>
                  <a:lnTo>
                    <a:pt x="2404" y="5409"/>
                  </a:lnTo>
                  <a:lnTo>
                    <a:pt x="2364" y="5329"/>
                  </a:lnTo>
                  <a:lnTo>
                    <a:pt x="3165" y="4808"/>
                  </a:lnTo>
                  <a:lnTo>
                    <a:pt x="3927" y="4247"/>
                  </a:lnTo>
                  <a:lnTo>
                    <a:pt x="4648" y="3526"/>
                  </a:lnTo>
                  <a:lnTo>
                    <a:pt x="5249" y="3005"/>
                  </a:lnTo>
                  <a:lnTo>
                    <a:pt x="5810" y="2404"/>
                  </a:lnTo>
                  <a:lnTo>
                    <a:pt x="6290" y="1763"/>
                  </a:lnTo>
                  <a:lnTo>
                    <a:pt x="6491" y="1442"/>
                  </a:lnTo>
                  <a:lnTo>
                    <a:pt x="6691" y="1082"/>
                  </a:lnTo>
                  <a:lnTo>
                    <a:pt x="6451" y="1002"/>
                  </a:lnTo>
                  <a:lnTo>
                    <a:pt x="6250" y="881"/>
                  </a:lnTo>
                  <a:lnTo>
                    <a:pt x="5850" y="641"/>
                  </a:lnTo>
                  <a:lnTo>
                    <a:pt x="5489" y="321"/>
                  </a:lnTo>
                  <a:lnTo>
                    <a:pt x="51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3536550" y="2610575"/>
              <a:ext cx="349600" cy="299525"/>
            </a:xfrm>
            <a:custGeom>
              <a:avLst/>
              <a:gdLst/>
              <a:ahLst/>
              <a:cxnLst/>
              <a:rect l="l" t="t" r="r" b="b"/>
              <a:pathLst>
                <a:path w="13984" h="11981" extrusionOk="0">
                  <a:moveTo>
                    <a:pt x="9896" y="11339"/>
                  </a:moveTo>
                  <a:lnTo>
                    <a:pt x="9776" y="11420"/>
                  </a:lnTo>
                  <a:lnTo>
                    <a:pt x="9776" y="11420"/>
                  </a:lnTo>
                  <a:lnTo>
                    <a:pt x="9816" y="11339"/>
                  </a:lnTo>
                  <a:close/>
                  <a:moveTo>
                    <a:pt x="7012" y="1"/>
                  </a:moveTo>
                  <a:lnTo>
                    <a:pt x="6411" y="962"/>
                  </a:lnTo>
                  <a:lnTo>
                    <a:pt x="5770" y="1844"/>
                  </a:lnTo>
                  <a:lnTo>
                    <a:pt x="5409" y="2285"/>
                  </a:lnTo>
                  <a:lnTo>
                    <a:pt x="5048" y="2685"/>
                  </a:lnTo>
                  <a:lnTo>
                    <a:pt x="4648" y="3086"/>
                  </a:lnTo>
                  <a:lnTo>
                    <a:pt x="4207" y="3446"/>
                  </a:lnTo>
                  <a:lnTo>
                    <a:pt x="3846" y="3727"/>
                  </a:lnTo>
                  <a:lnTo>
                    <a:pt x="3486" y="4007"/>
                  </a:lnTo>
                  <a:lnTo>
                    <a:pt x="3085" y="4248"/>
                  </a:lnTo>
                  <a:lnTo>
                    <a:pt x="2644" y="4488"/>
                  </a:lnTo>
                  <a:lnTo>
                    <a:pt x="2204" y="4689"/>
                  </a:lnTo>
                  <a:lnTo>
                    <a:pt x="1723" y="4849"/>
                  </a:lnTo>
                  <a:lnTo>
                    <a:pt x="1082" y="5049"/>
                  </a:lnTo>
                  <a:lnTo>
                    <a:pt x="761" y="5129"/>
                  </a:lnTo>
                  <a:lnTo>
                    <a:pt x="80" y="5209"/>
                  </a:lnTo>
                  <a:lnTo>
                    <a:pt x="0" y="5169"/>
                  </a:lnTo>
                  <a:lnTo>
                    <a:pt x="601" y="5490"/>
                  </a:lnTo>
                  <a:lnTo>
                    <a:pt x="1202" y="5730"/>
                  </a:lnTo>
                  <a:lnTo>
                    <a:pt x="1923" y="6011"/>
                  </a:lnTo>
                  <a:lnTo>
                    <a:pt x="2284" y="6171"/>
                  </a:lnTo>
                  <a:lnTo>
                    <a:pt x="2644" y="6331"/>
                  </a:lnTo>
                  <a:lnTo>
                    <a:pt x="2805" y="6451"/>
                  </a:lnTo>
                  <a:lnTo>
                    <a:pt x="3125" y="6692"/>
                  </a:lnTo>
                  <a:lnTo>
                    <a:pt x="3446" y="6932"/>
                  </a:lnTo>
                  <a:lnTo>
                    <a:pt x="3726" y="7213"/>
                  </a:lnTo>
                  <a:lnTo>
                    <a:pt x="4007" y="7533"/>
                  </a:lnTo>
                  <a:lnTo>
                    <a:pt x="4327" y="7934"/>
                  </a:lnTo>
                  <a:lnTo>
                    <a:pt x="4648" y="8334"/>
                  </a:lnTo>
                  <a:lnTo>
                    <a:pt x="5249" y="9216"/>
                  </a:lnTo>
                  <a:lnTo>
                    <a:pt x="5529" y="9577"/>
                  </a:lnTo>
                  <a:lnTo>
                    <a:pt x="5810" y="9937"/>
                  </a:lnTo>
                  <a:lnTo>
                    <a:pt x="6290" y="10458"/>
                  </a:lnTo>
                  <a:lnTo>
                    <a:pt x="6571" y="10658"/>
                  </a:lnTo>
                  <a:lnTo>
                    <a:pt x="6851" y="10859"/>
                  </a:lnTo>
                  <a:lnTo>
                    <a:pt x="7252" y="11099"/>
                  </a:lnTo>
                  <a:lnTo>
                    <a:pt x="7653" y="11259"/>
                  </a:lnTo>
                  <a:lnTo>
                    <a:pt x="8093" y="11379"/>
                  </a:lnTo>
                  <a:lnTo>
                    <a:pt x="8414" y="11420"/>
                  </a:lnTo>
                  <a:lnTo>
                    <a:pt x="9736" y="11420"/>
                  </a:lnTo>
                  <a:lnTo>
                    <a:pt x="10057" y="11500"/>
                  </a:lnTo>
                  <a:lnTo>
                    <a:pt x="10177" y="11500"/>
                  </a:lnTo>
                  <a:lnTo>
                    <a:pt x="10377" y="11540"/>
                  </a:lnTo>
                  <a:lnTo>
                    <a:pt x="10537" y="11580"/>
                  </a:lnTo>
                  <a:lnTo>
                    <a:pt x="10698" y="11660"/>
                  </a:lnTo>
                  <a:lnTo>
                    <a:pt x="10778" y="11660"/>
                  </a:lnTo>
                  <a:lnTo>
                    <a:pt x="10818" y="11700"/>
                  </a:lnTo>
                  <a:lnTo>
                    <a:pt x="10978" y="11780"/>
                  </a:lnTo>
                  <a:lnTo>
                    <a:pt x="11130" y="11818"/>
                  </a:lnTo>
                  <a:lnTo>
                    <a:pt x="10778" y="11620"/>
                  </a:lnTo>
                  <a:lnTo>
                    <a:pt x="10137" y="11299"/>
                  </a:lnTo>
                  <a:lnTo>
                    <a:pt x="10016" y="11299"/>
                  </a:lnTo>
                  <a:lnTo>
                    <a:pt x="10257" y="11179"/>
                  </a:lnTo>
                  <a:lnTo>
                    <a:pt x="10457" y="11059"/>
                  </a:lnTo>
                  <a:lnTo>
                    <a:pt x="10818" y="10698"/>
                  </a:lnTo>
                  <a:lnTo>
                    <a:pt x="11178" y="10338"/>
                  </a:lnTo>
                  <a:lnTo>
                    <a:pt x="11459" y="9937"/>
                  </a:lnTo>
                  <a:lnTo>
                    <a:pt x="11619" y="9777"/>
                  </a:lnTo>
                  <a:lnTo>
                    <a:pt x="12140" y="9016"/>
                  </a:lnTo>
                  <a:lnTo>
                    <a:pt x="12661" y="8254"/>
                  </a:lnTo>
                  <a:lnTo>
                    <a:pt x="13142" y="7453"/>
                  </a:lnTo>
                  <a:lnTo>
                    <a:pt x="13342" y="7052"/>
                  </a:lnTo>
                  <a:lnTo>
                    <a:pt x="13502" y="6612"/>
                  </a:lnTo>
                  <a:lnTo>
                    <a:pt x="13622" y="6331"/>
                  </a:lnTo>
                  <a:lnTo>
                    <a:pt x="13743" y="6131"/>
                  </a:lnTo>
                  <a:lnTo>
                    <a:pt x="13863" y="6051"/>
                  </a:lnTo>
                  <a:lnTo>
                    <a:pt x="13983" y="6011"/>
                  </a:lnTo>
                  <a:lnTo>
                    <a:pt x="13662" y="5810"/>
                  </a:lnTo>
                  <a:lnTo>
                    <a:pt x="13262" y="5490"/>
                  </a:lnTo>
                  <a:lnTo>
                    <a:pt x="12901" y="5129"/>
                  </a:lnTo>
                  <a:lnTo>
                    <a:pt x="12581" y="4769"/>
                  </a:lnTo>
                  <a:lnTo>
                    <a:pt x="12260" y="4368"/>
                  </a:lnTo>
                  <a:lnTo>
                    <a:pt x="12020" y="4047"/>
                  </a:lnTo>
                  <a:lnTo>
                    <a:pt x="11739" y="3807"/>
                  </a:lnTo>
                  <a:lnTo>
                    <a:pt x="11499" y="3567"/>
                  </a:lnTo>
                  <a:lnTo>
                    <a:pt x="11259" y="3246"/>
                  </a:lnTo>
                  <a:lnTo>
                    <a:pt x="10778" y="2605"/>
                  </a:lnTo>
                  <a:lnTo>
                    <a:pt x="10257" y="2044"/>
                  </a:lnTo>
                  <a:lnTo>
                    <a:pt x="9656" y="1563"/>
                  </a:lnTo>
                  <a:lnTo>
                    <a:pt x="9015" y="1123"/>
                  </a:lnTo>
                  <a:lnTo>
                    <a:pt x="7973" y="602"/>
                  </a:lnTo>
                  <a:lnTo>
                    <a:pt x="7492" y="321"/>
                  </a:lnTo>
                  <a:lnTo>
                    <a:pt x="7012" y="1"/>
                  </a:lnTo>
                  <a:close/>
                  <a:moveTo>
                    <a:pt x="11130" y="11818"/>
                  </a:moveTo>
                  <a:lnTo>
                    <a:pt x="11162" y="11836"/>
                  </a:lnTo>
                  <a:lnTo>
                    <a:pt x="11138" y="11820"/>
                  </a:lnTo>
                  <a:lnTo>
                    <a:pt x="11130" y="11818"/>
                  </a:lnTo>
                  <a:close/>
                  <a:moveTo>
                    <a:pt x="11162" y="11836"/>
                  </a:moveTo>
                  <a:lnTo>
                    <a:pt x="11259" y="11900"/>
                  </a:lnTo>
                  <a:lnTo>
                    <a:pt x="11419" y="11980"/>
                  </a:lnTo>
                  <a:lnTo>
                    <a:pt x="11419" y="11980"/>
                  </a:lnTo>
                  <a:lnTo>
                    <a:pt x="11162" y="118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3945200" y="2797900"/>
              <a:ext cx="18075" cy="20050"/>
            </a:xfrm>
            <a:custGeom>
              <a:avLst/>
              <a:gdLst/>
              <a:ahLst/>
              <a:cxnLst/>
              <a:rect l="l" t="t" r="r" b="b"/>
              <a:pathLst>
                <a:path w="723" h="802" extrusionOk="0">
                  <a:moveTo>
                    <a:pt x="1" y="0"/>
                  </a:moveTo>
                  <a:lnTo>
                    <a:pt x="1" y="40"/>
                  </a:lnTo>
                  <a:lnTo>
                    <a:pt x="321" y="441"/>
                  </a:lnTo>
                  <a:lnTo>
                    <a:pt x="522" y="641"/>
                  </a:lnTo>
                  <a:lnTo>
                    <a:pt x="722" y="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3675775" y="2546475"/>
              <a:ext cx="8025" cy="15050"/>
            </a:xfrm>
            <a:custGeom>
              <a:avLst/>
              <a:gdLst/>
              <a:ahLst/>
              <a:cxnLst/>
              <a:rect l="l" t="t" r="r" b="b"/>
              <a:pathLst>
                <a:path w="321" h="602" extrusionOk="0">
                  <a:moveTo>
                    <a:pt x="0" y="1"/>
                  </a:moveTo>
                  <a:lnTo>
                    <a:pt x="201" y="521"/>
                  </a:lnTo>
                  <a:lnTo>
                    <a:pt x="321" y="602"/>
                  </a:lnTo>
                  <a:lnTo>
                    <a:pt x="241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3487450" y="2689725"/>
              <a:ext cx="15050" cy="21050"/>
            </a:xfrm>
            <a:custGeom>
              <a:avLst/>
              <a:gdLst/>
              <a:ahLst/>
              <a:cxnLst/>
              <a:rect l="l" t="t" r="r" b="b"/>
              <a:pathLst>
                <a:path w="602" h="842" extrusionOk="0">
                  <a:moveTo>
                    <a:pt x="1" y="0"/>
                  </a:moveTo>
                  <a:lnTo>
                    <a:pt x="281" y="441"/>
                  </a:lnTo>
                  <a:lnTo>
                    <a:pt x="602" y="841"/>
                  </a:lnTo>
                  <a:lnTo>
                    <a:pt x="401" y="561"/>
                  </a:lnTo>
                  <a:lnTo>
                    <a:pt x="201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3190975" y="3556125"/>
              <a:ext cx="276475" cy="158300"/>
            </a:xfrm>
            <a:custGeom>
              <a:avLst/>
              <a:gdLst/>
              <a:ahLst/>
              <a:cxnLst/>
              <a:rect l="l" t="t" r="r" b="b"/>
              <a:pathLst>
                <a:path w="11059" h="6332" extrusionOk="0">
                  <a:moveTo>
                    <a:pt x="10898" y="682"/>
                  </a:moveTo>
                  <a:lnTo>
                    <a:pt x="10796" y="1253"/>
                  </a:lnTo>
                  <a:lnTo>
                    <a:pt x="10796" y="1253"/>
                  </a:lnTo>
                  <a:lnTo>
                    <a:pt x="10818" y="1243"/>
                  </a:lnTo>
                  <a:lnTo>
                    <a:pt x="10898" y="682"/>
                  </a:lnTo>
                  <a:close/>
                  <a:moveTo>
                    <a:pt x="2204" y="1"/>
                  </a:moveTo>
                  <a:lnTo>
                    <a:pt x="2004" y="41"/>
                  </a:lnTo>
                  <a:lnTo>
                    <a:pt x="1803" y="81"/>
                  </a:lnTo>
                  <a:lnTo>
                    <a:pt x="1803" y="201"/>
                  </a:lnTo>
                  <a:lnTo>
                    <a:pt x="1803" y="722"/>
                  </a:lnTo>
                  <a:lnTo>
                    <a:pt x="1763" y="922"/>
                  </a:lnTo>
                  <a:lnTo>
                    <a:pt x="1723" y="1243"/>
                  </a:lnTo>
                  <a:lnTo>
                    <a:pt x="1603" y="1603"/>
                  </a:lnTo>
                  <a:lnTo>
                    <a:pt x="1483" y="1924"/>
                  </a:lnTo>
                  <a:lnTo>
                    <a:pt x="1282" y="2244"/>
                  </a:lnTo>
                  <a:lnTo>
                    <a:pt x="1202" y="2445"/>
                  </a:lnTo>
                  <a:lnTo>
                    <a:pt x="721" y="3166"/>
                  </a:lnTo>
                  <a:lnTo>
                    <a:pt x="201" y="3807"/>
                  </a:lnTo>
                  <a:lnTo>
                    <a:pt x="120" y="3887"/>
                  </a:lnTo>
                  <a:lnTo>
                    <a:pt x="80" y="4007"/>
                  </a:lnTo>
                  <a:lnTo>
                    <a:pt x="0" y="4128"/>
                  </a:lnTo>
                  <a:lnTo>
                    <a:pt x="0" y="4248"/>
                  </a:lnTo>
                  <a:lnTo>
                    <a:pt x="0" y="4288"/>
                  </a:lnTo>
                  <a:lnTo>
                    <a:pt x="40" y="4328"/>
                  </a:lnTo>
                  <a:lnTo>
                    <a:pt x="161" y="4528"/>
                  </a:lnTo>
                  <a:lnTo>
                    <a:pt x="241" y="4608"/>
                  </a:lnTo>
                  <a:lnTo>
                    <a:pt x="481" y="4889"/>
                  </a:lnTo>
                  <a:lnTo>
                    <a:pt x="681" y="5249"/>
                  </a:lnTo>
                  <a:lnTo>
                    <a:pt x="842" y="5490"/>
                  </a:lnTo>
                  <a:lnTo>
                    <a:pt x="1042" y="5690"/>
                  </a:lnTo>
                  <a:lnTo>
                    <a:pt x="1162" y="5810"/>
                  </a:lnTo>
                  <a:lnTo>
                    <a:pt x="1322" y="5931"/>
                  </a:lnTo>
                  <a:lnTo>
                    <a:pt x="1363" y="5931"/>
                  </a:lnTo>
                  <a:lnTo>
                    <a:pt x="1523" y="6011"/>
                  </a:lnTo>
                  <a:lnTo>
                    <a:pt x="1843" y="6131"/>
                  </a:lnTo>
                  <a:lnTo>
                    <a:pt x="2124" y="6211"/>
                  </a:lnTo>
                  <a:lnTo>
                    <a:pt x="2404" y="6251"/>
                  </a:lnTo>
                  <a:lnTo>
                    <a:pt x="3045" y="6331"/>
                  </a:lnTo>
                  <a:lnTo>
                    <a:pt x="3686" y="6251"/>
                  </a:lnTo>
                  <a:lnTo>
                    <a:pt x="3967" y="6211"/>
                  </a:lnTo>
                  <a:lnTo>
                    <a:pt x="4287" y="6131"/>
                  </a:lnTo>
                  <a:lnTo>
                    <a:pt x="6611" y="6131"/>
                  </a:lnTo>
                  <a:lnTo>
                    <a:pt x="7292" y="6091"/>
                  </a:lnTo>
                  <a:lnTo>
                    <a:pt x="7973" y="6051"/>
                  </a:lnTo>
                  <a:lnTo>
                    <a:pt x="8655" y="5931"/>
                  </a:lnTo>
                  <a:lnTo>
                    <a:pt x="9336" y="5810"/>
                  </a:lnTo>
                  <a:lnTo>
                    <a:pt x="9977" y="5610"/>
                  </a:lnTo>
                  <a:lnTo>
                    <a:pt x="10377" y="5450"/>
                  </a:lnTo>
                  <a:lnTo>
                    <a:pt x="10778" y="5289"/>
                  </a:lnTo>
                  <a:lnTo>
                    <a:pt x="10898" y="5209"/>
                  </a:lnTo>
                  <a:lnTo>
                    <a:pt x="11018" y="5129"/>
                  </a:lnTo>
                  <a:lnTo>
                    <a:pt x="11058" y="5049"/>
                  </a:lnTo>
                  <a:lnTo>
                    <a:pt x="11058" y="4969"/>
                  </a:lnTo>
                  <a:lnTo>
                    <a:pt x="11058" y="4769"/>
                  </a:lnTo>
                  <a:lnTo>
                    <a:pt x="11018" y="4448"/>
                  </a:lnTo>
                  <a:lnTo>
                    <a:pt x="10938" y="4128"/>
                  </a:lnTo>
                  <a:lnTo>
                    <a:pt x="10778" y="3487"/>
                  </a:lnTo>
                  <a:lnTo>
                    <a:pt x="10698" y="3166"/>
                  </a:lnTo>
                  <a:lnTo>
                    <a:pt x="10618" y="2886"/>
                  </a:lnTo>
                  <a:lnTo>
                    <a:pt x="10618" y="2565"/>
                  </a:lnTo>
                  <a:lnTo>
                    <a:pt x="10618" y="2244"/>
                  </a:lnTo>
                  <a:lnTo>
                    <a:pt x="10796" y="1253"/>
                  </a:lnTo>
                  <a:lnTo>
                    <a:pt x="10796" y="1253"/>
                  </a:lnTo>
                  <a:lnTo>
                    <a:pt x="10457" y="1403"/>
                  </a:lnTo>
                  <a:lnTo>
                    <a:pt x="10097" y="1523"/>
                  </a:lnTo>
                  <a:lnTo>
                    <a:pt x="9736" y="1644"/>
                  </a:lnTo>
                  <a:lnTo>
                    <a:pt x="9376" y="1724"/>
                  </a:lnTo>
                  <a:lnTo>
                    <a:pt x="8614" y="1804"/>
                  </a:lnTo>
                  <a:lnTo>
                    <a:pt x="7853" y="1804"/>
                  </a:lnTo>
                  <a:lnTo>
                    <a:pt x="7092" y="1724"/>
                  </a:lnTo>
                  <a:lnTo>
                    <a:pt x="6331" y="1563"/>
                  </a:lnTo>
                  <a:lnTo>
                    <a:pt x="5569" y="1363"/>
                  </a:lnTo>
                  <a:lnTo>
                    <a:pt x="4848" y="1083"/>
                  </a:lnTo>
                  <a:lnTo>
                    <a:pt x="4287" y="842"/>
                  </a:lnTo>
                  <a:lnTo>
                    <a:pt x="3766" y="562"/>
                  </a:lnTo>
                  <a:lnTo>
                    <a:pt x="3165" y="241"/>
                  </a:lnTo>
                  <a:lnTo>
                    <a:pt x="2925" y="161"/>
                  </a:lnTo>
                  <a:lnTo>
                    <a:pt x="2685" y="41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2727200" y="2757825"/>
              <a:ext cx="782325" cy="704175"/>
            </a:xfrm>
            <a:custGeom>
              <a:avLst/>
              <a:gdLst/>
              <a:ahLst/>
              <a:cxnLst/>
              <a:rect l="l" t="t" r="r" b="b"/>
              <a:pathLst>
                <a:path w="31293" h="28167" extrusionOk="0">
                  <a:moveTo>
                    <a:pt x="1764" y="0"/>
                  </a:moveTo>
                  <a:lnTo>
                    <a:pt x="1203" y="922"/>
                  </a:lnTo>
                  <a:lnTo>
                    <a:pt x="1" y="2845"/>
                  </a:lnTo>
                  <a:lnTo>
                    <a:pt x="762" y="3446"/>
                  </a:lnTo>
                  <a:lnTo>
                    <a:pt x="1523" y="3967"/>
                  </a:lnTo>
                  <a:lnTo>
                    <a:pt x="2285" y="4408"/>
                  </a:lnTo>
                  <a:lnTo>
                    <a:pt x="3046" y="4808"/>
                  </a:lnTo>
                  <a:lnTo>
                    <a:pt x="4087" y="5209"/>
                  </a:lnTo>
                  <a:lnTo>
                    <a:pt x="5089" y="5530"/>
                  </a:lnTo>
                  <a:lnTo>
                    <a:pt x="5129" y="5570"/>
                  </a:lnTo>
                  <a:lnTo>
                    <a:pt x="6011" y="5810"/>
                  </a:lnTo>
                  <a:lnTo>
                    <a:pt x="6932" y="6090"/>
                  </a:lnTo>
                  <a:lnTo>
                    <a:pt x="8014" y="6331"/>
                  </a:lnTo>
                  <a:lnTo>
                    <a:pt x="8535" y="6411"/>
                  </a:lnTo>
                  <a:lnTo>
                    <a:pt x="9056" y="6451"/>
                  </a:lnTo>
                  <a:lnTo>
                    <a:pt x="13743" y="12180"/>
                  </a:lnTo>
                  <a:lnTo>
                    <a:pt x="16628" y="15666"/>
                  </a:lnTo>
                  <a:lnTo>
                    <a:pt x="16909" y="15987"/>
                  </a:lnTo>
                  <a:lnTo>
                    <a:pt x="17189" y="16267"/>
                  </a:lnTo>
                  <a:lnTo>
                    <a:pt x="17349" y="16427"/>
                  </a:lnTo>
                  <a:lnTo>
                    <a:pt x="17550" y="16588"/>
                  </a:lnTo>
                  <a:lnTo>
                    <a:pt x="17870" y="16748"/>
                  </a:lnTo>
                  <a:lnTo>
                    <a:pt x="18191" y="16868"/>
                  </a:lnTo>
                  <a:lnTo>
                    <a:pt x="18551" y="16948"/>
                  </a:lnTo>
                  <a:lnTo>
                    <a:pt x="18952" y="17028"/>
                  </a:lnTo>
                  <a:lnTo>
                    <a:pt x="19192" y="17109"/>
                  </a:lnTo>
                  <a:lnTo>
                    <a:pt x="19713" y="17189"/>
                  </a:lnTo>
                  <a:lnTo>
                    <a:pt x="20114" y="17269"/>
                  </a:lnTo>
                  <a:lnTo>
                    <a:pt x="20474" y="17389"/>
                  </a:lnTo>
                  <a:lnTo>
                    <a:pt x="20915" y="17549"/>
                  </a:lnTo>
                  <a:lnTo>
                    <a:pt x="21115" y="17669"/>
                  </a:lnTo>
                  <a:lnTo>
                    <a:pt x="21276" y="17790"/>
                  </a:lnTo>
                  <a:lnTo>
                    <a:pt x="20955" y="18431"/>
                  </a:lnTo>
                  <a:lnTo>
                    <a:pt x="20675" y="19072"/>
                  </a:lnTo>
                  <a:lnTo>
                    <a:pt x="20474" y="19713"/>
                  </a:lnTo>
                  <a:lnTo>
                    <a:pt x="20314" y="20434"/>
                  </a:lnTo>
                  <a:lnTo>
                    <a:pt x="20234" y="20875"/>
                  </a:lnTo>
                  <a:lnTo>
                    <a:pt x="20194" y="21355"/>
                  </a:lnTo>
                  <a:lnTo>
                    <a:pt x="20114" y="22237"/>
                  </a:lnTo>
                  <a:lnTo>
                    <a:pt x="20114" y="23158"/>
                  </a:lnTo>
                  <a:lnTo>
                    <a:pt x="20154" y="23399"/>
                  </a:lnTo>
                  <a:lnTo>
                    <a:pt x="20194" y="23840"/>
                  </a:lnTo>
                  <a:lnTo>
                    <a:pt x="20274" y="24400"/>
                  </a:lnTo>
                  <a:lnTo>
                    <a:pt x="20394" y="24921"/>
                  </a:lnTo>
                  <a:lnTo>
                    <a:pt x="20474" y="25082"/>
                  </a:lnTo>
                  <a:lnTo>
                    <a:pt x="20555" y="25362"/>
                  </a:lnTo>
                  <a:lnTo>
                    <a:pt x="20595" y="25482"/>
                  </a:lnTo>
                  <a:lnTo>
                    <a:pt x="20995" y="25843"/>
                  </a:lnTo>
                  <a:lnTo>
                    <a:pt x="21476" y="26324"/>
                  </a:lnTo>
                  <a:lnTo>
                    <a:pt x="21797" y="26564"/>
                  </a:lnTo>
                  <a:lnTo>
                    <a:pt x="22117" y="26764"/>
                  </a:lnTo>
                  <a:lnTo>
                    <a:pt x="22438" y="26965"/>
                  </a:lnTo>
                  <a:lnTo>
                    <a:pt x="22758" y="27085"/>
                  </a:lnTo>
                  <a:lnTo>
                    <a:pt x="23319" y="27285"/>
                  </a:lnTo>
                  <a:lnTo>
                    <a:pt x="23880" y="27445"/>
                  </a:lnTo>
                  <a:lnTo>
                    <a:pt x="24441" y="27606"/>
                  </a:lnTo>
                  <a:lnTo>
                    <a:pt x="25042" y="27686"/>
                  </a:lnTo>
                  <a:lnTo>
                    <a:pt x="25322" y="27726"/>
                  </a:lnTo>
                  <a:lnTo>
                    <a:pt x="25963" y="27766"/>
                  </a:lnTo>
                  <a:lnTo>
                    <a:pt x="26645" y="27766"/>
                  </a:lnTo>
                  <a:lnTo>
                    <a:pt x="27286" y="27726"/>
                  </a:lnTo>
                  <a:lnTo>
                    <a:pt x="27927" y="27646"/>
                  </a:lnTo>
                  <a:lnTo>
                    <a:pt x="29008" y="27445"/>
                  </a:lnTo>
                  <a:lnTo>
                    <a:pt x="29489" y="27325"/>
                  </a:lnTo>
                  <a:lnTo>
                    <a:pt x="29890" y="27205"/>
                  </a:lnTo>
                  <a:lnTo>
                    <a:pt x="30170" y="27045"/>
                  </a:lnTo>
                  <a:lnTo>
                    <a:pt x="30251" y="27005"/>
                  </a:lnTo>
                  <a:lnTo>
                    <a:pt x="30291" y="26925"/>
                  </a:lnTo>
                  <a:lnTo>
                    <a:pt x="30291" y="26684"/>
                  </a:lnTo>
                  <a:lnTo>
                    <a:pt x="30251" y="26364"/>
                  </a:lnTo>
                  <a:lnTo>
                    <a:pt x="30170" y="25322"/>
                  </a:lnTo>
                  <a:lnTo>
                    <a:pt x="30130" y="24761"/>
                  </a:lnTo>
                  <a:lnTo>
                    <a:pt x="30170" y="24200"/>
                  </a:lnTo>
                  <a:lnTo>
                    <a:pt x="30210" y="23639"/>
                  </a:lnTo>
                  <a:lnTo>
                    <a:pt x="30291" y="23118"/>
                  </a:lnTo>
                  <a:lnTo>
                    <a:pt x="30451" y="22598"/>
                  </a:lnTo>
                  <a:lnTo>
                    <a:pt x="30611" y="22077"/>
                  </a:lnTo>
                  <a:lnTo>
                    <a:pt x="30972" y="21355"/>
                  </a:lnTo>
                  <a:lnTo>
                    <a:pt x="31132" y="20995"/>
                  </a:lnTo>
                  <a:lnTo>
                    <a:pt x="31252" y="20634"/>
                  </a:lnTo>
                  <a:lnTo>
                    <a:pt x="31292" y="20314"/>
                  </a:lnTo>
                  <a:lnTo>
                    <a:pt x="31292" y="19953"/>
                  </a:lnTo>
                  <a:lnTo>
                    <a:pt x="31292" y="19593"/>
                  </a:lnTo>
                  <a:lnTo>
                    <a:pt x="31212" y="19232"/>
                  </a:lnTo>
                  <a:lnTo>
                    <a:pt x="31012" y="18551"/>
                  </a:lnTo>
                  <a:lnTo>
                    <a:pt x="30811" y="17830"/>
                  </a:lnTo>
                  <a:lnTo>
                    <a:pt x="30611" y="17149"/>
                  </a:lnTo>
                  <a:lnTo>
                    <a:pt x="30531" y="16788"/>
                  </a:lnTo>
                  <a:lnTo>
                    <a:pt x="30491" y="16467"/>
                  </a:lnTo>
                  <a:lnTo>
                    <a:pt x="30531" y="16147"/>
                  </a:lnTo>
                  <a:lnTo>
                    <a:pt x="30571" y="15826"/>
                  </a:lnTo>
                  <a:lnTo>
                    <a:pt x="30651" y="15546"/>
                  </a:lnTo>
                  <a:lnTo>
                    <a:pt x="30852" y="15265"/>
                  </a:lnTo>
                  <a:lnTo>
                    <a:pt x="31092" y="14905"/>
                  </a:lnTo>
                  <a:lnTo>
                    <a:pt x="31212" y="14745"/>
                  </a:lnTo>
                  <a:lnTo>
                    <a:pt x="31252" y="14544"/>
                  </a:lnTo>
                  <a:lnTo>
                    <a:pt x="31252" y="14384"/>
                  </a:lnTo>
                  <a:lnTo>
                    <a:pt x="31172" y="14264"/>
                  </a:lnTo>
                  <a:lnTo>
                    <a:pt x="31052" y="13983"/>
                  </a:lnTo>
                  <a:lnTo>
                    <a:pt x="30531" y="13142"/>
                  </a:lnTo>
                  <a:lnTo>
                    <a:pt x="30451" y="12781"/>
                  </a:lnTo>
                  <a:lnTo>
                    <a:pt x="30331" y="12421"/>
                  </a:lnTo>
                  <a:lnTo>
                    <a:pt x="30130" y="12100"/>
                  </a:lnTo>
                  <a:lnTo>
                    <a:pt x="29930" y="11780"/>
                  </a:lnTo>
                  <a:lnTo>
                    <a:pt x="29369" y="10938"/>
                  </a:lnTo>
                  <a:lnTo>
                    <a:pt x="28848" y="10097"/>
                  </a:lnTo>
                  <a:lnTo>
                    <a:pt x="28327" y="9256"/>
                  </a:lnTo>
                  <a:lnTo>
                    <a:pt x="27726" y="8494"/>
                  </a:lnTo>
                  <a:lnTo>
                    <a:pt x="27686" y="8494"/>
                  </a:lnTo>
                  <a:lnTo>
                    <a:pt x="27526" y="8615"/>
                  </a:lnTo>
                  <a:lnTo>
                    <a:pt x="27366" y="8655"/>
                  </a:lnTo>
                  <a:lnTo>
                    <a:pt x="26965" y="8695"/>
                  </a:lnTo>
                  <a:lnTo>
                    <a:pt x="26524" y="8735"/>
                  </a:lnTo>
                  <a:lnTo>
                    <a:pt x="26084" y="8815"/>
                  </a:lnTo>
                  <a:lnTo>
                    <a:pt x="25683" y="8935"/>
                  </a:lnTo>
                  <a:lnTo>
                    <a:pt x="25322" y="9055"/>
                  </a:lnTo>
                  <a:lnTo>
                    <a:pt x="24601" y="9416"/>
                  </a:lnTo>
                  <a:lnTo>
                    <a:pt x="24281" y="9576"/>
                  </a:lnTo>
                  <a:lnTo>
                    <a:pt x="23560" y="9977"/>
                  </a:lnTo>
                  <a:lnTo>
                    <a:pt x="23079" y="10217"/>
                  </a:lnTo>
                  <a:lnTo>
                    <a:pt x="22197" y="10618"/>
                  </a:lnTo>
                  <a:lnTo>
                    <a:pt x="21716" y="10938"/>
                  </a:lnTo>
                  <a:lnTo>
                    <a:pt x="21476" y="11059"/>
                  </a:lnTo>
                  <a:lnTo>
                    <a:pt x="21356" y="11179"/>
                  </a:lnTo>
                  <a:lnTo>
                    <a:pt x="21356" y="11219"/>
                  </a:lnTo>
                  <a:lnTo>
                    <a:pt x="21276" y="11259"/>
                  </a:lnTo>
                  <a:lnTo>
                    <a:pt x="21236" y="11339"/>
                  </a:lnTo>
                  <a:lnTo>
                    <a:pt x="21236" y="11379"/>
                  </a:lnTo>
                  <a:lnTo>
                    <a:pt x="21236" y="11419"/>
                  </a:lnTo>
                  <a:lnTo>
                    <a:pt x="20474" y="10097"/>
                  </a:lnTo>
                  <a:lnTo>
                    <a:pt x="19713" y="8735"/>
                  </a:lnTo>
                  <a:lnTo>
                    <a:pt x="19673" y="8655"/>
                  </a:lnTo>
                  <a:lnTo>
                    <a:pt x="19633" y="8494"/>
                  </a:lnTo>
                  <a:lnTo>
                    <a:pt x="19633" y="8334"/>
                  </a:lnTo>
                  <a:lnTo>
                    <a:pt x="19673" y="8254"/>
                  </a:lnTo>
                  <a:lnTo>
                    <a:pt x="19793" y="8134"/>
                  </a:lnTo>
                  <a:lnTo>
                    <a:pt x="19873" y="8094"/>
                  </a:lnTo>
                  <a:lnTo>
                    <a:pt x="20515" y="7613"/>
                  </a:lnTo>
                  <a:lnTo>
                    <a:pt x="21196" y="7172"/>
                  </a:lnTo>
                  <a:lnTo>
                    <a:pt x="21757" y="6852"/>
                  </a:lnTo>
                  <a:lnTo>
                    <a:pt x="22317" y="6571"/>
                  </a:lnTo>
                  <a:lnTo>
                    <a:pt x="22918" y="6291"/>
                  </a:lnTo>
                  <a:lnTo>
                    <a:pt x="23519" y="6090"/>
                  </a:lnTo>
                  <a:lnTo>
                    <a:pt x="24481" y="5850"/>
                  </a:lnTo>
                  <a:lnTo>
                    <a:pt x="25483" y="5690"/>
                  </a:lnTo>
                  <a:lnTo>
                    <a:pt x="25322" y="5409"/>
                  </a:lnTo>
                  <a:lnTo>
                    <a:pt x="25122" y="5169"/>
                  </a:lnTo>
                  <a:lnTo>
                    <a:pt x="25202" y="5129"/>
                  </a:lnTo>
                  <a:lnTo>
                    <a:pt x="25202" y="5089"/>
                  </a:lnTo>
                  <a:lnTo>
                    <a:pt x="24601" y="3526"/>
                  </a:lnTo>
                  <a:lnTo>
                    <a:pt x="24521" y="3406"/>
                  </a:lnTo>
                  <a:lnTo>
                    <a:pt x="24441" y="3206"/>
                  </a:lnTo>
                  <a:lnTo>
                    <a:pt x="24281" y="3246"/>
                  </a:lnTo>
                  <a:lnTo>
                    <a:pt x="23119" y="3566"/>
                  </a:lnTo>
                  <a:lnTo>
                    <a:pt x="21957" y="3887"/>
                  </a:lnTo>
                  <a:lnTo>
                    <a:pt x="20795" y="4167"/>
                  </a:lnTo>
                  <a:lnTo>
                    <a:pt x="19593" y="4408"/>
                  </a:lnTo>
                  <a:lnTo>
                    <a:pt x="18391" y="4648"/>
                  </a:lnTo>
                  <a:lnTo>
                    <a:pt x="17189" y="4808"/>
                  </a:lnTo>
                  <a:lnTo>
                    <a:pt x="15987" y="4969"/>
                  </a:lnTo>
                  <a:lnTo>
                    <a:pt x="14785" y="5049"/>
                  </a:lnTo>
                  <a:lnTo>
                    <a:pt x="13263" y="5129"/>
                  </a:lnTo>
                  <a:lnTo>
                    <a:pt x="12782" y="5129"/>
                  </a:lnTo>
                  <a:lnTo>
                    <a:pt x="11940" y="5089"/>
                  </a:lnTo>
                  <a:lnTo>
                    <a:pt x="11139" y="5049"/>
                  </a:lnTo>
                  <a:lnTo>
                    <a:pt x="10338" y="4969"/>
                  </a:lnTo>
                  <a:lnTo>
                    <a:pt x="9536" y="4848"/>
                  </a:lnTo>
                  <a:lnTo>
                    <a:pt x="9136" y="4768"/>
                  </a:lnTo>
                  <a:lnTo>
                    <a:pt x="8334" y="4608"/>
                  </a:lnTo>
                  <a:lnTo>
                    <a:pt x="7333" y="4328"/>
                  </a:lnTo>
                  <a:lnTo>
                    <a:pt x="6371" y="4007"/>
                  </a:lnTo>
                  <a:lnTo>
                    <a:pt x="5650" y="3727"/>
                  </a:lnTo>
                  <a:lnTo>
                    <a:pt x="4969" y="3446"/>
                  </a:lnTo>
                  <a:lnTo>
                    <a:pt x="4128" y="3005"/>
                  </a:lnTo>
                  <a:lnTo>
                    <a:pt x="3326" y="2485"/>
                  </a:lnTo>
                  <a:lnTo>
                    <a:pt x="2565" y="1924"/>
                  </a:lnTo>
                  <a:lnTo>
                    <a:pt x="1884" y="1323"/>
                  </a:lnTo>
                  <a:lnTo>
                    <a:pt x="1363" y="762"/>
                  </a:lnTo>
                  <a:lnTo>
                    <a:pt x="1563" y="401"/>
                  </a:lnTo>
                  <a:lnTo>
                    <a:pt x="1764" y="0"/>
                  </a:lnTo>
                  <a:close/>
                  <a:moveTo>
                    <a:pt x="30291" y="26925"/>
                  </a:moveTo>
                  <a:lnTo>
                    <a:pt x="30130" y="28167"/>
                  </a:lnTo>
                  <a:lnTo>
                    <a:pt x="30251" y="27566"/>
                  </a:lnTo>
                  <a:lnTo>
                    <a:pt x="30291" y="27285"/>
                  </a:lnTo>
                  <a:lnTo>
                    <a:pt x="30291" y="26965"/>
                  </a:lnTo>
                  <a:lnTo>
                    <a:pt x="30291" y="269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3469425" y="3485025"/>
              <a:ext cx="8050" cy="48100"/>
            </a:xfrm>
            <a:custGeom>
              <a:avLst/>
              <a:gdLst/>
              <a:ahLst/>
              <a:cxnLst/>
              <a:rect l="l" t="t" r="r" b="b"/>
              <a:pathLst>
                <a:path w="322" h="1924" extrusionOk="0">
                  <a:moveTo>
                    <a:pt x="321" y="0"/>
                  </a:moveTo>
                  <a:lnTo>
                    <a:pt x="1" y="1923"/>
                  </a:lnTo>
                  <a:lnTo>
                    <a:pt x="201" y="962"/>
                  </a:lnTo>
                  <a:lnTo>
                    <a:pt x="281" y="481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2376E43-F147-8554-BC19-49042EC8E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03" r="81830" b="48307"/>
          <a:stretch/>
        </p:blipFill>
        <p:spPr>
          <a:xfrm>
            <a:off x="5089525" y="1284288"/>
            <a:ext cx="4056930" cy="2515234"/>
          </a:xfrm>
          <a:prstGeom prst="rect">
            <a:avLst/>
          </a:prstGeom>
        </p:spPr>
      </p:pic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5FFD5E-C348-4495-5D07-C18BAFFE3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" y="1468755"/>
            <a:ext cx="5084762" cy="21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6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Challenges</a:t>
            </a:r>
            <a:endParaRPr lang="en-US"/>
          </a:p>
        </p:txBody>
      </p:sp>
      <p:pic>
        <p:nvPicPr>
          <p:cNvPr id="4" name="Picture 4" descr="A picture containing person, outdoor, metalware, chain&#10;&#10;Description automatically generated">
            <a:extLst>
              <a:ext uri="{FF2B5EF4-FFF2-40B4-BE49-F238E27FC236}">
                <a16:creationId xmlns:a16="http://schemas.microsoft.com/office/drawing/2014/main" id="{7ABA68E1-7C77-F03A-7B40-3E35AA83B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9" t="34769" r="28630" b="26708"/>
          <a:stretch/>
        </p:blipFill>
        <p:spPr>
          <a:xfrm>
            <a:off x="787400" y="1631952"/>
            <a:ext cx="1961304" cy="1991549"/>
          </a:xfrm>
          <a:prstGeom prst="rect">
            <a:avLst/>
          </a:prstGeom>
        </p:spPr>
      </p:pic>
      <p:pic>
        <p:nvPicPr>
          <p:cNvPr id="5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91D12CF-5CAB-62CC-91B1-02263C049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0" t="25596" r="22029" b="31020"/>
          <a:stretch/>
        </p:blipFill>
        <p:spPr>
          <a:xfrm>
            <a:off x="6486525" y="1639888"/>
            <a:ext cx="2026881" cy="19836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F23C2-D845-FE73-8A75-DAB1BCEB85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99" t="21258" r="14783" b="27332"/>
          <a:stretch/>
        </p:blipFill>
        <p:spPr>
          <a:xfrm>
            <a:off x="3554413" y="1639888"/>
            <a:ext cx="2118092" cy="19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2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Improvements</a:t>
            </a:r>
            <a:endParaRPr/>
          </a:p>
        </p:txBody>
      </p:sp>
      <p:sp>
        <p:nvSpPr>
          <p:cNvPr id="1717" name="Google Shape;1717;p66"/>
          <p:cNvSpPr txBox="1">
            <a:spLocks noGrp="1"/>
          </p:cNvSpPr>
          <p:nvPr>
            <p:ph type="subTitle" idx="1"/>
          </p:nvPr>
        </p:nvSpPr>
        <p:spPr>
          <a:xfrm>
            <a:off x="915100" y="1435450"/>
            <a:ext cx="3797700" cy="26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solidFill>
                  <a:schemeClr val="dk1"/>
                </a:solidFill>
              </a:rPr>
              <a:t>Add more servos to open doors and windows.</a:t>
            </a:r>
          </a:p>
          <a:p>
            <a:pPr>
              <a:buFont typeface="Nunito"/>
              <a:buChar char="●"/>
            </a:pPr>
            <a:r>
              <a:rPr lang="en">
                <a:solidFill>
                  <a:schemeClr val="dk1"/>
                </a:solidFill>
              </a:rPr>
              <a:t>Solder parts together to prevent wires from coming loose.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solidFill>
                  <a:schemeClr val="dk1"/>
                </a:solidFill>
              </a:rPr>
              <a:t>Integrate the system with phone application.</a:t>
            </a:r>
          </a:p>
        </p:txBody>
      </p:sp>
      <p:grpSp>
        <p:nvGrpSpPr>
          <p:cNvPr id="1718" name="Google Shape;1718;p66"/>
          <p:cNvGrpSpPr/>
          <p:nvPr/>
        </p:nvGrpSpPr>
        <p:grpSpPr>
          <a:xfrm>
            <a:off x="5461431" y="1292763"/>
            <a:ext cx="2971374" cy="2962577"/>
            <a:chOff x="5461431" y="1292763"/>
            <a:chExt cx="2971374" cy="2962577"/>
          </a:xfrm>
        </p:grpSpPr>
        <p:grpSp>
          <p:nvGrpSpPr>
            <p:cNvPr id="1719" name="Google Shape;1719;p66"/>
            <p:cNvGrpSpPr/>
            <p:nvPr/>
          </p:nvGrpSpPr>
          <p:grpSpPr>
            <a:xfrm>
              <a:off x="5461431" y="1292763"/>
              <a:ext cx="2971374" cy="2962577"/>
              <a:chOff x="5461431" y="1292763"/>
              <a:chExt cx="2971374" cy="2962577"/>
            </a:xfrm>
          </p:grpSpPr>
          <p:sp>
            <p:nvSpPr>
              <p:cNvPr id="1720" name="Google Shape;1720;p66"/>
              <p:cNvSpPr/>
              <p:nvPr/>
            </p:nvSpPr>
            <p:spPr>
              <a:xfrm>
                <a:off x="5473955" y="1292763"/>
                <a:ext cx="2948684" cy="2962577"/>
              </a:xfrm>
              <a:custGeom>
                <a:avLst/>
                <a:gdLst/>
                <a:ahLst/>
                <a:cxnLst/>
                <a:rect l="l" t="t" r="r" b="b"/>
                <a:pathLst>
                  <a:path w="84050" h="84446" extrusionOk="0">
                    <a:moveTo>
                      <a:pt x="0" y="0"/>
                    </a:moveTo>
                    <a:lnTo>
                      <a:pt x="0" y="84446"/>
                    </a:lnTo>
                    <a:lnTo>
                      <a:pt x="84049" y="84446"/>
                    </a:lnTo>
                    <a:lnTo>
                      <a:pt x="840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6"/>
              <p:cNvSpPr/>
              <p:nvPr/>
            </p:nvSpPr>
            <p:spPr>
              <a:xfrm>
                <a:off x="5472552" y="1294131"/>
                <a:ext cx="2951456" cy="2948684"/>
              </a:xfrm>
              <a:custGeom>
                <a:avLst/>
                <a:gdLst/>
                <a:ahLst/>
                <a:cxnLst/>
                <a:rect l="l" t="t" r="r" b="b"/>
                <a:pathLst>
                  <a:path w="84129" h="84050" extrusionOk="0">
                    <a:moveTo>
                      <a:pt x="1" y="1"/>
                    </a:moveTo>
                    <a:lnTo>
                      <a:pt x="1" y="84050"/>
                    </a:lnTo>
                    <a:lnTo>
                      <a:pt x="10884" y="84050"/>
                    </a:lnTo>
                    <a:lnTo>
                      <a:pt x="11321" y="83811"/>
                    </a:lnTo>
                    <a:lnTo>
                      <a:pt x="11718" y="83533"/>
                    </a:lnTo>
                    <a:lnTo>
                      <a:pt x="12354" y="83017"/>
                    </a:lnTo>
                    <a:lnTo>
                      <a:pt x="12910" y="82461"/>
                    </a:lnTo>
                    <a:lnTo>
                      <a:pt x="13426" y="81825"/>
                    </a:lnTo>
                    <a:lnTo>
                      <a:pt x="13903" y="81110"/>
                    </a:lnTo>
                    <a:lnTo>
                      <a:pt x="14022" y="80832"/>
                    </a:lnTo>
                    <a:lnTo>
                      <a:pt x="14141" y="80475"/>
                    </a:lnTo>
                    <a:lnTo>
                      <a:pt x="14340" y="79641"/>
                    </a:lnTo>
                    <a:lnTo>
                      <a:pt x="14578" y="78846"/>
                    </a:lnTo>
                    <a:lnTo>
                      <a:pt x="14697" y="78568"/>
                    </a:lnTo>
                    <a:lnTo>
                      <a:pt x="14856" y="78369"/>
                    </a:lnTo>
                    <a:lnTo>
                      <a:pt x="14499" y="78648"/>
                    </a:lnTo>
                    <a:lnTo>
                      <a:pt x="14102" y="78886"/>
                    </a:lnTo>
                    <a:lnTo>
                      <a:pt x="13704" y="79084"/>
                    </a:lnTo>
                    <a:lnTo>
                      <a:pt x="13307" y="79243"/>
                    </a:lnTo>
                    <a:lnTo>
                      <a:pt x="12870" y="79363"/>
                    </a:lnTo>
                    <a:lnTo>
                      <a:pt x="12433" y="79402"/>
                    </a:lnTo>
                    <a:lnTo>
                      <a:pt x="11996" y="79442"/>
                    </a:lnTo>
                    <a:lnTo>
                      <a:pt x="11559" y="79402"/>
                    </a:lnTo>
                    <a:lnTo>
                      <a:pt x="11123" y="79363"/>
                    </a:lnTo>
                    <a:lnTo>
                      <a:pt x="10725" y="79243"/>
                    </a:lnTo>
                    <a:lnTo>
                      <a:pt x="10288" y="79084"/>
                    </a:lnTo>
                    <a:lnTo>
                      <a:pt x="9891" y="78926"/>
                    </a:lnTo>
                    <a:lnTo>
                      <a:pt x="9494" y="78687"/>
                    </a:lnTo>
                    <a:lnTo>
                      <a:pt x="9137" y="78409"/>
                    </a:lnTo>
                    <a:lnTo>
                      <a:pt x="8898" y="78171"/>
                    </a:lnTo>
                    <a:lnTo>
                      <a:pt x="8898" y="78171"/>
                    </a:lnTo>
                    <a:lnTo>
                      <a:pt x="9137" y="78330"/>
                    </a:lnTo>
                    <a:lnTo>
                      <a:pt x="9335" y="78489"/>
                    </a:lnTo>
                    <a:lnTo>
                      <a:pt x="9573" y="78608"/>
                    </a:lnTo>
                    <a:lnTo>
                      <a:pt x="9812" y="78727"/>
                    </a:lnTo>
                    <a:lnTo>
                      <a:pt x="10288" y="78886"/>
                    </a:lnTo>
                    <a:lnTo>
                      <a:pt x="10805" y="78926"/>
                    </a:lnTo>
                    <a:lnTo>
                      <a:pt x="11321" y="78926"/>
                    </a:lnTo>
                    <a:lnTo>
                      <a:pt x="11877" y="78806"/>
                    </a:lnTo>
                    <a:lnTo>
                      <a:pt x="12394" y="78687"/>
                    </a:lnTo>
                    <a:lnTo>
                      <a:pt x="12910" y="78449"/>
                    </a:lnTo>
                    <a:lnTo>
                      <a:pt x="13426" y="78211"/>
                    </a:lnTo>
                    <a:lnTo>
                      <a:pt x="13903" y="77933"/>
                    </a:lnTo>
                    <a:lnTo>
                      <a:pt x="14380" y="77615"/>
                    </a:lnTo>
                    <a:lnTo>
                      <a:pt x="14817" y="77257"/>
                    </a:lnTo>
                    <a:lnTo>
                      <a:pt x="15174" y="76860"/>
                    </a:lnTo>
                    <a:lnTo>
                      <a:pt x="15532" y="76503"/>
                    </a:lnTo>
                    <a:lnTo>
                      <a:pt x="15810" y="76105"/>
                    </a:lnTo>
                    <a:lnTo>
                      <a:pt x="16167" y="75510"/>
                    </a:lnTo>
                    <a:lnTo>
                      <a:pt x="16445" y="74914"/>
                    </a:lnTo>
                    <a:lnTo>
                      <a:pt x="16723" y="74278"/>
                    </a:lnTo>
                    <a:lnTo>
                      <a:pt x="16882" y="73603"/>
                    </a:lnTo>
                    <a:lnTo>
                      <a:pt x="17001" y="72928"/>
                    </a:lnTo>
                    <a:lnTo>
                      <a:pt x="17081" y="72213"/>
                    </a:lnTo>
                    <a:lnTo>
                      <a:pt x="17081" y="71538"/>
                    </a:lnTo>
                    <a:lnTo>
                      <a:pt x="17041" y="70862"/>
                    </a:lnTo>
                    <a:lnTo>
                      <a:pt x="16922" y="70187"/>
                    </a:lnTo>
                    <a:lnTo>
                      <a:pt x="16763" y="69512"/>
                    </a:lnTo>
                    <a:lnTo>
                      <a:pt x="16564" y="68876"/>
                    </a:lnTo>
                    <a:lnTo>
                      <a:pt x="16366" y="68241"/>
                    </a:lnTo>
                    <a:lnTo>
                      <a:pt x="16127" y="67566"/>
                    </a:lnTo>
                    <a:lnTo>
                      <a:pt x="15889" y="66930"/>
                    </a:lnTo>
                    <a:lnTo>
                      <a:pt x="15571" y="66255"/>
                    </a:lnTo>
                    <a:lnTo>
                      <a:pt x="15253" y="65659"/>
                    </a:lnTo>
                    <a:lnTo>
                      <a:pt x="14896" y="65103"/>
                    </a:lnTo>
                    <a:lnTo>
                      <a:pt x="14658" y="64865"/>
                    </a:lnTo>
                    <a:lnTo>
                      <a:pt x="14459" y="64626"/>
                    </a:lnTo>
                    <a:lnTo>
                      <a:pt x="14221" y="64428"/>
                    </a:lnTo>
                    <a:lnTo>
                      <a:pt x="13943" y="64229"/>
                    </a:lnTo>
                    <a:lnTo>
                      <a:pt x="13665" y="64070"/>
                    </a:lnTo>
                    <a:lnTo>
                      <a:pt x="13387" y="63911"/>
                    </a:lnTo>
                    <a:lnTo>
                      <a:pt x="13665" y="63991"/>
                    </a:lnTo>
                    <a:lnTo>
                      <a:pt x="13943" y="63991"/>
                    </a:lnTo>
                    <a:lnTo>
                      <a:pt x="14260" y="63911"/>
                    </a:lnTo>
                    <a:lnTo>
                      <a:pt x="14539" y="63792"/>
                    </a:lnTo>
                    <a:lnTo>
                      <a:pt x="14817" y="63593"/>
                    </a:lnTo>
                    <a:lnTo>
                      <a:pt x="15095" y="63355"/>
                    </a:lnTo>
                    <a:lnTo>
                      <a:pt x="15373" y="63077"/>
                    </a:lnTo>
                    <a:lnTo>
                      <a:pt x="15651" y="62759"/>
                    </a:lnTo>
                    <a:lnTo>
                      <a:pt x="16127" y="62084"/>
                    </a:lnTo>
                    <a:lnTo>
                      <a:pt x="16564" y="61409"/>
                    </a:lnTo>
                    <a:lnTo>
                      <a:pt x="16922" y="60773"/>
                    </a:lnTo>
                    <a:lnTo>
                      <a:pt x="17160" y="60257"/>
                    </a:lnTo>
                    <a:lnTo>
                      <a:pt x="17120" y="60575"/>
                    </a:lnTo>
                    <a:lnTo>
                      <a:pt x="17081" y="60932"/>
                    </a:lnTo>
                    <a:lnTo>
                      <a:pt x="17120" y="61290"/>
                    </a:lnTo>
                    <a:lnTo>
                      <a:pt x="17160" y="61647"/>
                    </a:lnTo>
                    <a:lnTo>
                      <a:pt x="17240" y="61965"/>
                    </a:lnTo>
                    <a:lnTo>
                      <a:pt x="17319" y="62322"/>
                    </a:lnTo>
                    <a:lnTo>
                      <a:pt x="17478" y="62640"/>
                    </a:lnTo>
                    <a:lnTo>
                      <a:pt x="17597" y="62918"/>
                    </a:lnTo>
                    <a:lnTo>
                      <a:pt x="17796" y="63236"/>
                    </a:lnTo>
                    <a:lnTo>
                      <a:pt x="17954" y="63514"/>
                    </a:lnTo>
                    <a:lnTo>
                      <a:pt x="18193" y="63752"/>
                    </a:lnTo>
                    <a:lnTo>
                      <a:pt x="18431" y="63991"/>
                    </a:lnTo>
                    <a:lnTo>
                      <a:pt x="18669" y="64229"/>
                    </a:lnTo>
                    <a:lnTo>
                      <a:pt x="18947" y="64388"/>
                    </a:lnTo>
                    <a:lnTo>
                      <a:pt x="19226" y="64547"/>
                    </a:lnTo>
                    <a:lnTo>
                      <a:pt x="19504" y="64666"/>
                    </a:lnTo>
                    <a:lnTo>
                      <a:pt x="19464" y="64706"/>
                    </a:lnTo>
                    <a:lnTo>
                      <a:pt x="19424" y="64825"/>
                    </a:lnTo>
                    <a:lnTo>
                      <a:pt x="19384" y="65262"/>
                    </a:lnTo>
                    <a:lnTo>
                      <a:pt x="19384" y="65858"/>
                    </a:lnTo>
                    <a:lnTo>
                      <a:pt x="19424" y="66612"/>
                    </a:lnTo>
                    <a:lnTo>
                      <a:pt x="19583" y="68082"/>
                    </a:lnTo>
                    <a:lnTo>
                      <a:pt x="19662" y="68876"/>
                    </a:lnTo>
                    <a:lnTo>
                      <a:pt x="19821" y="69512"/>
                    </a:lnTo>
                    <a:lnTo>
                      <a:pt x="20020" y="70187"/>
                    </a:lnTo>
                    <a:lnTo>
                      <a:pt x="20258" y="70902"/>
                    </a:lnTo>
                    <a:lnTo>
                      <a:pt x="20536" y="71577"/>
                    </a:lnTo>
                    <a:lnTo>
                      <a:pt x="20894" y="72213"/>
                    </a:lnTo>
                    <a:lnTo>
                      <a:pt x="21251" y="72809"/>
                    </a:lnTo>
                    <a:lnTo>
                      <a:pt x="21450" y="73087"/>
                    </a:lnTo>
                    <a:lnTo>
                      <a:pt x="21688" y="73325"/>
                    </a:lnTo>
                    <a:lnTo>
                      <a:pt x="21927" y="73563"/>
                    </a:lnTo>
                    <a:lnTo>
                      <a:pt x="22165" y="73762"/>
                    </a:lnTo>
                    <a:lnTo>
                      <a:pt x="22602" y="74000"/>
                    </a:lnTo>
                    <a:lnTo>
                      <a:pt x="23078" y="74199"/>
                    </a:lnTo>
                    <a:lnTo>
                      <a:pt x="23555" y="74318"/>
                    </a:lnTo>
                    <a:lnTo>
                      <a:pt x="24071" y="74358"/>
                    </a:lnTo>
                    <a:lnTo>
                      <a:pt x="24548" y="74358"/>
                    </a:lnTo>
                    <a:lnTo>
                      <a:pt x="25064" y="74278"/>
                    </a:lnTo>
                    <a:lnTo>
                      <a:pt x="25581" y="74159"/>
                    </a:lnTo>
                    <a:lnTo>
                      <a:pt x="26057" y="74000"/>
                    </a:lnTo>
                    <a:lnTo>
                      <a:pt x="26534" y="73762"/>
                    </a:lnTo>
                    <a:lnTo>
                      <a:pt x="26971" y="73524"/>
                    </a:lnTo>
                    <a:lnTo>
                      <a:pt x="27408" y="73246"/>
                    </a:lnTo>
                    <a:lnTo>
                      <a:pt x="27845" y="72968"/>
                    </a:lnTo>
                    <a:lnTo>
                      <a:pt x="28639" y="72292"/>
                    </a:lnTo>
                    <a:lnTo>
                      <a:pt x="29473" y="71617"/>
                    </a:lnTo>
                    <a:lnTo>
                      <a:pt x="29473" y="71617"/>
                    </a:lnTo>
                    <a:lnTo>
                      <a:pt x="29434" y="71776"/>
                    </a:lnTo>
                    <a:lnTo>
                      <a:pt x="29434" y="72094"/>
                    </a:lnTo>
                    <a:lnTo>
                      <a:pt x="29394" y="73126"/>
                    </a:lnTo>
                    <a:lnTo>
                      <a:pt x="29394" y="74239"/>
                    </a:lnTo>
                    <a:lnTo>
                      <a:pt x="29354" y="74675"/>
                    </a:lnTo>
                    <a:lnTo>
                      <a:pt x="29354" y="74914"/>
                    </a:lnTo>
                    <a:lnTo>
                      <a:pt x="29235" y="75351"/>
                    </a:lnTo>
                    <a:lnTo>
                      <a:pt x="29076" y="75788"/>
                    </a:lnTo>
                    <a:lnTo>
                      <a:pt x="28917" y="76225"/>
                    </a:lnTo>
                    <a:lnTo>
                      <a:pt x="28719" y="76622"/>
                    </a:lnTo>
                    <a:lnTo>
                      <a:pt x="28282" y="77416"/>
                    </a:lnTo>
                    <a:lnTo>
                      <a:pt x="27805" y="78131"/>
                    </a:lnTo>
                    <a:lnTo>
                      <a:pt x="27289" y="78806"/>
                    </a:lnTo>
                    <a:lnTo>
                      <a:pt x="26812" y="79442"/>
                    </a:lnTo>
                    <a:lnTo>
                      <a:pt x="26296" y="80077"/>
                    </a:lnTo>
                    <a:lnTo>
                      <a:pt x="25859" y="80753"/>
                    </a:lnTo>
                    <a:lnTo>
                      <a:pt x="25422" y="81428"/>
                    </a:lnTo>
                    <a:lnTo>
                      <a:pt x="25263" y="81785"/>
                    </a:lnTo>
                    <a:lnTo>
                      <a:pt x="25104" y="82183"/>
                    </a:lnTo>
                    <a:lnTo>
                      <a:pt x="24945" y="82580"/>
                    </a:lnTo>
                    <a:lnTo>
                      <a:pt x="24826" y="82977"/>
                    </a:lnTo>
                    <a:lnTo>
                      <a:pt x="24747" y="83414"/>
                    </a:lnTo>
                    <a:lnTo>
                      <a:pt x="24707" y="83851"/>
                    </a:lnTo>
                    <a:lnTo>
                      <a:pt x="24667" y="84050"/>
                    </a:lnTo>
                    <a:lnTo>
                      <a:pt x="84129" y="84050"/>
                    </a:lnTo>
                    <a:lnTo>
                      <a:pt x="84129" y="82183"/>
                    </a:lnTo>
                    <a:lnTo>
                      <a:pt x="83970" y="81587"/>
                    </a:lnTo>
                    <a:lnTo>
                      <a:pt x="83772" y="81031"/>
                    </a:lnTo>
                    <a:lnTo>
                      <a:pt x="83493" y="80475"/>
                    </a:lnTo>
                    <a:lnTo>
                      <a:pt x="83215" y="79998"/>
                    </a:lnTo>
                    <a:lnTo>
                      <a:pt x="82858" y="79521"/>
                    </a:lnTo>
                    <a:lnTo>
                      <a:pt x="82461" y="79084"/>
                    </a:lnTo>
                    <a:lnTo>
                      <a:pt x="82064" y="78687"/>
                    </a:lnTo>
                    <a:lnTo>
                      <a:pt x="81587" y="78369"/>
                    </a:lnTo>
                    <a:lnTo>
                      <a:pt x="81229" y="78171"/>
                    </a:lnTo>
                    <a:lnTo>
                      <a:pt x="80872" y="78012"/>
                    </a:lnTo>
                    <a:lnTo>
                      <a:pt x="80514" y="77893"/>
                    </a:lnTo>
                    <a:lnTo>
                      <a:pt x="80157" y="77774"/>
                    </a:lnTo>
                    <a:lnTo>
                      <a:pt x="79760" y="77734"/>
                    </a:lnTo>
                    <a:lnTo>
                      <a:pt x="79402" y="77655"/>
                    </a:lnTo>
                    <a:lnTo>
                      <a:pt x="78648" y="77655"/>
                    </a:lnTo>
                    <a:lnTo>
                      <a:pt x="78250" y="77694"/>
                    </a:lnTo>
                    <a:lnTo>
                      <a:pt x="77893" y="77774"/>
                    </a:lnTo>
                    <a:lnTo>
                      <a:pt x="77496" y="77893"/>
                    </a:lnTo>
                    <a:lnTo>
                      <a:pt x="77138" y="78012"/>
                    </a:lnTo>
                    <a:lnTo>
                      <a:pt x="76781" y="78171"/>
                    </a:lnTo>
                    <a:lnTo>
                      <a:pt x="76463" y="78369"/>
                    </a:lnTo>
                    <a:lnTo>
                      <a:pt x="76105" y="78568"/>
                    </a:lnTo>
                    <a:lnTo>
                      <a:pt x="75788" y="78806"/>
                    </a:lnTo>
                    <a:lnTo>
                      <a:pt x="75470" y="78528"/>
                    </a:lnTo>
                    <a:lnTo>
                      <a:pt x="75112" y="78250"/>
                    </a:lnTo>
                    <a:lnTo>
                      <a:pt x="74715" y="77972"/>
                    </a:lnTo>
                    <a:lnTo>
                      <a:pt x="74358" y="77774"/>
                    </a:lnTo>
                    <a:lnTo>
                      <a:pt x="73961" y="77535"/>
                    </a:lnTo>
                    <a:lnTo>
                      <a:pt x="73563" y="77376"/>
                    </a:lnTo>
                    <a:lnTo>
                      <a:pt x="73126" y="77218"/>
                    </a:lnTo>
                    <a:lnTo>
                      <a:pt x="72729" y="77059"/>
                    </a:lnTo>
                    <a:lnTo>
                      <a:pt x="71895" y="76860"/>
                    </a:lnTo>
                    <a:lnTo>
                      <a:pt x="71021" y="76741"/>
                    </a:lnTo>
                    <a:lnTo>
                      <a:pt x="70147" y="76701"/>
                    </a:lnTo>
                    <a:lnTo>
                      <a:pt x="69273" y="76781"/>
                    </a:lnTo>
                    <a:lnTo>
                      <a:pt x="68400" y="76900"/>
                    </a:lnTo>
                    <a:lnTo>
                      <a:pt x="67526" y="77138"/>
                    </a:lnTo>
                    <a:lnTo>
                      <a:pt x="66731" y="77456"/>
                    </a:lnTo>
                    <a:lnTo>
                      <a:pt x="65937" y="77853"/>
                    </a:lnTo>
                    <a:lnTo>
                      <a:pt x="65182" y="78330"/>
                    </a:lnTo>
                    <a:lnTo>
                      <a:pt x="64825" y="78608"/>
                    </a:lnTo>
                    <a:lnTo>
                      <a:pt x="64467" y="78886"/>
                    </a:lnTo>
                    <a:lnTo>
                      <a:pt x="64110" y="79204"/>
                    </a:lnTo>
                    <a:lnTo>
                      <a:pt x="63792" y="79521"/>
                    </a:lnTo>
                    <a:lnTo>
                      <a:pt x="63514" y="79879"/>
                    </a:lnTo>
                    <a:lnTo>
                      <a:pt x="63236" y="80236"/>
                    </a:lnTo>
                    <a:lnTo>
                      <a:pt x="63117" y="79839"/>
                    </a:lnTo>
                    <a:lnTo>
                      <a:pt x="62958" y="79442"/>
                    </a:lnTo>
                    <a:lnTo>
                      <a:pt x="62759" y="79045"/>
                    </a:lnTo>
                    <a:lnTo>
                      <a:pt x="62561" y="78687"/>
                    </a:lnTo>
                    <a:lnTo>
                      <a:pt x="62362" y="78330"/>
                    </a:lnTo>
                    <a:lnTo>
                      <a:pt x="62124" y="77972"/>
                    </a:lnTo>
                    <a:lnTo>
                      <a:pt x="61846" y="77655"/>
                    </a:lnTo>
                    <a:lnTo>
                      <a:pt x="61568" y="77337"/>
                    </a:lnTo>
                    <a:lnTo>
                      <a:pt x="61290" y="77059"/>
                    </a:lnTo>
                    <a:lnTo>
                      <a:pt x="60972" y="76781"/>
                    </a:lnTo>
                    <a:lnTo>
                      <a:pt x="60654" y="76542"/>
                    </a:lnTo>
                    <a:lnTo>
                      <a:pt x="60336" y="76304"/>
                    </a:lnTo>
                    <a:lnTo>
                      <a:pt x="59979" y="76105"/>
                    </a:lnTo>
                    <a:lnTo>
                      <a:pt x="59621" y="75907"/>
                    </a:lnTo>
                    <a:lnTo>
                      <a:pt x="59264" y="75748"/>
                    </a:lnTo>
                    <a:lnTo>
                      <a:pt x="58906" y="75629"/>
                    </a:lnTo>
                    <a:lnTo>
                      <a:pt x="58509" y="75549"/>
                    </a:lnTo>
                    <a:lnTo>
                      <a:pt x="58152" y="75470"/>
                    </a:lnTo>
                    <a:lnTo>
                      <a:pt x="57755" y="75430"/>
                    </a:lnTo>
                    <a:lnTo>
                      <a:pt x="57357" y="75390"/>
                    </a:lnTo>
                    <a:lnTo>
                      <a:pt x="56960" y="75390"/>
                    </a:lnTo>
                    <a:lnTo>
                      <a:pt x="56563" y="75430"/>
                    </a:lnTo>
                    <a:lnTo>
                      <a:pt x="56166" y="75510"/>
                    </a:lnTo>
                    <a:lnTo>
                      <a:pt x="55808" y="75589"/>
                    </a:lnTo>
                    <a:lnTo>
                      <a:pt x="55411" y="75708"/>
                    </a:lnTo>
                    <a:lnTo>
                      <a:pt x="55054" y="75827"/>
                    </a:lnTo>
                    <a:lnTo>
                      <a:pt x="54696" y="75986"/>
                    </a:lnTo>
                    <a:lnTo>
                      <a:pt x="54339" y="76185"/>
                    </a:lnTo>
                    <a:lnTo>
                      <a:pt x="53981" y="76383"/>
                    </a:lnTo>
                    <a:lnTo>
                      <a:pt x="53663" y="76622"/>
                    </a:lnTo>
                    <a:lnTo>
                      <a:pt x="53346" y="76900"/>
                    </a:lnTo>
                    <a:lnTo>
                      <a:pt x="53067" y="77178"/>
                    </a:lnTo>
                    <a:lnTo>
                      <a:pt x="52909" y="76622"/>
                    </a:lnTo>
                    <a:lnTo>
                      <a:pt x="52710" y="76145"/>
                    </a:lnTo>
                    <a:lnTo>
                      <a:pt x="52432" y="75668"/>
                    </a:lnTo>
                    <a:lnTo>
                      <a:pt x="52114" y="75271"/>
                    </a:lnTo>
                    <a:lnTo>
                      <a:pt x="51757" y="74874"/>
                    </a:lnTo>
                    <a:lnTo>
                      <a:pt x="51360" y="74517"/>
                    </a:lnTo>
                    <a:lnTo>
                      <a:pt x="50962" y="74239"/>
                    </a:lnTo>
                    <a:lnTo>
                      <a:pt x="50486" y="74000"/>
                    </a:lnTo>
                    <a:lnTo>
                      <a:pt x="50009" y="73841"/>
                    </a:lnTo>
                    <a:lnTo>
                      <a:pt x="49532" y="73682"/>
                    </a:lnTo>
                    <a:lnTo>
                      <a:pt x="49016" y="73643"/>
                    </a:lnTo>
                    <a:lnTo>
                      <a:pt x="48539" y="73643"/>
                    </a:lnTo>
                    <a:lnTo>
                      <a:pt x="48023" y="73682"/>
                    </a:lnTo>
                    <a:lnTo>
                      <a:pt x="47546" y="73802"/>
                    </a:lnTo>
                    <a:lnTo>
                      <a:pt x="47109" y="74000"/>
                    </a:lnTo>
                    <a:lnTo>
                      <a:pt x="46672" y="74278"/>
                    </a:lnTo>
                    <a:lnTo>
                      <a:pt x="46792" y="73524"/>
                    </a:lnTo>
                    <a:lnTo>
                      <a:pt x="46871" y="72769"/>
                    </a:lnTo>
                    <a:lnTo>
                      <a:pt x="46911" y="72014"/>
                    </a:lnTo>
                    <a:lnTo>
                      <a:pt x="46951" y="71220"/>
                    </a:lnTo>
                    <a:lnTo>
                      <a:pt x="46911" y="70425"/>
                    </a:lnTo>
                    <a:lnTo>
                      <a:pt x="46871" y="69631"/>
                    </a:lnTo>
                    <a:lnTo>
                      <a:pt x="46752" y="68876"/>
                    </a:lnTo>
                    <a:lnTo>
                      <a:pt x="46593" y="68082"/>
                    </a:lnTo>
                    <a:lnTo>
                      <a:pt x="46434" y="67327"/>
                    </a:lnTo>
                    <a:lnTo>
                      <a:pt x="46196" y="66572"/>
                    </a:lnTo>
                    <a:lnTo>
                      <a:pt x="45918" y="65858"/>
                    </a:lnTo>
                    <a:lnTo>
                      <a:pt x="45600" y="65182"/>
                    </a:lnTo>
                    <a:lnTo>
                      <a:pt x="45243" y="64507"/>
                    </a:lnTo>
                    <a:lnTo>
                      <a:pt x="44845" y="63872"/>
                    </a:lnTo>
                    <a:lnTo>
                      <a:pt x="44408" y="63276"/>
                    </a:lnTo>
                    <a:lnTo>
                      <a:pt x="43892" y="62720"/>
                    </a:lnTo>
                    <a:lnTo>
                      <a:pt x="43495" y="62362"/>
                    </a:lnTo>
                    <a:lnTo>
                      <a:pt x="43058" y="62005"/>
                    </a:lnTo>
                    <a:lnTo>
                      <a:pt x="42621" y="61727"/>
                    </a:lnTo>
                    <a:lnTo>
                      <a:pt x="42144" y="61488"/>
                    </a:lnTo>
                    <a:lnTo>
                      <a:pt x="41628" y="61290"/>
                    </a:lnTo>
                    <a:lnTo>
                      <a:pt x="41151" y="61131"/>
                    </a:lnTo>
                    <a:lnTo>
                      <a:pt x="40635" y="61051"/>
                    </a:lnTo>
                    <a:lnTo>
                      <a:pt x="40119" y="60972"/>
                    </a:lnTo>
                    <a:lnTo>
                      <a:pt x="39562" y="60932"/>
                    </a:lnTo>
                    <a:lnTo>
                      <a:pt x="39046" y="60972"/>
                    </a:lnTo>
                    <a:lnTo>
                      <a:pt x="38490" y="61012"/>
                    </a:lnTo>
                    <a:lnTo>
                      <a:pt x="37974" y="61091"/>
                    </a:lnTo>
                    <a:lnTo>
                      <a:pt x="37457" y="61210"/>
                    </a:lnTo>
                    <a:lnTo>
                      <a:pt x="36941" y="61369"/>
                    </a:lnTo>
                    <a:lnTo>
                      <a:pt x="36425" y="61568"/>
                    </a:lnTo>
                    <a:lnTo>
                      <a:pt x="35908" y="61806"/>
                    </a:lnTo>
                    <a:lnTo>
                      <a:pt x="36266" y="61409"/>
                    </a:lnTo>
                    <a:lnTo>
                      <a:pt x="36583" y="61012"/>
                    </a:lnTo>
                    <a:lnTo>
                      <a:pt x="36782" y="60654"/>
                    </a:lnTo>
                    <a:lnTo>
                      <a:pt x="36941" y="60257"/>
                    </a:lnTo>
                    <a:lnTo>
                      <a:pt x="37100" y="59899"/>
                    </a:lnTo>
                    <a:lnTo>
                      <a:pt x="37179" y="59502"/>
                    </a:lnTo>
                    <a:lnTo>
                      <a:pt x="37259" y="59065"/>
                    </a:lnTo>
                    <a:lnTo>
                      <a:pt x="37298" y="58668"/>
                    </a:lnTo>
                    <a:lnTo>
                      <a:pt x="37259" y="58231"/>
                    </a:lnTo>
                    <a:lnTo>
                      <a:pt x="37259" y="57834"/>
                    </a:lnTo>
                    <a:lnTo>
                      <a:pt x="37179" y="57437"/>
                    </a:lnTo>
                    <a:lnTo>
                      <a:pt x="37100" y="57040"/>
                    </a:lnTo>
                    <a:lnTo>
                      <a:pt x="36941" y="56642"/>
                    </a:lnTo>
                    <a:lnTo>
                      <a:pt x="36782" y="56245"/>
                    </a:lnTo>
                    <a:lnTo>
                      <a:pt x="36583" y="55888"/>
                    </a:lnTo>
                    <a:lnTo>
                      <a:pt x="36385" y="55570"/>
                    </a:lnTo>
                    <a:lnTo>
                      <a:pt x="36147" y="55252"/>
                    </a:lnTo>
                    <a:lnTo>
                      <a:pt x="35868" y="54974"/>
                    </a:lnTo>
                    <a:lnTo>
                      <a:pt x="35551" y="54736"/>
                    </a:lnTo>
                    <a:lnTo>
                      <a:pt x="35233" y="54537"/>
                    </a:lnTo>
                    <a:lnTo>
                      <a:pt x="34875" y="54339"/>
                    </a:lnTo>
                    <a:lnTo>
                      <a:pt x="34518" y="54219"/>
                    </a:lnTo>
                    <a:lnTo>
                      <a:pt x="34160" y="54100"/>
                    </a:lnTo>
                    <a:lnTo>
                      <a:pt x="33803" y="54061"/>
                    </a:lnTo>
                    <a:lnTo>
                      <a:pt x="33406" y="54021"/>
                    </a:lnTo>
                    <a:lnTo>
                      <a:pt x="33048" y="54061"/>
                    </a:lnTo>
                    <a:lnTo>
                      <a:pt x="32651" y="54100"/>
                    </a:lnTo>
                    <a:lnTo>
                      <a:pt x="32294" y="54180"/>
                    </a:lnTo>
                    <a:lnTo>
                      <a:pt x="31936" y="54299"/>
                    </a:lnTo>
                    <a:lnTo>
                      <a:pt x="31579" y="54458"/>
                    </a:lnTo>
                    <a:lnTo>
                      <a:pt x="31261" y="54617"/>
                    </a:lnTo>
                    <a:lnTo>
                      <a:pt x="30943" y="54855"/>
                    </a:lnTo>
                    <a:lnTo>
                      <a:pt x="30625" y="55093"/>
                    </a:lnTo>
                    <a:lnTo>
                      <a:pt x="30387" y="55371"/>
                    </a:lnTo>
                    <a:lnTo>
                      <a:pt x="30347" y="54934"/>
                    </a:lnTo>
                    <a:lnTo>
                      <a:pt x="30228" y="54497"/>
                    </a:lnTo>
                    <a:lnTo>
                      <a:pt x="30069" y="54061"/>
                    </a:lnTo>
                    <a:lnTo>
                      <a:pt x="29871" y="53663"/>
                    </a:lnTo>
                    <a:lnTo>
                      <a:pt x="29593" y="53306"/>
                    </a:lnTo>
                    <a:lnTo>
                      <a:pt x="29275" y="53028"/>
                    </a:lnTo>
                    <a:lnTo>
                      <a:pt x="28917" y="52750"/>
                    </a:lnTo>
                    <a:lnTo>
                      <a:pt x="28560" y="52591"/>
                    </a:lnTo>
                    <a:lnTo>
                      <a:pt x="28123" y="52511"/>
                    </a:lnTo>
                    <a:lnTo>
                      <a:pt x="27726" y="52472"/>
                    </a:lnTo>
                    <a:lnTo>
                      <a:pt x="27329" y="52551"/>
                    </a:lnTo>
                    <a:lnTo>
                      <a:pt x="26892" y="52670"/>
                    </a:lnTo>
                    <a:lnTo>
                      <a:pt x="26534" y="52829"/>
                    </a:lnTo>
                    <a:lnTo>
                      <a:pt x="26177" y="53107"/>
                    </a:lnTo>
                    <a:lnTo>
                      <a:pt x="25859" y="53425"/>
                    </a:lnTo>
                    <a:lnTo>
                      <a:pt x="25621" y="53782"/>
                    </a:lnTo>
                    <a:lnTo>
                      <a:pt x="25779" y="53425"/>
                    </a:lnTo>
                    <a:lnTo>
                      <a:pt x="25859" y="53107"/>
                    </a:lnTo>
                    <a:lnTo>
                      <a:pt x="25859" y="52750"/>
                    </a:lnTo>
                    <a:lnTo>
                      <a:pt x="25779" y="52392"/>
                    </a:lnTo>
                    <a:lnTo>
                      <a:pt x="25660" y="52035"/>
                    </a:lnTo>
                    <a:lnTo>
                      <a:pt x="25501" y="51677"/>
                    </a:lnTo>
                    <a:lnTo>
                      <a:pt x="25263" y="51360"/>
                    </a:lnTo>
                    <a:lnTo>
                      <a:pt x="25025" y="51042"/>
                    </a:lnTo>
                    <a:lnTo>
                      <a:pt x="24747" y="50724"/>
                    </a:lnTo>
                    <a:lnTo>
                      <a:pt x="24469" y="50446"/>
                    </a:lnTo>
                    <a:lnTo>
                      <a:pt x="24151" y="50208"/>
                    </a:lnTo>
                    <a:lnTo>
                      <a:pt x="23833" y="50009"/>
                    </a:lnTo>
                    <a:lnTo>
                      <a:pt x="23515" y="49810"/>
                    </a:lnTo>
                    <a:lnTo>
                      <a:pt x="23237" y="49652"/>
                    </a:lnTo>
                    <a:lnTo>
                      <a:pt x="22959" y="49572"/>
                    </a:lnTo>
                    <a:lnTo>
                      <a:pt x="22721" y="49493"/>
                    </a:lnTo>
                    <a:lnTo>
                      <a:pt x="23277" y="48857"/>
                    </a:lnTo>
                    <a:lnTo>
                      <a:pt x="23793" y="48182"/>
                    </a:lnTo>
                    <a:lnTo>
                      <a:pt x="24032" y="47824"/>
                    </a:lnTo>
                    <a:lnTo>
                      <a:pt x="24270" y="47427"/>
                    </a:lnTo>
                    <a:lnTo>
                      <a:pt x="24469" y="47030"/>
                    </a:lnTo>
                    <a:lnTo>
                      <a:pt x="24628" y="46633"/>
                    </a:lnTo>
                    <a:lnTo>
                      <a:pt x="24707" y="46275"/>
                    </a:lnTo>
                    <a:lnTo>
                      <a:pt x="24707" y="45918"/>
                    </a:lnTo>
                    <a:lnTo>
                      <a:pt x="24628" y="45600"/>
                    </a:lnTo>
                    <a:lnTo>
                      <a:pt x="24548" y="45322"/>
                    </a:lnTo>
                    <a:lnTo>
                      <a:pt x="24349" y="44726"/>
                    </a:lnTo>
                    <a:lnTo>
                      <a:pt x="24270" y="44408"/>
                    </a:lnTo>
                    <a:lnTo>
                      <a:pt x="24270" y="44051"/>
                    </a:lnTo>
                    <a:lnTo>
                      <a:pt x="24310" y="43813"/>
                    </a:lnTo>
                    <a:lnTo>
                      <a:pt x="24349" y="43535"/>
                    </a:lnTo>
                    <a:lnTo>
                      <a:pt x="24548" y="43098"/>
                    </a:lnTo>
                    <a:lnTo>
                      <a:pt x="24747" y="42621"/>
                    </a:lnTo>
                    <a:lnTo>
                      <a:pt x="24826" y="42383"/>
                    </a:lnTo>
                    <a:lnTo>
                      <a:pt x="24906" y="42105"/>
                    </a:lnTo>
                    <a:lnTo>
                      <a:pt x="24945" y="41906"/>
                    </a:lnTo>
                    <a:lnTo>
                      <a:pt x="24945" y="41707"/>
                    </a:lnTo>
                    <a:lnTo>
                      <a:pt x="24906" y="41469"/>
                    </a:lnTo>
                    <a:lnTo>
                      <a:pt x="24866" y="41271"/>
                    </a:lnTo>
                    <a:lnTo>
                      <a:pt x="24786" y="41112"/>
                    </a:lnTo>
                    <a:lnTo>
                      <a:pt x="24707" y="40913"/>
                    </a:lnTo>
                    <a:lnTo>
                      <a:pt x="24548" y="40794"/>
                    </a:lnTo>
                    <a:lnTo>
                      <a:pt x="24429" y="40675"/>
                    </a:lnTo>
                    <a:lnTo>
                      <a:pt x="24230" y="40556"/>
                    </a:lnTo>
                    <a:lnTo>
                      <a:pt x="24032" y="40516"/>
                    </a:lnTo>
                    <a:lnTo>
                      <a:pt x="23595" y="40516"/>
                    </a:lnTo>
                    <a:lnTo>
                      <a:pt x="23158" y="40595"/>
                    </a:lnTo>
                    <a:lnTo>
                      <a:pt x="22761" y="40635"/>
                    </a:lnTo>
                    <a:lnTo>
                      <a:pt x="22522" y="40595"/>
                    </a:lnTo>
                    <a:lnTo>
                      <a:pt x="22324" y="40476"/>
                    </a:lnTo>
                    <a:lnTo>
                      <a:pt x="22125" y="40357"/>
                    </a:lnTo>
                    <a:lnTo>
                      <a:pt x="22006" y="40198"/>
                    </a:lnTo>
                    <a:lnTo>
                      <a:pt x="21887" y="39999"/>
                    </a:lnTo>
                    <a:lnTo>
                      <a:pt x="21847" y="39801"/>
                    </a:lnTo>
                    <a:lnTo>
                      <a:pt x="21847" y="39642"/>
                    </a:lnTo>
                    <a:lnTo>
                      <a:pt x="21966" y="39443"/>
                    </a:lnTo>
                    <a:lnTo>
                      <a:pt x="22125" y="39682"/>
                    </a:lnTo>
                    <a:lnTo>
                      <a:pt x="22284" y="39841"/>
                    </a:lnTo>
                    <a:lnTo>
                      <a:pt x="22483" y="39999"/>
                    </a:lnTo>
                    <a:lnTo>
                      <a:pt x="22721" y="40119"/>
                    </a:lnTo>
                    <a:lnTo>
                      <a:pt x="22959" y="40198"/>
                    </a:lnTo>
                    <a:lnTo>
                      <a:pt x="23198" y="40278"/>
                    </a:lnTo>
                    <a:lnTo>
                      <a:pt x="23436" y="40317"/>
                    </a:lnTo>
                    <a:lnTo>
                      <a:pt x="23674" y="40317"/>
                    </a:lnTo>
                    <a:lnTo>
                      <a:pt x="23952" y="40278"/>
                    </a:lnTo>
                    <a:lnTo>
                      <a:pt x="24191" y="40238"/>
                    </a:lnTo>
                    <a:lnTo>
                      <a:pt x="24429" y="40158"/>
                    </a:lnTo>
                    <a:lnTo>
                      <a:pt x="24667" y="40079"/>
                    </a:lnTo>
                    <a:lnTo>
                      <a:pt x="24906" y="39920"/>
                    </a:lnTo>
                    <a:lnTo>
                      <a:pt x="25104" y="39761"/>
                    </a:lnTo>
                    <a:lnTo>
                      <a:pt x="25303" y="39602"/>
                    </a:lnTo>
                    <a:lnTo>
                      <a:pt x="25462" y="39364"/>
                    </a:lnTo>
                    <a:lnTo>
                      <a:pt x="25621" y="39165"/>
                    </a:lnTo>
                    <a:lnTo>
                      <a:pt x="25740" y="38927"/>
                    </a:lnTo>
                    <a:lnTo>
                      <a:pt x="25819" y="38649"/>
                    </a:lnTo>
                    <a:lnTo>
                      <a:pt x="25899" y="38411"/>
                    </a:lnTo>
                    <a:lnTo>
                      <a:pt x="25978" y="37855"/>
                    </a:lnTo>
                    <a:lnTo>
                      <a:pt x="25938" y="37298"/>
                    </a:lnTo>
                    <a:lnTo>
                      <a:pt x="25859" y="36742"/>
                    </a:lnTo>
                    <a:lnTo>
                      <a:pt x="25660" y="36226"/>
                    </a:lnTo>
                    <a:lnTo>
                      <a:pt x="25422" y="35710"/>
                    </a:lnTo>
                    <a:lnTo>
                      <a:pt x="25263" y="35511"/>
                    </a:lnTo>
                    <a:lnTo>
                      <a:pt x="25104" y="35273"/>
                    </a:lnTo>
                    <a:lnTo>
                      <a:pt x="24707" y="34915"/>
                    </a:lnTo>
                    <a:lnTo>
                      <a:pt x="24270" y="34637"/>
                    </a:lnTo>
                    <a:lnTo>
                      <a:pt x="23833" y="34399"/>
                    </a:lnTo>
                    <a:lnTo>
                      <a:pt x="23356" y="34280"/>
                    </a:lnTo>
                    <a:lnTo>
                      <a:pt x="22840" y="34161"/>
                    </a:lnTo>
                    <a:lnTo>
                      <a:pt x="22324" y="34161"/>
                    </a:lnTo>
                    <a:lnTo>
                      <a:pt x="21807" y="34200"/>
                    </a:lnTo>
                    <a:lnTo>
                      <a:pt x="21331" y="34319"/>
                    </a:lnTo>
                    <a:lnTo>
                      <a:pt x="20934" y="34439"/>
                    </a:lnTo>
                    <a:lnTo>
                      <a:pt x="20735" y="34439"/>
                    </a:lnTo>
                    <a:lnTo>
                      <a:pt x="20576" y="34399"/>
                    </a:lnTo>
                    <a:lnTo>
                      <a:pt x="20377" y="34319"/>
                    </a:lnTo>
                    <a:lnTo>
                      <a:pt x="20258" y="34161"/>
                    </a:lnTo>
                    <a:lnTo>
                      <a:pt x="20179" y="34002"/>
                    </a:lnTo>
                    <a:lnTo>
                      <a:pt x="20099" y="33803"/>
                    </a:lnTo>
                    <a:lnTo>
                      <a:pt x="20099" y="33565"/>
                    </a:lnTo>
                    <a:lnTo>
                      <a:pt x="20099" y="33326"/>
                    </a:lnTo>
                    <a:lnTo>
                      <a:pt x="20179" y="33128"/>
                    </a:lnTo>
                    <a:lnTo>
                      <a:pt x="20258" y="32929"/>
                    </a:lnTo>
                    <a:lnTo>
                      <a:pt x="20377" y="32770"/>
                    </a:lnTo>
                    <a:lnTo>
                      <a:pt x="20536" y="32611"/>
                    </a:lnTo>
                    <a:lnTo>
                      <a:pt x="20854" y="32373"/>
                    </a:lnTo>
                    <a:lnTo>
                      <a:pt x="21212" y="32175"/>
                    </a:lnTo>
                    <a:lnTo>
                      <a:pt x="21609" y="32016"/>
                    </a:lnTo>
                    <a:lnTo>
                      <a:pt x="22046" y="31777"/>
                    </a:lnTo>
                    <a:lnTo>
                      <a:pt x="22483" y="31539"/>
                    </a:lnTo>
                    <a:lnTo>
                      <a:pt x="22880" y="31261"/>
                    </a:lnTo>
                    <a:lnTo>
                      <a:pt x="23237" y="30903"/>
                    </a:lnTo>
                    <a:lnTo>
                      <a:pt x="23356" y="30705"/>
                    </a:lnTo>
                    <a:lnTo>
                      <a:pt x="23515" y="30467"/>
                    </a:lnTo>
                    <a:lnTo>
                      <a:pt x="23595" y="30228"/>
                    </a:lnTo>
                    <a:lnTo>
                      <a:pt x="23674" y="29950"/>
                    </a:lnTo>
                    <a:lnTo>
                      <a:pt x="23714" y="29712"/>
                    </a:lnTo>
                    <a:lnTo>
                      <a:pt x="23754" y="29434"/>
                    </a:lnTo>
                    <a:lnTo>
                      <a:pt x="23714" y="29195"/>
                    </a:lnTo>
                    <a:lnTo>
                      <a:pt x="23635" y="28917"/>
                    </a:lnTo>
                    <a:lnTo>
                      <a:pt x="24071" y="28878"/>
                    </a:lnTo>
                    <a:lnTo>
                      <a:pt x="24469" y="28759"/>
                    </a:lnTo>
                    <a:lnTo>
                      <a:pt x="24866" y="28600"/>
                    </a:lnTo>
                    <a:lnTo>
                      <a:pt x="25263" y="28401"/>
                    </a:lnTo>
                    <a:lnTo>
                      <a:pt x="25581" y="28123"/>
                    </a:lnTo>
                    <a:lnTo>
                      <a:pt x="25938" y="27845"/>
                    </a:lnTo>
                    <a:lnTo>
                      <a:pt x="26216" y="27527"/>
                    </a:lnTo>
                    <a:lnTo>
                      <a:pt x="26534" y="27170"/>
                    </a:lnTo>
                    <a:lnTo>
                      <a:pt x="26812" y="26773"/>
                    </a:lnTo>
                    <a:lnTo>
                      <a:pt x="27050" y="26336"/>
                    </a:lnTo>
                    <a:lnTo>
                      <a:pt x="27289" y="25938"/>
                    </a:lnTo>
                    <a:lnTo>
                      <a:pt x="27487" y="25462"/>
                    </a:lnTo>
                    <a:lnTo>
                      <a:pt x="27845" y="24548"/>
                    </a:lnTo>
                    <a:lnTo>
                      <a:pt x="28123" y="23595"/>
                    </a:lnTo>
                    <a:lnTo>
                      <a:pt x="28282" y="22880"/>
                    </a:lnTo>
                    <a:lnTo>
                      <a:pt x="28401" y="22125"/>
                    </a:lnTo>
                    <a:lnTo>
                      <a:pt x="28441" y="21371"/>
                    </a:lnTo>
                    <a:lnTo>
                      <a:pt x="28401" y="21013"/>
                    </a:lnTo>
                    <a:lnTo>
                      <a:pt x="28361" y="20656"/>
                    </a:lnTo>
                    <a:lnTo>
                      <a:pt x="28242" y="20139"/>
                    </a:lnTo>
                    <a:lnTo>
                      <a:pt x="28123" y="19663"/>
                    </a:lnTo>
                    <a:lnTo>
                      <a:pt x="27964" y="19305"/>
                    </a:lnTo>
                    <a:lnTo>
                      <a:pt x="27765" y="18948"/>
                    </a:lnTo>
                    <a:lnTo>
                      <a:pt x="27448" y="18431"/>
                    </a:lnTo>
                    <a:lnTo>
                      <a:pt x="27209" y="17994"/>
                    </a:lnTo>
                    <a:lnTo>
                      <a:pt x="27130" y="17835"/>
                    </a:lnTo>
                    <a:lnTo>
                      <a:pt x="27130" y="17677"/>
                    </a:lnTo>
                    <a:lnTo>
                      <a:pt x="27209" y="17518"/>
                    </a:lnTo>
                    <a:lnTo>
                      <a:pt x="27329" y="17399"/>
                    </a:lnTo>
                    <a:lnTo>
                      <a:pt x="27567" y="17240"/>
                    </a:lnTo>
                    <a:lnTo>
                      <a:pt x="27924" y="17081"/>
                    </a:lnTo>
                    <a:lnTo>
                      <a:pt x="28957" y="16684"/>
                    </a:lnTo>
                    <a:lnTo>
                      <a:pt x="29632" y="16405"/>
                    </a:lnTo>
                    <a:lnTo>
                      <a:pt x="30268" y="16088"/>
                    </a:lnTo>
                    <a:lnTo>
                      <a:pt x="30943" y="15730"/>
                    </a:lnTo>
                    <a:lnTo>
                      <a:pt x="31539" y="15333"/>
                    </a:lnTo>
                    <a:lnTo>
                      <a:pt x="32135" y="14896"/>
                    </a:lnTo>
                    <a:lnTo>
                      <a:pt x="32731" y="14380"/>
                    </a:lnTo>
                    <a:lnTo>
                      <a:pt x="33247" y="13863"/>
                    </a:lnTo>
                    <a:lnTo>
                      <a:pt x="33763" y="13268"/>
                    </a:lnTo>
                    <a:lnTo>
                      <a:pt x="33922" y="13625"/>
                    </a:lnTo>
                    <a:lnTo>
                      <a:pt x="34121" y="13943"/>
                    </a:lnTo>
                    <a:lnTo>
                      <a:pt x="34359" y="14261"/>
                    </a:lnTo>
                    <a:lnTo>
                      <a:pt x="34637" y="14499"/>
                    </a:lnTo>
                    <a:lnTo>
                      <a:pt x="34955" y="14737"/>
                    </a:lnTo>
                    <a:lnTo>
                      <a:pt x="35312" y="14936"/>
                    </a:lnTo>
                    <a:lnTo>
                      <a:pt x="35988" y="15373"/>
                    </a:lnTo>
                    <a:lnTo>
                      <a:pt x="36663" y="15770"/>
                    </a:lnTo>
                    <a:lnTo>
                      <a:pt x="36981" y="15969"/>
                    </a:lnTo>
                    <a:lnTo>
                      <a:pt x="37259" y="16207"/>
                    </a:lnTo>
                    <a:lnTo>
                      <a:pt x="37537" y="16485"/>
                    </a:lnTo>
                    <a:lnTo>
                      <a:pt x="37735" y="16803"/>
                    </a:lnTo>
                    <a:lnTo>
                      <a:pt x="37894" y="17120"/>
                    </a:lnTo>
                    <a:lnTo>
                      <a:pt x="38053" y="17478"/>
                    </a:lnTo>
                    <a:lnTo>
                      <a:pt x="38093" y="17915"/>
                    </a:lnTo>
                    <a:lnTo>
                      <a:pt x="38093" y="18352"/>
                    </a:lnTo>
                    <a:lnTo>
                      <a:pt x="38013" y="19186"/>
                    </a:lnTo>
                    <a:lnTo>
                      <a:pt x="37934" y="20258"/>
                    </a:lnTo>
                    <a:lnTo>
                      <a:pt x="37894" y="20775"/>
                    </a:lnTo>
                    <a:lnTo>
                      <a:pt x="37934" y="21291"/>
                    </a:lnTo>
                    <a:lnTo>
                      <a:pt x="37974" y="21768"/>
                    </a:lnTo>
                    <a:lnTo>
                      <a:pt x="38053" y="22244"/>
                    </a:lnTo>
                    <a:lnTo>
                      <a:pt x="38133" y="22721"/>
                    </a:lnTo>
                    <a:lnTo>
                      <a:pt x="38252" y="23158"/>
                    </a:lnTo>
                    <a:lnTo>
                      <a:pt x="38371" y="23635"/>
                    </a:lnTo>
                    <a:lnTo>
                      <a:pt x="38569" y="24072"/>
                    </a:lnTo>
                    <a:lnTo>
                      <a:pt x="38768" y="24508"/>
                    </a:lnTo>
                    <a:lnTo>
                      <a:pt x="38967" y="24906"/>
                    </a:lnTo>
                    <a:lnTo>
                      <a:pt x="39245" y="25303"/>
                    </a:lnTo>
                    <a:lnTo>
                      <a:pt x="39523" y="25740"/>
                    </a:lnTo>
                    <a:lnTo>
                      <a:pt x="39841" y="26097"/>
                    </a:lnTo>
                    <a:lnTo>
                      <a:pt x="40158" y="26495"/>
                    </a:lnTo>
                    <a:lnTo>
                      <a:pt x="40476" y="26812"/>
                    </a:lnTo>
                    <a:lnTo>
                      <a:pt x="40834" y="27130"/>
                    </a:lnTo>
                    <a:lnTo>
                      <a:pt x="41191" y="27448"/>
                    </a:lnTo>
                    <a:lnTo>
                      <a:pt x="41628" y="27726"/>
                    </a:lnTo>
                    <a:lnTo>
                      <a:pt x="42025" y="27964"/>
                    </a:lnTo>
                    <a:lnTo>
                      <a:pt x="42462" y="28202"/>
                    </a:lnTo>
                    <a:lnTo>
                      <a:pt x="42899" y="28361"/>
                    </a:lnTo>
                    <a:lnTo>
                      <a:pt x="43336" y="28520"/>
                    </a:lnTo>
                    <a:lnTo>
                      <a:pt x="43813" y="28600"/>
                    </a:lnTo>
                    <a:lnTo>
                      <a:pt x="44250" y="28639"/>
                    </a:lnTo>
                    <a:lnTo>
                      <a:pt x="44686" y="28639"/>
                    </a:lnTo>
                    <a:lnTo>
                      <a:pt x="45123" y="28560"/>
                    </a:lnTo>
                    <a:lnTo>
                      <a:pt x="45560" y="28401"/>
                    </a:lnTo>
                    <a:lnTo>
                      <a:pt x="45958" y="28163"/>
                    </a:lnTo>
                    <a:lnTo>
                      <a:pt x="46355" y="27845"/>
                    </a:lnTo>
                    <a:lnTo>
                      <a:pt x="46712" y="27448"/>
                    </a:lnTo>
                    <a:lnTo>
                      <a:pt x="46712" y="27448"/>
                    </a:lnTo>
                    <a:lnTo>
                      <a:pt x="45997" y="28401"/>
                    </a:lnTo>
                    <a:lnTo>
                      <a:pt x="45282" y="29434"/>
                    </a:lnTo>
                    <a:lnTo>
                      <a:pt x="44964" y="29950"/>
                    </a:lnTo>
                    <a:lnTo>
                      <a:pt x="44647" y="30467"/>
                    </a:lnTo>
                    <a:lnTo>
                      <a:pt x="44408" y="31023"/>
                    </a:lnTo>
                    <a:lnTo>
                      <a:pt x="44170" y="31618"/>
                    </a:lnTo>
                    <a:lnTo>
                      <a:pt x="44011" y="32214"/>
                    </a:lnTo>
                    <a:lnTo>
                      <a:pt x="43892" y="32850"/>
                    </a:lnTo>
                    <a:lnTo>
                      <a:pt x="43813" y="33485"/>
                    </a:lnTo>
                    <a:lnTo>
                      <a:pt x="43852" y="34121"/>
                    </a:lnTo>
                    <a:lnTo>
                      <a:pt x="43932" y="34717"/>
                    </a:lnTo>
                    <a:lnTo>
                      <a:pt x="44091" y="35312"/>
                    </a:lnTo>
                    <a:lnTo>
                      <a:pt x="44210" y="35590"/>
                    </a:lnTo>
                    <a:lnTo>
                      <a:pt x="44369" y="35869"/>
                    </a:lnTo>
                    <a:lnTo>
                      <a:pt x="44528" y="36147"/>
                    </a:lnTo>
                    <a:lnTo>
                      <a:pt x="44686" y="36385"/>
                    </a:lnTo>
                    <a:lnTo>
                      <a:pt x="45084" y="36862"/>
                    </a:lnTo>
                    <a:lnTo>
                      <a:pt x="45282" y="37100"/>
                    </a:lnTo>
                    <a:lnTo>
                      <a:pt x="45401" y="37378"/>
                    </a:lnTo>
                    <a:lnTo>
                      <a:pt x="45441" y="37616"/>
                    </a:lnTo>
                    <a:lnTo>
                      <a:pt x="45441" y="37855"/>
                    </a:lnTo>
                    <a:lnTo>
                      <a:pt x="45401" y="38053"/>
                    </a:lnTo>
                    <a:lnTo>
                      <a:pt x="45362" y="38291"/>
                    </a:lnTo>
                    <a:lnTo>
                      <a:pt x="45203" y="38728"/>
                    </a:lnTo>
                    <a:lnTo>
                      <a:pt x="45044" y="39165"/>
                    </a:lnTo>
                    <a:lnTo>
                      <a:pt x="44845" y="39682"/>
                    </a:lnTo>
                    <a:lnTo>
                      <a:pt x="44686" y="40198"/>
                    </a:lnTo>
                    <a:lnTo>
                      <a:pt x="44567" y="40714"/>
                    </a:lnTo>
                    <a:lnTo>
                      <a:pt x="44488" y="41231"/>
                    </a:lnTo>
                    <a:lnTo>
                      <a:pt x="44408" y="41787"/>
                    </a:lnTo>
                    <a:lnTo>
                      <a:pt x="44369" y="42343"/>
                    </a:lnTo>
                    <a:lnTo>
                      <a:pt x="44369" y="42859"/>
                    </a:lnTo>
                    <a:lnTo>
                      <a:pt x="44369" y="43415"/>
                    </a:lnTo>
                    <a:lnTo>
                      <a:pt x="44448" y="43972"/>
                    </a:lnTo>
                    <a:lnTo>
                      <a:pt x="44528" y="44488"/>
                    </a:lnTo>
                    <a:lnTo>
                      <a:pt x="44647" y="45044"/>
                    </a:lnTo>
                    <a:lnTo>
                      <a:pt x="44766" y="45560"/>
                    </a:lnTo>
                    <a:lnTo>
                      <a:pt x="44925" y="46077"/>
                    </a:lnTo>
                    <a:lnTo>
                      <a:pt x="45123" y="46553"/>
                    </a:lnTo>
                    <a:lnTo>
                      <a:pt x="45362" y="47030"/>
                    </a:lnTo>
                    <a:lnTo>
                      <a:pt x="45600" y="47507"/>
                    </a:lnTo>
                    <a:lnTo>
                      <a:pt x="45878" y="47983"/>
                    </a:lnTo>
                    <a:lnTo>
                      <a:pt x="46196" y="48381"/>
                    </a:lnTo>
                    <a:lnTo>
                      <a:pt x="46514" y="48778"/>
                    </a:lnTo>
                    <a:lnTo>
                      <a:pt x="46871" y="49175"/>
                    </a:lnTo>
                    <a:lnTo>
                      <a:pt x="47268" y="49532"/>
                    </a:lnTo>
                    <a:lnTo>
                      <a:pt x="47665" y="49850"/>
                    </a:lnTo>
                    <a:lnTo>
                      <a:pt x="48063" y="50168"/>
                    </a:lnTo>
                    <a:lnTo>
                      <a:pt x="48500" y="50446"/>
                    </a:lnTo>
                    <a:lnTo>
                      <a:pt x="48937" y="50684"/>
                    </a:lnTo>
                    <a:lnTo>
                      <a:pt x="49373" y="50883"/>
                    </a:lnTo>
                    <a:lnTo>
                      <a:pt x="49850" y="51081"/>
                    </a:lnTo>
                    <a:lnTo>
                      <a:pt x="50327" y="51240"/>
                    </a:lnTo>
                    <a:lnTo>
                      <a:pt x="50803" y="51360"/>
                    </a:lnTo>
                    <a:lnTo>
                      <a:pt x="51280" y="51439"/>
                    </a:lnTo>
                    <a:lnTo>
                      <a:pt x="51796" y="51518"/>
                    </a:lnTo>
                    <a:lnTo>
                      <a:pt x="52273" y="51518"/>
                    </a:lnTo>
                    <a:lnTo>
                      <a:pt x="52392" y="53584"/>
                    </a:lnTo>
                    <a:lnTo>
                      <a:pt x="52472" y="54577"/>
                    </a:lnTo>
                    <a:lnTo>
                      <a:pt x="52591" y="55610"/>
                    </a:lnTo>
                    <a:lnTo>
                      <a:pt x="52710" y="56603"/>
                    </a:lnTo>
                    <a:lnTo>
                      <a:pt x="52948" y="57596"/>
                    </a:lnTo>
                    <a:lnTo>
                      <a:pt x="53187" y="58589"/>
                    </a:lnTo>
                    <a:lnTo>
                      <a:pt x="53544" y="59542"/>
                    </a:lnTo>
                    <a:lnTo>
                      <a:pt x="53743" y="59979"/>
                    </a:lnTo>
                    <a:lnTo>
                      <a:pt x="53981" y="60456"/>
                    </a:lnTo>
                    <a:lnTo>
                      <a:pt x="54219" y="60892"/>
                    </a:lnTo>
                    <a:lnTo>
                      <a:pt x="54497" y="61290"/>
                    </a:lnTo>
                    <a:lnTo>
                      <a:pt x="54775" y="61687"/>
                    </a:lnTo>
                    <a:lnTo>
                      <a:pt x="55093" y="62084"/>
                    </a:lnTo>
                    <a:lnTo>
                      <a:pt x="55451" y="62442"/>
                    </a:lnTo>
                    <a:lnTo>
                      <a:pt x="55768" y="62799"/>
                    </a:lnTo>
                    <a:lnTo>
                      <a:pt x="56166" y="63117"/>
                    </a:lnTo>
                    <a:lnTo>
                      <a:pt x="56523" y="63395"/>
                    </a:lnTo>
                    <a:lnTo>
                      <a:pt x="56920" y="63633"/>
                    </a:lnTo>
                    <a:lnTo>
                      <a:pt x="57357" y="63832"/>
                    </a:lnTo>
                    <a:lnTo>
                      <a:pt x="57755" y="64030"/>
                    </a:lnTo>
                    <a:lnTo>
                      <a:pt x="58191" y="64150"/>
                    </a:lnTo>
                    <a:lnTo>
                      <a:pt x="58628" y="64229"/>
                    </a:lnTo>
                    <a:lnTo>
                      <a:pt x="59105" y="64308"/>
                    </a:lnTo>
                    <a:lnTo>
                      <a:pt x="59582" y="64308"/>
                    </a:lnTo>
                    <a:lnTo>
                      <a:pt x="60098" y="64348"/>
                    </a:lnTo>
                    <a:lnTo>
                      <a:pt x="60297" y="64388"/>
                    </a:lnTo>
                    <a:lnTo>
                      <a:pt x="60535" y="64467"/>
                    </a:lnTo>
                    <a:lnTo>
                      <a:pt x="60734" y="64586"/>
                    </a:lnTo>
                    <a:lnTo>
                      <a:pt x="60932" y="64706"/>
                    </a:lnTo>
                    <a:lnTo>
                      <a:pt x="61051" y="64865"/>
                    </a:lnTo>
                    <a:lnTo>
                      <a:pt x="61131" y="64984"/>
                    </a:lnTo>
                    <a:lnTo>
                      <a:pt x="61290" y="65341"/>
                    </a:lnTo>
                    <a:lnTo>
                      <a:pt x="61409" y="65699"/>
                    </a:lnTo>
                    <a:lnTo>
                      <a:pt x="61528" y="66056"/>
                    </a:lnTo>
                    <a:lnTo>
                      <a:pt x="61806" y="66851"/>
                    </a:lnTo>
                    <a:lnTo>
                      <a:pt x="62164" y="67605"/>
                    </a:lnTo>
                    <a:lnTo>
                      <a:pt x="62561" y="68320"/>
                    </a:lnTo>
                    <a:lnTo>
                      <a:pt x="63037" y="69035"/>
                    </a:lnTo>
                    <a:lnTo>
                      <a:pt x="63593" y="69671"/>
                    </a:lnTo>
                    <a:lnTo>
                      <a:pt x="64189" y="70267"/>
                    </a:lnTo>
                    <a:lnTo>
                      <a:pt x="64825" y="70783"/>
                    </a:lnTo>
                    <a:lnTo>
                      <a:pt x="65500" y="71260"/>
                    </a:lnTo>
                    <a:lnTo>
                      <a:pt x="66175" y="71657"/>
                    </a:lnTo>
                    <a:lnTo>
                      <a:pt x="66930" y="71974"/>
                    </a:lnTo>
                    <a:lnTo>
                      <a:pt x="67685" y="72213"/>
                    </a:lnTo>
                    <a:lnTo>
                      <a:pt x="68439" y="72372"/>
                    </a:lnTo>
                    <a:lnTo>
                      <a:pt x="68837" y="72411"/>
                    </a:lnTo>
                    <a:lnTo>
                      <a:pt x="69631" y="72411"/>
                    </a:lnTo>
                    <a:lnTo>
                      <a:pt x="69988" y="72372"/>
                    </a:lnTo>
                    <a:lnTo>
                      <a:pt x="70386" y="72332"/>
                    </a:lnTo>
                    <a:lnTo>
                      <a:pt x="70783" y="72253"/>
                    </a:lnTo>
                    <a:lnTo>
                      <a:pt x="71180" y="72133"/>
                    </a:lnTo>
                    <a:lnTo>
                      <a:pt x="71538" y="71974"/>
                    </a:lnTo>
                    <a:lnTo>
                      <a:pt x="71895" y="71776"/>
                    </a:lnTo>
                    <a:lnTo>
                      <a:pt x="72253" y="71538"/>
                    </a:lnTo>
                    <a:lnTo>
                      <a:pt x="72570" y="71260"/>
                    </a:lnTo>
                    <a:lnTo>
                      <a:pt x="72888" y="70942"/>
                    </a:lnTo>
                    <a:lnTo>
                      <a:pt x="73166" y="70584"/>
                    </a:lnTo>
                    <a:lnTo>
                      <a:pt x="73404" y="70227"/>
                    </a:lnTo>
                    <a:lnTo>
                      <a:pt x="73921" y="69432"/>
                    </a:lnTo>
                    <a:lnTo>
                      <a:pt x="74397" y="68678"/>
                    </a:lnTo>
                    <a:lnTo>
                      <a:pt x="74874" y="68042"/>
                    </a:lnTo>
                    <a:lnTo>
                      <a:pt x="75112" y="67764"/>
                    </a:lnTo>
                    <a:lnTo>
                      <a:pt x="75390" y="67526"/>
                    </a:lnTo>
                    <a:lnTo>
                      <a:pt x="75629" y="67367"/>
                    </a:lnTo>
                    <a:lnTo>
                      <a:pt x="75907" y="67248"/>
                    </a:lnTo>
                    <a:lnTo>
                      <a:pt x="76105" y="67208"/>
                    </a:lnTo>
                    <a:lnTo>
                      <a:pt x="76304" y="67208"/>
                    </a:lnTo>
                    <a:lnTo>
                      <a:pt x="76781" y="67287"/>
                    </a:lnTo>
                    <a:lnTo>
                      <a:pt x="77337" y="67486"/>
                    </a:lnTo>
                    <a:lnTo>
                      <a:pt x="77893" y="67685"/>
                    </a:lnTo>
                    <a:lnTo>
                      <a:pt x="78489" y="67923"/>
                    </a:lnTo>
                    <a:lnTo>
                      <a:pt x="79045" y="68122"/>
                    </a:lnTo>
                    <a:lnTo>
                      <a:pt x="79601" y="68280"/>
                    </a:lnTo>
                    <a:lnTo>
                      <a:pt x="79839" y="68320"/>
                    </a:lnTo>
                    <a:lnTo>
                      <a:pt x="80077" y="68320"/>
                    </a:lnTo>
                    <a:lnTo>
                      <a:pt x="80634" y="68280"/>
                    </a:lnTo>
                    <a:lnTo>
                      <a:pt x="81150" y="68161"/>
                    </a:lnTo>
                    <a:lnTo>
                      <a:pt x="81706" y="68042"/>
                    </a:lnTo>
                    <a:lnTo>
                      <a:pt x="82222" y="67844"/>
                    </a:lnTo>
                    <a:lnTo>
                      <a:pt x="82739" y="67605"/>
                    </a:lnTo>
                    <a:lnTo>
                      <a:pt x="83215" y="67367"/>
                    </a:lnTo>
                    <a:lnTo>
                      <a:pt x="83692" y="67049"/>
                    </a:lnTo>
                    <a:lnTo>
                      <a:pt x="84129" y="66692"/>
                    </a:lnTo>
                    <a:lnTo>
                      <a:pt x="84129" y="57993"/>
                    </a:lnTo>
                    <a:lnTo>
                      <a:pt x="83811" y="58112"/>
                    </a:lnTo>
                    <a:lnTo>
                      <a:pt x="83493" y="58231"/>
                    </a:lnTo>
                    <a:lnTo>
                      <a:pt x="83136" y="58311"/>
                    </a:lnTo>
                    <a:lnTo>
                      <a:pt x="82818" y="58390"/>
                    </a:lnTo>
                    <a:lnTo>
                      <a:pt x="82461" y="58430"/>
                    </a:lnTo>
                    <a:lnTo>
                      <a:pt x="82103" y="58430"/>
                    </a:lnTo>
                    <a:lnTo>
                      <a:pt x="81746" y="58390"/>
                    </a:lnTo>
                    <a:lnTo>
                      <a:pt x="81428" y="58350"/>
                    </a:lnTo>
                    <a:lnTo>
                      <a:pt x="80872" y="58191"/>
                    </a:lnTo>
                    <a:lnTo>
                      <a:pt x="80316" y="57953"/>
                    </a:lnTo>
                    <a:lnTo>
                      <a:pt x="79839" y="57635"/>
                    </a:lnTo>
                    <a:lnTo>
                      <a:pt x="79363" y="57278"/>
                    </a:lnTo>
                    <a:lnTo>
                      <a:pt x="78926" y="56841"/>
                    </a:lnTo>
                    <a:lnTo>
                      <a:pt x="78568" y="56364"/>
                    </a:lnTo>
                    <a:lnTo>
                      <a:pt x="78250" y="55848"/>
                    </a:lnTo>
                    <a:lnTo>
                      <a:pt x="78012" y="55292"/>
                    </a:lnTo>
                    <a:lnTo>
                      <a:pt x="78330" y="55530"/>
                    </a:lnTo>
                    <a:lnTo>
                      <a:pt x="78687" y="55769"/>
                    </a:lnTo>
                    <a:lnTo>
                      <a:pt x="79045" y="55967"/>
                    </a:lnTo>
                    <a:lnTo>
                      <a:pt x="79442" y="56086"/>
                    </a:lnTo>
                    <a:lnTo>
                      <a:pt x="79839" y="56205"/>
                    </a:lnTo>
                    <a:lnTo>
                      <a:pt x="80236" y="56325"/>
                    </a:lnTo>
                    <a:lnTo>
                      <a:pt x="80634" y="56364"/>
                    </a:lnTo>
                    <a:lnTo>
                      <a:pt x="81031" y="56404"/>
                    </a:lnTo>
                    <a:lnTo>
                      <a:pt x="81428" y="56404"/>
                    </a:lnTo>
                    <a:lnTo>
                      <a:pt x="81825" y="56364"/>
                    </a:lnTo>
                    <a:lnTo>
                      <a:pt x="82262" y="56285"/>
                    </a:lnTo>
                    <a:lnTo>
                      <a:pt x="82659" y="56205"/>
                    </a:lnTo>
                    <a:lnTo>
                      <a:pt x="83017" y="56047"/>
                    </a:lnTo>
                    <a:lnTo>
                      <a:pt x="83414" y="55888"/>
                    </a:lnTo>
                    <a:lnTo>
                      <a:pt x="83772" y="55729"/>
                    </a:lnTo>
                    <a:lnTo>
                      <a:pt x="84129" y="55490"/>
                    </a:lnTo>
                    <a:lnTo>
                      <a:pt x="84129" y="34002"/>
                    </a:lnTo>
                    <a:lnTo>
                      <a:pt x="83851" y="33803"/>
                    </a:lnTo>
                    <a:lnTo>
                      <a:pt x="83573" y="33644"/>
                    </a:lnTo>
                    <a:lnTo>
                      <a:pt x="83255" y="33525"/>
                    </a:lnTo>
                    <a:lnTo>
                      <a:pt x="82659" y="33287"/>
                    </a:lnTo>
                    <a:lnTo>
                      <a:pt x="81984" y="33168"/>
                    </a:lnTo>
                    <a:lnTo>
                      <a:pt x="81269" y="33088"/>
                    </a:lnTo>
                    <a:lnTo>
                      <a:pt x="80514" y="33088"/>
                    </a:lnTo>
                    <a:lnTo>
                      <a:pt x="79760" y="33128"/>
                    </a:lnTo>
                    <a:lnTo>
                      <a:pt x="79005" y="33207"/>
                    </a:lnTo>
                    <a:lnTo>
                      <a:pt x="78211" y="33326"/>
                    </a:lnTo>
                    <a:lnTo>
                      <a:pt x="77416" y="33525"/>
                    </a:lnTo>
                    <a:lnTo>
                      <a:pt x="76662" y="33724"/>
                    </a:lnTo>
                    <a:lnTo>
                      <a:pt x="75907" y="33962"/>
                    </a:lnTo>
                    <a:lnTo>
                      <a:pt x="75152" y="34200"/>
                    </a:lnTo>
                    <a:lnTo>
                      <a:pt x="74477" y="34478"/>
                    </a:lnTo>
                    <a:lnTo>
                      <a:pt x="73802" y="34756"/>
                    </a:lnTo>
                    <a:lnTo>
                      <a:pt x="73206" y="35074"/>
                    </a:lnTo>
                    <a:lnTo>
                      <a:pt x="72689" y="35352"/>
                    </a:lnTo>
                    <a:lnTo>
                      <a:pt x="72213" y="35630"/>
                    </a:lnTo>
                    <a:lnTo>
                      <a:pt x="71974" y="35749"/>
                    </a:lnTo>
                    <a:lnTo>
                      <a:pt x="71696" y="35829"/>
                    </a:lnTo>
                    <a:lnTo>
                      <a:pt x="71458" y="35869"/>
                    </a:lnTo>
                    <a:lnTo>
                      <a:pt x="71220" y="35908"/>
                    </a:lnTo>
                    <a:lnTo>
                      <a:pt x="70981" y="35829"/>
                    </a:lnTo>
                    <a:lnTo>
                      <a:pt x="70743" y="35749"/>
                    </a:lnTo>
                    <a:lnTo>
                      <a:pt x="70545" y="35551"/>
                    </a:lnTo>
                    <a:lnTo>
                      <a:pt x="70386" y="35273"/>
                    </a:lnTo>
                    <a:lnTo>
                      <a:pt x="70068" y="34756"/>
                    </a:lnTo>
                    <a:lnTo>
                      <a:pt x="69830" y="34359"/>
                    </a:lnTo>
                    <a:lnTo>
                      <a:pt x="69591" y="34002"/>
                    </a:lnTo>
                    <a:lnTo>
                      <a:pt x="69273" y="33684"/>
                    </a:lnTo>
                    <a:lnTo>
                      <a:pt x="68956" y="33406"/>
                    </a:lnTo>
                    <a:lnTo>
                      <a:pt x="68598" y="33168"/>
                    </a:lnTo>
                    <a:lnTo>
                      <a:pt x="68241" y="32969"/>
                    </a:lnTo>
                    <a:lnTo>
                      <a:pt x="67844" y="32810"/>
                    </a:lnTo>
                    <a:lnTo>
                      <a:pt x="67446" y="32691"/>
                    </a:lnTo>
                    <a:lnTo>
                      <a:pt x="67049" y="32611"/>
                    </a:lnTo>
                    <a:lnTo>
                      <a:pt x="66652" y="32572"/>
                    </a:lnTo>
                    <a:lnTo>
                      <a:pt x="66215" y="32532"/>
                    </a:lnTo>
                    <a:lnTo>
                      <a:pt x="65818" y="32572"/>
                    </a:lnTo>
                    <a:lnTo>
                      <a:pt x="65421" y="32691"/>
                    </a:lnTo>
                    <a:lnTo>
                      <a:pt x="65023" y="32810"/>
                    </a:lnTo>
                    <a:lnTo>
                      <a:pt x="64626" y="32969"/>
                    </a:lnTo>
                    <a:lnTo>
                      <a:pt x="64269" y="33207"/>
                    </a:lnTo>
                    <a:lnTo>
                      <a:pt x="64547" y="32929"/>
                    </a:lnTo>
                    <a:lnTo>
                      <a:pt x="64785" y="32611"/>
                    </a:lnTo>
                    <a:lnTo>
                      <a:pt x="64984" y="32294"/>
                    </a:lnTo>
                    <a:lnTo>
                      <a:pt x="65182" y="31936"/>
                    </a:lnTo>
                    <a:lnTo>
                      <a:pt x="65301" y="31579"/>
                    </a:lnTo>
                    <a:lnTo>
                      <a:pt x="65460" y="31182"/>
                    </a:lnTo>
                    <a:lnTo>
                      <a:pt x="65540" y="30784"/>
                    </a:lnTo>
                    <a:lnTo>
                      <a:pt x="65619" y="30387"/>
                    </a:lnTo>
                    <a:lnTo>
                      <a:pt x="65659" y="29990"/>
                    </a:lnTo>
                    <a:lnTo>
                      <a:pt x="65699" y="29553"/>
                    </a:lnTo>
                    <a:lnTo>
                      <a:pt x="65699" y="29116"/>
                    </a:lnTo>
                    <a:lnTo>
                      <a:pt x="65659" y="28719"/>
                    </a:lnTo>
                    <a:lnTo>
                      <a:pt x="65540" y="27885"/>
                    </a:lnTo>
                    <a:lnTo>
                      <a:pt x="65341" y="27090"/>
                    </a:lnTo>
                    <a:lnTo>
                      <a:pt x="65063" y="26336"/>
                    </a:lnTo>
                    <a:lnTo>
                      <a:pt x="64706" y="25581"/>
                    </a:lnTo>
                    <a:lnTo>
                      <a:pt x="64308" y="24906"/>
                    </a:lnTo>
                    <a:lnTo>
                      <a:pt x="63871" y="24230"/>
                    </a:lnTo>
                    <a:lnTo>
                      <a:pt x="63435" y="23595"/>
                    </a:lnTo>
                    <a:lnTo>
                      <a:pt x="62918" y="22959"/>
                    </a:lnTo>
                    <a:lnTo>
                      <a:pt x="61925" y="21688"/>
                    </a:lnTo>
                    <a:lnTo>
                      <a:pt x="62164" y="21172"/>
                    </a:lnTo>
                    <a:lnTo>
                      <a:pt x="62362" y="20616"/>
                    </a:lnTo>
                    <a:lnTo>
                      <a:pt x="62521" y="20060"/>
                    </a:lnTo>
                    <a:lnTo>
                      <a:pt x="62680" y="19464"/>
                    </a:lnTo>
                    <a:lnTo>
                      <a:pt x="62918" y="18312"/>
                    </a:lnTo>
                    <a:lnTo>
                      <a:pt x="63077" y="17120"/>
                    </a:lnTo>
                    <a:lnTo>
                      <a:pt x="63117" y="15929"/>
                    </a:lnTo>
                    <a:lnTo>
                      <a:pt x="63077" y="14737"/>
                    </a:lnTo>
                    <a:lnTo>
                      <a:pt x="63037" y="14181"/>
                    </a:lnTo>
                    <a:lnTo>
                      <a:pt x="62958" y="13585"/>
                    </a:lnTo>
                    <a:lnTo>
                      <a:pt x="62839" y="12990"/>
                    </a:lnTo>
                    <a:lnTo>
                      <a:pt x="62720" y="12394"/>
                    </a:lnTo>
                    <a:lnTo>
                      <a:pt x="62720" y="12394"/>
                    </a:lnTo>
                    <a:lnTo>
                      <a:pt x="62839" y="12711"/>
                    </a:lnTo>
                    <a:lnTo>
                      <a:pt x="63037" y="13029"/>
                    </a:lnTo>
                    <a:lnTo>
                      <a:pt x="63236" y="13268"/>
                    </a:lnTo>
                    <a:lnTo>
                      <a:pt x="63474" y="13466"/>
                    </a:lnTo>
                    <a:lnTo>
                      <a:pt x="63713" y="13665"/>
                    </a:lnTo>
                    <a:lnTo>
                      <a:pt x="63991" y="13784"/>
                    </a:lnTo>
                    <a:lnTo>
                      <a:pt x="64308" y="13903"/>
                    </a:lnTo>
                    <a:lnTo>
                      <a:pt x="64626" y="13983"/>
                    </a:lnTo>
                    <a:lnTo>
                      <a:pt x="64944" y="14022"/>
                    </a:lnTo>
                    <a:lnTo>
                      <a:pt x="65262" y="14062"/>
                    </a:lnTo>
                    <a:lnTo>
                      <a:pt x="65619" y="14062"/>
                    </a:lnTo>
                    <a:lnTo>
                      <a:pt x="65937" y="14022"/>
                    </a:lnTo>
                    <a:lnTo>
                      <a:pt x="66294" y="13943"/>
                    </a:lnTo>
                    <a:lnTo>
                      <a:pt x="66612" y="13863"/>
                    </a:lnTo>
                    <a:lnTo>
                      <a:pt x="66930" y="13744"/>
                    </a:lnTo>
                    <a:lnTo>
                      <a:pt x="67248" y="13585"/>
                    </a:lnTo>
                    <a:lnTo>
                      <a:pt x="67685" y="13307"/>
                    </a:lnTo>
                    <a:lnTo>
                      <a:pt x="68122" y="12990"/>
                    </a:lnTo>
                    <a:lnTo>
                      <a:pt x="68559" y="12632"/>
                    </a:lnTo>
                    <a:lnTo>
                      <a:pt x="68916" y="12275"/>
                    </a:lnTo>
                    <a:lnTo>
                      <a:pt x="69273" y="11838"/>
                    </a:lnTo>
                    <a:lnTo>
                      <a:pt x="69591" y="11401"/>
                    </a:lnTo>
                    <a:lnTo>
                      <a:pt x="69909" y="10924"/>
                    </a:lnTo>
                    <a:lnTo>
                      <a:pt x="70147" y="10408"/>
                    </a:lnTo>
                    <a:lnTo>
                      <a:pt x="70386" y="9891"/>
                    </a:lnTo>
                    <a:lnTo>
                      <a:pt x="70584" y="9375"/>
                    </a:lnTo>
                    <a:lnTo>
                      <a:pt x="70743" y="8819"/>
                    </a:lnTo>
                    <a:lnTo>
                      <a:pt x="70862" y="8263"/>
                    </a:lnTo>
                    <a:lnTo>
                      <a:pt x="70942" y="7667"/>
                    </a:lnTo>
                    <a:lnTo>
                      <a:pt x="70981" y="7111"/>
                    </a:lnTo>
                    <a:lnTo>
                      <a:pt x="70981" y="6555"/>
                    </a:lnTo>
                    <a:lnTo>
                      <a:pt x="70902" y="5959"/>
                    </a:lnTo>
                    <a:lnTo>
                      <a:pt x="71339" y="5800"/>
                    </a:lnTo>
                    <a:lnTo>
                      <a:pt x="71736" y="5602"/>
                    </a:lnTo>
                    <a:lnTo>
                      <a:pt x="72133" y="5323"/>
                    </a:lnTo>
                    <a:lnTo>
                      <a:pt x="72491" y="5006"/>
                    </a:lnTo>
                    <a:lnTo>
                      <a:pt x="72809" y="4648"/>
                    </a:lnTo>
                    <a:lnTo>
                      <a:pt x="73087" y="4251"/>
                    </a:lnTo>
                    <a:lnTo>
                      <a:pt x="73365" y="3854"/>
                    </a:lnTo>
                    <a:lnTo>
                      <a:pt x="73563" y="3377"/>
                    </a:lnTo>
                    <a:lnTo>
                      <a:pt x="73841" y="3973"/>
                    </a:lnTo>
                    <a:lnTo>
                      <a:pt x="74199" y="4529"/>
                    </a:lnTo>
                    <a:lnTo>
                      <a:pt x="74636" y="5006"/>
                    </a:lnTo>
                    <a:lnTo>
                      <a:pt x="75112" y="5443"/>
                    </a:lnTo>
                    <a:lnTo>
                      <a:pt x="75629" y="5800"/>
                    </a:lnTo>
                    <a:lnTo>
                      <a:pt x="76185" y="6118"/>
                    </a:lnTo>
                    <a:lnTo>
                      <a:pt x="76741" y="6316"/>
                    </a:lnTo>
                    <a:lnTo>
                      <a:pt x="77376" y="6436"/>
                    </a:lnTo>
                    <a:lnTo>
                      <a:pt x="77734" y="6475"/>
                    </a:lnTo>
                    <a:lnTo>
                      <a:pt x="78052" y="6515"/>
                    </a:lnTo>
                    <a:lnTo>
                      <a:pt x="78370" y="6475"/>
                    </a:lnTo>
                    <a:lnTo>
                      <a:pt x="78687" y="6436"/>
                    </a:lnTo>
                    <a:lnTo>
                      <a:pt x="78965" y="6396"/>
                    </a:lnTo>
                    <a:lnTo>
                      <a:pt x="79204" y="6277"/>
                    </a:lnTo>
                    <a:lnTo>
                      <a:pt x="79442" y="6197"/>
                    </a:lnTo>
                    <a:lnTo>
                      <a:pt x="79680" y="6038"/>
                    </a:lnTo>
                    <a:lnTo>
                      <a:pt x="80117" y="5721"/>
                    </a:lnTo>
                    <a:lnTo>
                      <a:pt x="80514" y="5323"/>
                    </a:lnTo>
                    <a:lnTo>
                      <a:pt x="80912" y="4887"/>
                    </a:lnTo>
                    <a:lnTo>
                      <a:pt x="81349" y="4370"/>
                    </a:lnTo>
                    <a:lnTo>
                      <a:pt x="81666" y="3973"/>
                    </a:lnTo>
                    <a:lnTo>
                      <a:pt x="81984" y="3655"/>
                    </a:lnTo>
                    <a:lnTo>
                      <a:pt x="82302" y="3377"/>
                    </a:lnTo>
                    <a:lnTo>
                      <a:pt x="82659" y="3099"/>
                    </a:lnTo>
                    <a:lnTo>
                      <a:pt x="83017" y="2901"/>
                    </a:lnTo>
                    <a:lnTo>
                      <a:pt x="83374" y="2702"/>
                    </a:lnTo>
                    <a:lnTo>
                      <a:pt x="84129" y="2344"/>
                    </a:lnTo>
                    <a:lnTo>
                      <a:pt x="841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6"/>
              <p:cNvSpPr/>
              <p:nvPr/>
            </p:nvSpPr>
            <p:spPr>
              <a:xfrm>
                <a:off x="7549287" y="1642535"/>
                <a:ext cx="883518" cy="1355904"/>
              </a:xfrm>
              <a:custGeom>
                <a:avLst/>
                <a:gdLst/>
                <a:ahLst/>
                <a:cxnLst/>
                <a:rect l="l" t="t" r="r" b="b"/>
                <a:pathLst>
                  <a:path w="25184" h="38649" extrusionOk="0">
                    <a:moveTo>
                      <a:pt x="25183" y="0"/>
                    </a:moveTo>
                    <a:lnTo>
                      <a:pt x="24786" y="40"/>
                    </a:lnTo>
                    <a:lnTo>
                      <a:pt x="24429" y="159"/>
                    </a:lnTo>
                    <a:lnTo>
                      <a:pt x="24071" y="318"/>
                    </a:lnTo>
                    <a:lnTo>
                      <a:pt x="23714" y="477"/>
                    </a:lnTo>
                    <a:lnTo>
                      <a:pt x="23356" y="675"/>
                    </a:lnTo>
                    <a:lnTo>
                      <a:pt x="23078" y="914"/>
                    </a:lnTo>
                    <a:lnTo>
                      <a:pt x="22760" y="1192"/>
                    </a:lnTo>
                    <a:lnTo>
                      <a:pt x="22522" y="1509"/>
                    </a:lnTo>
                    <a:lnTo>
                      <a:pt x="22244" y="1907"/>
                    </a:lnTo>
                    <a:lnTo>
                      <a:pt x="22006" y="2383"/>
                    </a:lnTo>
                    <a:lnTo>
                      <a:pt x="21847" y="2860"/>
                    </a:lnTo>
                    <a:lnTo>
                      <a:pt x="21728" y="3376"/>
                    </a:lnTo>
                    <a:lnTo>
                      <a:pt x="21688" y="3893"/>
                    </a:lnTo>
                    <a:lnTo>
                      <a:pt x="21728" y="4409"/>
                    </a:lnTo>
                    <a:lnTo>
                      <a:pt x="21807" y="4886"/>
                    </a:lnTo>
                    <a:lnTo>
                      <a:pt x="21966" y="5402"/>
                    </a:lnTo>
                    <a:lnTo>
                      <a:pt x="21688" y="5561"/>
                    </a:lnTo>
                    <a:lnTo>
                      <a:pt x="21529" y="5799"/>
                    </a:lnTo>
                    <a:lnTo>
                      <a:pt x="21370" y="6038"/>
                    </a:lnTo>
                    <a:lnTo>
                      <a:pt x="21291" y="6316"/>
                    </a:lnTo>
                    <a:lnTo>
                      <a:pt x="21251" y="6633"/>
                    </a:lnTo>
                    <a:lnTo>
                      <a:pt x="21251" y="6951"/>
                    </a:lnTo>
                    <a:lnTo>
                      <a:pt x="21291" y="7269"/>
                    </a:lnTo>
                    <a:lnTo>
                      <a:pt x="21370" y="7547"/>
                    </a:lnTo>
                    <a:lnTo>
                      <a:pt x="21529" y="7825"/>
                    </a:lnTo>
                    <a:lnTo>
                      <a:pt x="21688" y="8063"/>
                    </a:lnTo>
                    <a:lnTo>
                      <a:pt x="21886" y="8302"/>
                    </a:lnTo>
                    <a:lnTo>
                      <a:pt x="22085" y="8540"/>
                    </a:lnTo>
                    <a:lnTo>
                      <a:pt x="22522" y="8937"/>
                    </a:lnTo>
                    <a:lnTo>
                      <a:pt x="22999" y="9334"/>
                    </a:lnTo>
                    <a:lnTo>
                      <a:pt x="22562" y="9295"/>
                    </a:lnTo>
                    <a:lnTo>
                      <a:pt x="22085" y="9334"/>
                    </a:lnTo>
                    <a:lnTo>
                      <a:pt x="21648" y="9414"/>
                    </a:lnTo>
                    <a:lnTo>
                      <a:pt x="21251" y="9612"/>
                    </a:lnTo>
                    <a:lnTo>
                      <a:pt x="21291" y="9414"/>
                    </a:lnTo>
                    <a:lnTo>
                      <a:pt x="21330" y="9215"/>
                    </a:lnTo>
                    <a:lnTo>
                      <a:pt x="21291" y="8818"/>
                    </a:lnTo>
                    <a:lnTo>
                      <a:pt x="21171" y="8461"/>
                    </a:lnTo>
                    <a:lnTo>
                      <a:pt x="21013" y="8103"/>
                    </a:lnTo>
                    <a:lnTo>
                      <a:pt x="20735" y="7785"/>
                    </a:lnTo>
                    <a:lnTo>
                      <a:pt x="20457" y="7547"/>
                    </a:lnTo>
                    <a:lnTo>
                      <a:pt x="20099" y="7388"/>
                    </a:lnTo>
                    <a:lnTo>
                      <a:pt x="19900" y="7309"/>
                    </a:lnTo>
                    <a:lnTo>
                      <a:pt x="19702" y="7309"/>
                    </a:lnTo>
                    <a:lnTo>
                      <a:pt x="19781" y="7070"/>
                    </a:lnTo>
                    <a:lnTo>
                      <a:pt x="19821" y="6832"/>
                    </a:lnTo>
                    <a:lnTo>
                      <a:pt x="19821" y="6554"/>
                    </a:lnTo>
                    <a:lnTo>
                      <a:pt x="19781" y="6316"/>
                    </a:lnTo>
                    <a:lnTo>
                      <a:pt x="19702" y="6077"/>
                    </a:lnTo>
                    <a:lnTo>
                      <a:pt x="19622" y="5839"/>
                    </a:lnTo>
                    <a:lnTo>
                      <a:pt x="19503" y="5601"/>
                    </a:lnTo>
                    <a:lnTo>
                      <a:pt x="19344" y="5402"/>
                    </a:lnTo>
                    <a:lnTo>
                      <a:pt x="18987" y="5045"/>
                    </a:lnTo>
                    <a:lnTo>
                      <a:pt x="18590" y="4767"/>
                    </a:lnTo>
                    <a:lnTo>
                      <a:pt x="18153" y="4488"/>
                    </a:lnTo>
                    <a:lnTo>
                      <a:pt x="17676" y="4290"/>
                    </a:lnTo>
                    <a:lnTo>
                      <a:pt x="17279" y="4171"/>
                    </a:lnTo>
                    <a:lnTo>
                      <a:pt x="16882" y="4052"/>
                    </a:lnTo>
                    <a:lnTo>
                      <a:pt x="16445" y="3932"/>
                    </a:lnTo>
                    <a:lnTo>
                      <a:pt x="16048" y="3893"/>
                    </a:lnTo>
                    <a:lnTo>
                      <a:pt x="15611" y="3853"/>
                    </a:lnTo>
                    <a:lnTo>
                      <a:pt x="15174" y="3853"/>
                    </a:lnTo>
                    <a:lnTo>
                      <a:pt x="14776" y="3932"/>
                    </a:lnTo>
                    <a:lnTo>
                      <a:pt x="14340" y="4012"/>
                    </a:lnTo>
                    <a:lnTo>
                      <a:pt x="13942" y="4131"/>
                    </a:lnTo>
                    <a:lnTo>
                      <a:pt x="13585" y="4330"/>
                    </a:lnTo>
                    <a:lnTo>
                      <a:pt x="13227" y="4568"/>
                    </a:lnTo>
                    <a:lnTo>
                      <a:pt x="12870" y="4846"/>
                    </a:lnTo>
                    <a:lnTo>
                      <a:pt x="12592" y="5164"/>
                    </a:lnTo>
                    <a:lnTo>
                      <a:pt x="12354" y="5521"/>
                    </a:lnTo>
                    <a:lnTo>
                      <a:pt x="12155" y="5879"/>
                    </a:lnTo>
                    <a:lnTo>
                      <a:pt x="12036" y="6276"/>
                    </a:lnTo>
                    <a:lnTo>
                      <a:pt x="11956" y="6157"/>
                    </a:lnTo>
                    <a:lnTo>
                      <a:pt x="11837" y="6077"/>
                    </a:lnTo>
                    <a:lnTo>
                      <a:pt x="11599" y="5918"/>
                    </a:lnTo>
                    <a:lnTo>
                      <a:pt x="11281" y="5879"/>
                    </a:lnTo>
                    <a:lnTo>
                      <a:pt x="11003" y="5879"/>
                    </a:lnTo>
                    <a:lnTo>
                      <a:pt x="10685" y="5958"/>
                    </a:lnTo>
                    <a:lnTo>
                      <a:pt x="10447" y="6117"/>
                    </a:lnTo>
                    <a:lnTo>
                      <a:pt x="10248" y="6316"/>
                    </a:lnTo>
                    <a:lnTo>
                      <a:pt x="10169" y="6474"/>
                    </a:lnTo>
                    <a:lnTo>
                      <a:pt x="10129" y="6594"/>
                    </a:lnTo>
                    <a:lnTo>
                      <a:pt x="9970" y="5879"/>
                    </a:lnTo>
                    <a:lnTo>
                      <a:pt x="9732" y="5005"/>
                    </a:lnTo>
                    <a:lnTo>
                      <a:pt x="9533" y="4528"/>
                    </a:lnTo>
                    <a:lnTo>
                      <a:pt x="9335" y="4091"/>
                    </a:lnTo>
                    <a:lnTo>
                      <a:pt x="9136" y="3654"/>
                    </a:lnTo>
                    <a:lnTo>
                      <a:pt x="8898" y="3217"/>
                    </a:lnTo>
                    <a:lnTo>
                      <a:pt x="8620" y="2860"/>
                    </a:lnTo>
                    <a:lnTo>
                      <a:pt x="8302" y="2502"/>
                    </a:lnTo>
                    <a:lnTo>
                      <a:pt x="7984" y="2224"/>
                    </a:lnTo>
                    <a:lnTo>
                      <a:pt x="7627" y="2026"/>
                    </a:lnTo>
                    <a:lnTo>
                      <a:pt x="7428" y="1946"/>
                    </a:lnTo>
                    <a:lnTo>
                      <a:pt x="7230" y="1907"/>
                    </a:lnTo>
                    <a:lnTo>
                      <a:pt x="6832" y="1907"/>
                    </a:lnTo>
                    <a:lnTo>
                      <a:pt x="6634" y="1946"/>
                    </a:lnTo>
                    <a:lnTo>
                      <a:pt x="6395" y="1986"/>
                    </a:lnTo>
                    <a:lnTo>
                      <a:pt x="6197" y="2066"/>
                    </a:lnTo>
                    <a:lnTo>
                      <a:pt x="5959" y="2185"/>
                    </a:lnTo>
                    <a:lnTo>
                      <a:pt x="5800" y="1867"/>
                    </a:lnTo>
                    <a:lnTo>
                      <a:pt x="5601" y="1549"/>
                    </a:lnTo>
                    <a:lnTo>
                      <a:pt x="5363" y="1311"/>
                    </a:lnTo>
                    <a:lnTo>
                      <a:pt x="5085" y="1073"/>
                    </a:lnTo>
                    <a:lnTo>
                      <a:pt x="4767" y="874"/>
                    </a:lnTo>
                    <a:lnTo>
                      <a:pt x="4409" y="755"/>
                    </a:lnTo>
                    <a:lnTo>
                      <a:pt x="4052" y="675"/>
                    </a:lnTo>
                    <a:lnTo>
                      <a:pt x="3655" y="675"/>
                    </a:lnTo>
                    <a:lnTo>
                      <a:pt x="3297" y="715"/>
                    </a:lnTo>
                    <a:lnTo>
                      <a:pt x="2940" y="794"/>
                    </a:lnTo>
                    <a:lnTo>
                      <a:pt x="2582" y="914"/>
                    </a:lnTo>
                    <a:lnTo>
                      <a:pt x="2264" y="1073"/>
                    </a:lnTo>
                    <a:lnTo>
                      <a:pt x="1947" y="1271"/>
                    </a:lnTo>
                    <a:lnTo>
                      <a:pt x="1629" y="1509"/>
                    </a:lnTo>
                    <a:lnTo>
                      <a:pt x="1351" y="1748"/>
                    </a:lnTo>
                    <a:lnTo>
                      <a:pt x="1113" y="2026"/>
                    </a:lnTo>
                    <a:lnTo>
                      <a:pt x="874" y="2344"/>
                    </a:lnTo>
                    <a:lnTo>
                      <a:pt x="676" y="2701"/>
                    </a:lnTo>
                    <a:lnTo>
                      <a:pt x="477" y="3059"/>
                    </a:lnTo>
                    <a:lnTo>
                      <a:pt x="318" y="3416"/>
                    </a:lnTo>
                    <a:lnTo>
                      <a:pt x="199" y="3813"/>
                    </a:lnTo>
                    <a:lnTo>
                      <a:pt x="120" y="4210"/>
                    </a:lnTo>
                    <a:lnTo>
                      <a:pt x="40" y="4608"/>
                    </a:lnTo>
                    <a:lnTo>
                      <a:pt x="0" y="5005"/>
                    </a:lnTo>
                    <a:lnTo>
                      <a:pt x="0" y="5402"/>
                    </a:lnTo>
                    <a:lnTo>
                      <a:pt x="40" y="5799"/>
                    </a:lnTo>
                    <a:lnTo>
                      <a:pt x="120" y="6236"/>
                    </a:lnTo>
                    <a:lnTo>
                      <a:pt x="199" y="6594"/>
                    </a:lnTo>
                    <a:lnTo>
                      <a:pt x="318" y="6991"/>
                    </a:lnTo>
                    <a:lnTo>
                      <a:pt x="477" y="7348"/>
                    </a:lnTo>
                    <a:lnTo>
                      <a:pt x="676" y="7706"/>
                    </a:lnTo>
                    <a:lnTo>
                      <a:pt x="914" y="8063"/>
                    </a:lnTo>
                    <a:lnTo>
                      <a:pt x="1152" y="8381"/>
                    </a:lnTo>
                    <a:lnTo>
                      <a:pt x="1430" y="8659"/>
                    </a:lnTo>
                    <a:lnTo>
                      <a:pt x="1748" y="8937"/>
                    </a:lnTo>
                    <a:lnTo>
                      <a:pt x="2066" y="9175"/>
                    </a:lnTo>
                    <a:lnTo>
                      <a:pt x="2423" y="9374"/>
                    </a:lnTo>
                    <a:lnTo>
                      <a:pt x="2781" y="9573"/>
                    </a:lnTo>
                    <a:lnTo>
                      <a:pt x="3138" y="9732"/>
                    </a:lnTo>
                    <a:lnTo>
                      <a:pt x="3536" y="9851"/>
                    </a:lnTo>
                    <a:lnTo>
                      <a:pt x="3933" y="9930"/>
                    </a:lnTo>
                    <a:lnTo>
                      <a:pt x="4330" y="10010"/>
                    </a:lnTo>
                    <a:lnTo>
                      <a:pt x="4727" y="10049"/>
                    </a:lnTo>
                    <a:lnTo>
                      <a:pt x="5164" y="10049"/>
                    </a:lnTo>
                    <a:lnTo>
                      <a:pt x="5561" y="10010"/>
                    </a:lnTo>
                    <a:lnTo>
                      <a:pt x="5959" y="9930"/>
                    </a:lnTo>
                    <a:lnTo>
                      <a:pt x="6356" y="9851"/>
                    </a:lnTo>
                    <a:lnTo>
                      <a:pt x="6713" y="9692"/>
                    </a:lnTo>
                    <a:lnTo>
                      <a:pt x="6713" y="9692"/>
                    </a:lnTo>
                    <a:lnTo>
                      <a:pt x="6475" y="9811"/>
                    </a:lnTo>
                    <a:lnTo>
                      <a:pt x="6237" y="9970"/>
                    </a:lnTo>
                    <a:lnTo>
                      <a:pt x="6038" y="10168"/>
                    </a:lnTo>
                    <a:lnTo>
                      <a:pt x="5839" y="10367"/>
                    </a:lnTo>
                    <a:lnTo>
                      <a:pt x="5680" y="10566"/>
                    </a:lnTo>
                    <a:lnTo>
                      <a:pt x="5522" y="10804"/>
                    </a:lnTo>
                    <a:lnTo>
                      <a:pt x="5402" y="11082"/>
                    </a:lnTo>
                    <a:lnTo>
                      <a:pt x="5323" y="11320"/>
                    </a:lnTo>
                    <a:lnTo>
                      <a:pt x="5244" y="11598"/>
                    </a:lnTo>
                    <a:lnTo>
                      <a:pt x="5204" y="11876"/>
                    </a:lnTo>
                    <a:lnTo>
                      <a:pt x="5164" y="12155"/>
                    </a:lnTo>
                    <a:lnTo>
                      <a:pt x="5164" y="12433"/>
                    </a:lnTo>
                    <a:lnTo>
                      <a:pt x="5204" y="12711"/>
                    </a:lnTo>
                    <a:lnTo>
                      <a:pt x="5244" y="12989"/>
                    </a:lnTo>
                    <a:lnTo>
                      <a:pt x="5323" y="13227"/>
                    </a:lnTo>
                    <a:lnTo>
                      <a:pt x="5442" y="13465"/>
                    </a:lnTo>
                    <a:lnTo>
                      <a:pt x="5641" y="13863"/>
                    </a:lnTo>
                    <a:lnTo>
                      <a:pt x="5879" y="14180"/>
                    </a:lnTo>
                    <a:lnTo>
                      <a:pt x="6197" y="14498"/>
                    </a:lnTo>
                    <a:lnTo>
                      <a:pt x="6475" y="14776"/>
                    </a:lnTo>
                    <a:lnTo>
                      <a:pt x="7110" y="15332"/>
                    </a:lnTo>
                    <a:lnTo>
                      <a:pt x="7746" y="15849"/>
                    </a:lnTo>
                    <a:lnTo>
                      <a:pt x="7468" y="15928"/>
                    </a:lnTo>
                    <a:lnTo>
                      <a:pt x="7190" y="16047"/>
                    </a:lnTo>
                    <a:lnTo>
                      <a:pt x="6673" y="16285"/>
                    </a:lnTo>
                    <a:lnTo>
                      <a:pt x="6197" y="16643"/>
                    </a:lnTo>
                    <a:lnTo>
                      <a:pt x="5760" y="17040"/>
                    </a:lnTo>
                    <a:lnTo>
                      <a:pt x="5402" y="17517"/>
                    </a:lnTo>
                    <a:lnTo>
                      <a:pt x="5085" y="18033"/>
                    </a:lnTo>
                    <a:lnTo>
                      <a:pt x="4846" y="18550"/>
                    </a:lnTo>
                    <a:lnTo>
                      <a:pt x="4648" y="19106"/>
                    </a:lnTo>
                    <a:lnTo>
                      <a:pt x="4568" y="19662"/>
                    </a:lnTo>
                    <a:lnTo>
                      <a:pt x="4568" y="20218"/>
                    </a:lnTo>
                    <a:lnTo>
                      <a:pt x="4648" y="20774"/>
                    </a:lnTo>
                    <a:lnTo>
                      <a:pt x="4767" y="21330"/>
                    </a:lnTo>
                    <a:lnTo>
                      <a:pt x="4965" y="21846"/>
                    </a:lnTo>
                    <a:lnTo>
                      <a:pt x="5204" y="22363"/>
                    </a:lnTo>
                    <a:lnTo>
                      <a:pt x="5522" y="22800"/>
                    </a:lnTo>
                    <a:lnTo>
                      <a:pt x="5919" y="23237"/>
                    </a:lnTo>
                    <a:lnTo>
                      <a:pt x="6237" y="23554"/>
                    </a:lnTo>
                    <a:lnTo>
                      <a:pt x="6395" y="23713"/>
                    </a:lnTo>
                    <a:lnTo>
                      <a:pt x="6554" y="23872"/>
                    </a:lnTo>
                    <a:lnTo>
                      <a:pt x="6713" y="24150"/>
                    </a:lnTo>
                    <a:lnTo>
                      <a:pt x="6872" y="24468"/>
                    </a:lnTo>
                    <a:lnTo>
                      <a:pt x="7071" y="25103"/>
                    </a:lnTo>
                    <a:lnTo>
                      <a:pt x="7190" y="25381"/>
                    </a:lnTo>
                    <a:lnTo>
                      <a:pt x="7349" y="25659"/>
                    </a:lnTo>
                    <a:lnTo>
                      <a:pt x="7706" y="26176"/>
                    </a:lnTo>
                    <a:lnTo>
                      <a:pt x="8103" y="26653"/>
                    </a:lnTo>
                    <a:lnTo>
                      <a:pt x="8580" y="27050"/>
                    </a:lnTo>
                    <a:lnTo>
                      <a:pt x="9136" y="27407"/>
                    </a:lnTo>
                    <a:lnTo>
                      <a:pt x="9692" y="27685"/>
                    </a:lnTo>
                    <a:lnTo>
                      <a:pt x="10328" y="27924"/>
                    </a:lnTo>
                    <a:lnTo>
                      <a:pt x="10924" y="28082"/>
                    </a:lnTo>
                    <a:lnTo>
                      <a:pt x="11559" y="28162"/>
                    </a:lnTo>
                    <a:lnTo>
                      <a:pt x="12195" y="28202"/>
                    </a:lnTo>
                    <a:lnTo>
                      <a:pt x="12830" y="28122"/>
                    </a:lnTo>
                    <a:lnTo>
                      <a:pt x="13426" y="27963"/>
                    </a:lnTo>
                    <a:lnTo>
                      <a:pt x="13704" y="27844"/>
                    </a:lnTo>
                    <a:lnTo>
                      <a:pt x="13982" y="27725"/>
                    </a:lnTo>
                    <a:lnTo>
                      <a:pt x="14260" y="27566"/>
                    </a:lnTo>
                    <a:lnTo>
                      <a:pt x="14498" y="27407"/>
                    </a:lnTo>
                    <a:lnTo>
                      <a:pt x="14737" y="27209"/>
                    </a:lnTo>
                    <a:lnTo>
                      <a:pt x="14975" y="26970"/>
                    </a:lnTo>
                    <a:lnTo>
                      <a:pt x="15174" y="26732"/>
                    </a:lnTo>
                    <a:lnTo>
                      <a:pt x="15372" y="26454"/>
                    </a:lnTo>
                    <a:lnTo>
                      <a:pt x="15690" y="26772"/>
                    </a:lnTo>
                    <a:lnTo>
                      <a:pt x="16008" y="27010"/>
                    </a:lnTo>
                    <a:lnTo>
                      <a:pt x="16405" y="27209"/>
                    </a:lnTo>
                    <a:lnTo>
                      <a:pt x="16802" y="27367"/>
                    </a:lnTo>
                    <a:lnTo>
                      <a:pt x="17199" y="27487"/>
                    </a:lnTo>
                    <a:lnTo>
                      <a:pt x="18073" y="27487"/>
                    </a:lnTo>
                    <a:lnTo>
                      <a:pt x="18470" y="27367"/>
                    </a:lnTo>
                    <a:lnTo>
                      <a:pt x="18153" y="27804"/>
                    </a:lnTo>
                    <a:lnTo>
                      <a:pt x="17835" y="28202"/>
                    </a:lnTo>
                    <a:lnTo>
                      <a:pt x="17597" y="28639"/>
                    </a:lnTo>
                    <a:lnTo>
                      <a:pt x="17398" y="29115"/>
                    </a:lnTo>
                    <a:lnTo>
                      <a:pt x="17319" y="29393"/>
                    </a:lnTo>
                    <a:lnTo>
                      <a:pt x="17279" y="29632"/>
                    </a:lnTo>
                    <a:lnTo>
                      <a:pt x="17239" y="29910"/>
                    </a:lnTo>
                    <a:lnTo>
                      <a:pt x="17279" y="30148"/>
                    </a:lnTo>
                    <a:lnTo>
                      <a:pt x="17319" y="30426"/>
                    </a:lnTo>
                    <a:lnTo>
                      <a:pt x="17398" y="30664"/>
                    </a:lnTo>
                    <a:lnTo>
                      <a:pt x="17517" y="30863"/>
                    </a:lnTo>
                    <a:lnTo>
                      <a:pt x="17676" y="31061"/>
                    </a:lnTo>
                    <a:lnTo>
                      <a:pt x="17358" y="31340"/>
                    </a:lnTo>
                    <a:lnTo>
                      <a:pt x="17080" y="31657"/>
                    </a:lnTo>
                    <a:lnTo>
                      <a:pt x="16882" y="32055"/>
                    </a:lnTo>
                    <a:lnTo>
                      <a:pt x="16723" y="32452"/>
                    </a:lnTo>
                    <a:lnTo>
                      <a:pt x="16643" y="32889"/>
                    </a:lnTo>
                    <a:lnTo>
                      <a:pt x="16604" y="33326"/>
                    </a:lnTo>
                    <a:lnTo>
                      <a:pt x="16643" y="33762"/>
                    </a:lnTo>
                    <a:lnTo>
                      <a:pt x="16723" y="34160"/>
                    </a:lnTo>
                    <a:lnTo>
                      <a:pt x="16842" y="34597"/>
                    </a:lnTo>
                    <a:lnTo>
                      <a:pt x="17001" y="34994"/>
                    </a:lnTo>
                    <a:lnTo>
                      <a:pt x="17239" y="35351"/>
                    </a:lnTo>
                    <a:lnTo>
                      <a:pt x="17477" y="35709"/>
                    </a:lnTo>
                    <a:lnTo>
                      <a:pt x="17756" y="36027"/>
                    </a:lnTo>
                    <a:lnTo>
                      <a:pt x="18073" y="36344"/>
                    </a:lnTo>
                    <a:lnTo>
                      <a:pt x="18709" y="36940"/>
                    </a:lnTo>
                    <a:lnTo>
                      <a:pt x="19225" y="37337"/>
                    </a:lnTo>
                    <a:lnTo>
                      <a:pt x="19662" y="37615"/>
                    </a:lnTo>
                    <a:lnTo>
                      <a:pt x="20178" y="37893"/>
                    </a:lnTo>
                    <a:lnTo>
                      <a:pt x="20576" y="38092"/>
                    </a:lnTo>
                    <a:lnTo>
                      <a:pt x="21013" y="38291"/>
                    </a:lnTo>
                    <a:lnTo>
                      <a:pt x="21450" y="38410"/>
                    </a:lnTo>
                    <a:lnTo>
                      <a:pt x="21886" y="38529"/>
                    </a:lnTo>
                    <a:lnTo>
                      <a:pt x="22323" y="38608"/>
                    </a:lnTo>
                    <a:lnTo>
                      <a:pt x="22800" y="38648"/>
                    </a:lnTo>
                    <a:lnTo>
                      <a:pt x="23237" y="38608"/>
                    </a:lnTo>
                    <a:lnTo>
                      <a:pt x="23714" y="38569"/>
                    </a:lnTo>
                    <a:lnTo>
                      <a:pt x="24111" y="38489"/>
                    </a:lnTo>
                    <a:lnTo>
                      <a:pt x="24468" y="38330"/>
                    </a:lnTo>
                    <a:lnTo>
                      <a:pt x="24826" y="38171"/>
                    </a:lnTo>
                    <a:lnTo>
                      <a:pt x="25144" y="37933"/>
                    </a:lnTo>
                    <a:lnTo>
                      <a:pt x="25183" y="37854"/>
                    </a:lnTo>
                    <a:lnTo>
                      <a:pt x="25183" y="35034"/>
                    </a:lnTo>
                    <a:lnTo>
                      <a:pt x="25183" y="12155"/>
                    </a:lnTo>
                    <a:lnTo>
                      <a:pt x="251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6"/>
              <p:cNvSpPr/>
              <p:nvPr/>
            </p:nvSpPr>
            <p:spPr>
              <a:xfrm>
                <a:off x="7433208" y="2209679"/>
                <a:ext cx="101774" cy="153311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4370" extrusionOk="0">
                    <a:moveTo>
                      <a:pt x="954" y="0"/>
                    </a:moveTo>
                    <a:lnTo>
                      <a:pt x="795" y="40"/>
                    </a:lnTo>
                    <a:lnTo>
                      <a:pt x="636" y="80"/>
                    </a:lnTo>
                    <a:lnTo>
                      <a:pt x="517" y="159"/>
                    </a:lnTo>
                    <a:lnTo>
                      <a:pt x="398" y="239"/>
                    </a:lnTo>
                    <a:lnTo>
                      <a:pt x="279" y="358"/>
                    </a:lnTo>
                    <a:lnTo>
                      <a:pt x="160" y="517"/>
                    </a:lnTo>
                    <a:lnTo>
                      <a:pt x="80" y="636"/>
                    </a:lnTo>
                    <a:lnTo>
                      <a:pt x="40" y="795"/>
                    </a:lnTo>
                    <a:lnTo>
                      <a:pt x="1" y="954"/>
                    </a:lnTo>
                    <a:lnTo>
                      <a:pt x="1" y="1112"/>
                    </a:lnTo>
                    <a:lnTo>
                      <a:pt x="80" y="1470"/>
                    </a:lnTo>
                    <a:lnTo>
                      <a:pt x="120" y="1788"/>
                    </a:lnTo>
                    <a:lnTo>
                      <a:pt x="160" y="2026"/>
                    </a:lnTo>
                    <a:lnTo>
                      <a:pt x="160" y="2304"/>
                    </a:lnTo>
                    <a:lnTo>
                      <a:pt x="80" y="2820"/>
                    </a:lnTo>
                    <a:lnTo>
                      <a:pt x="80" y="3059"/>
                    </a:lnTo>
                    <a:lnTo>
                      <a:pt x="80" y="3337"/>
                    </a:lnTo>
                    <a:lnTo>
                      <a:pt x="120" y="3575"/>
                    </a:lnTo>
                    <a:lnTo>
                      <a:pt x="199" y="3813"/>
                    </a:lnTo>
                    <a:lnTo>
                      <a:pt x="358" y="4012"/>
                    </a:lnTo>
                    <a:lnTo>
                      <a:pt x="517" y="4171"/>
                    </a:lnTo>
                    <a:lnTo>
                      <a:pt x="755" y="4290"/>
                    </a:lnTo>
                    <a:lnTo>
                      <a:pt x="954" y="4370"/>
                    </a:lnTo>
                    <a:lnTo>
                      <a:pt x="1470" y="4370"/>
                    </a:lnTo>
                    <a:lnTo>
                      <a:pt x="1709" y="4330"/>
                    </a:lnTo>
                    <a:lnTo>
                      <a:pt x="1947" y="4211"/>
                    </a:lnTo>
                    <a:lnTo>
                      <a:pt x="2146" y="4092"/>
                    </a:lnTo>
                    <a:lnTo>
                      <a:pt x="2304" y="3933"/>
                    </a:lnTo>
                    <a:lnTo>
                      <a:pt x="2463" y="3734"/>
                    </a:lnTo>
                    <a:lnTo>
                      <a:pt x="2622" y="3535"/>
                    </a:lnTo>
                    <a:lnTo>
                      <a:pt x="2702" y="3297"/>
                    </a:lnTo>
                    <a:lnTo>
                      <a:pt x="2821" y="3059"/>
                    </a:lnTo>
                    <a:lnTo>
                      <a:pt x="2861" y="2820"/>
                    </a:lnTo>
                    <a:lnTo>
                      <a:pt x="2900" y="2582"/>
                    </a:lnTo>
                    <a:lnTo>
                      <a:pt x="2900" y="2225"/>
                    </a:lnTo>
                    <a:lnTo>
                      <a:pt x="2861" y="1827"/>
                    </a:lnTo>
                    <a:lnTo>
                      <a:pt x="2741" y="1470"/>
                    </a:lnTo>
                    <a:lnTo>
                      <a:pt x="2582" y="1112"/>
                    </a:lnTo>
                    <a:lnTo>
                      <a:pt x="2344" y="834"/>
                    </a:lnTo>
                    <a:lnTo>
                      <a:pt x="2106" y="556"/>
                    </a:lnTo>
                    <a:lnTo>
                      <a:pt x="1788" y="398"/>
                    </a:lnTo>
                    <a:lnTo>
                      <a:pt x="1470" y="278"/>
                    </a:lnTo>
                    <a:lnTo>
                      <a:pt x="1868" y="318"/>
                    </a:lnTo>
                    <a:lnTo>
                      <a:pt x="1748" y="199"/>
                    </a:lnTo>
                    <a:lnTo>
                      <a:pt x="1589" y="119"/>
                    </a:lnTo>
                    <a:lnTo>
                      <a:pt x="1470" y="80"/>
                    </a:lnTo>
                    <a:lnTo>
                      <a:pt x="13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6"/>
              <p:cNvSpPr/>
              <p:nvPr/>
            </p:nvSpPr>
            <p:spPr>
              <a:xfrm>
                <a:off x="8128578" y="1464141"/>
                <a:ext cx="78059" cy="100371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861" extrusionOk="0">
                    <a:moveTo>
                      <a:pt x="1510" y="1"/>
                    </a:moveTo>
                    <a:lnTo>
                      <a:pt x="1311" y="41"/>
                    </a:lnTo>
                    <a:lnTo>
                      <a:pt x="1112" y="80"/>
                    </a:lnTo>
                    <a:lnTo>
                      <a:pt x="914" y="120"/>
                    </a:lnTo>
                    <a:lnTo>
                      <a:pt x="675" y="239"/>
                    </a:lnTo>
                    <a:lnTo>
                      <a:pt x="477" y="398"/>
                    </a:lnTo>
                    <a:lnTo>
                      <a:pt x="318" y="597"/>
                    </a:lnTo>
                    <a:lnTo>
                      <a:pt x="199" y="835"/>
                    </a:lnTo>
                    <a:lnTo>
                      <a:pt x="80" y="1073"/>
                    </a:lnTo>
                    <a:lnTo>
                      <a:pt x="40" y="1351"/>
                    </a:lnTo>
                    <a:lnTo>
                      <a:pt x="0" y="1629"/>
                    </a:lnTo>
                    <a:lnTo>
                      <a:pt x="0" y="1868"/>
                    </a:lnTo>
                    <a:lnTo>
                      <a:pt x="40" y="2146"/>
                    </a:lnTo>
                    <a:lnTo>
                      <a:pt x="119" y="2384"/>
                    </a:lnTo>
                    <a:lnTo>
                      <a:pt x="199" y="2543"/>
                    </a:lnTo>
                    <a:lnTo>
                      <a:pt x="318" y="2702"/>
                    </a:lnTo>
                    <a:lnTo>
                      <a:pt x="477" y="2821"/>
                    </a:lnTo>
                    <a:lnTo>
                      <a:pt x="675" y="2861"/>
                    </a:lnTo>
                    <a:lnTo>
                      <a:pt x="874" y="2861"/>
                    </a:lnTo>
                    <a:lnTo>
                      <a:pt x="1112" y="2742"/>
                    </a:lnTo>
                    <a:lnTo>
                      <a:pt x="1351" y="2583"/>
                    </a:lnTo>
                    <a:lnTo>
                      <a:pt x="1589" y="2384"/>
                    </a:lnTo>
                    <a:lnTo>
                      <a:pt x="1788" y="2185"/>
                    </a:lnTo>
                    <a:lnTo>
                      <a:pt x="1947" y="1947"/>
                    </a:lnTo>
                    <a:lnTo>
                      <a:pt x="2066" y="1709"/>
                    </a:lnTo>
                    <a:lnTo>
                      <a:pt x="2145" y="1431"/>
                    </a:lnTo>
                    <a:lnTo>
                      <a:pt x="2185" y="1192"/>
                    </a:lnTo>
                    <a:lnTo>
                      <a:pt x="2225" y="954"/>
                    </a:lnTo>
                    <a:lnTo>
                      <a:pt x="2225" y="716"/>
                    </a:lnTo>
                    <a:lnTo>
                      <a:pt x="2185" y="517"/>
                    </a:lnTo>
                    <a:lnTo>
                      <a:pt x="2105" y="358"/>
                    </a:lnTo>
                    <a:lnTo>
                      <a:pt x="1986" y="199"/>
                    </a:lnTo>
                    <a:lnTo>
                      <a:pt x="1867" y="80"/>
                    </a:lnTo>
                    <a:lnTo>
                      <a:pt x="1708" y="41"/>
                    </a:lnTo>
                    <a:lnTo>
                      <a:pt x="151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6"/>
              <p:cNvSpPr/>
              <p:nvPr/>
            </p:nvSpPr>
            <p:spPr>
              <a:xfrm>
                <a:off x="5463790" y="1659235"/>
                <a:ext cx="716279" cy="1099521"/>
              </a:xfrm>
              <a:custGeom>
                <a:avLst/>
                <a:gdLst/>
                <a:ahLst/>
                <a:cxnLst/>
                <a:rect l="l" t="t" r="r" b="b"/>
                <a:pathLst>
                  <a:path w="20417" h="31341" extrusionOk="0">
                    <a:moveTo>
                      <a:pt x="0" y="1"/>
                    </a:moveTo>
                    <a:lnTo>
                      <a:pt x="0" y="9891"/>
                    </a:lnTo>
                    <a:lnTo>
                      <a:pt x="0" y="28401"/>
                    </a:lnTo>
                    <a:lnTo>
                      <a:pt x="0" y="30705"/>
                    </a:lnTo>
                    <a:lnTo>
                      <a:pt x="40" y="30744"/>
                    </a:lnTo>
                    <a:lnTo>
                      <a:pt x="318" y="30943"/>
                    </a:lnTo>
                    <a:lnTo>
                      <a:pt x="596" y="31102"/>
                    </a:lnTo>
                    <a:lnTo>
                      <a:pt x="914" y="31221"/>
                    </a:lnTo>
                    <a:lnTo>
                      <a:pt x="1192" y="31300"/>
                    </a:lnTo>
                    <a:lnTo>
                      <a:pt x="1589" y="31340"/>
                    </a:lnTo>
                    <a:lnTo>
                      <a:pt x="1947" y="31340"/>
                    </a:lnTo>
                    <a:lnTo>
                      <a:pt x="2304" y="31300"/>
                    </a:lnTo>
                    <a:lnTo>
                      <a:pt x="2662" y="31261"/>
                    </a:lnTo>
                    <a:lnTo>
                      <a:pt x="3059" y="31181"/>
                    </a:lnTo>
                    <a:lnTo>
                      <a:pt x="3377" y="31062"/>
                    </a:lnTo>
                    <a:lnTo>
                      <a:pt x="3734" y="30903"/>
                    </a:lnTo>
                    <a:lnTo>
                      <a:pt x="4092" y="30744"/>
                    </a:lnTo>
                    <a:lnTo>
                      <a:pt x="4489" y="30506"/>
                    </a:lnTo>
                    <a:lnTo>
                      <a:pt x="4846" y="30268"/>
                    </a:lnTo>
                    <a:lnTo>
                      <a:pt x="5283" y="29950"/>
                    </a:lnTo>
                    <a:lnTo>
                      <a:pt x="5800" y="29473"/>
                    </a:lnTo>
                    <a:lnTo>
                      <a:pt x="6038" y="29235"/>
                    </a:lnTo>
                    <a:lnTo>
                      <a:pt x="6276" y="28957"/>
                    </a:lnTo>
                    <a:lnTo>
                      <a:pt x="6475" y="28679"/>
                    </a:lnTo>
                    <a:lnTo>
                      <a:pt x="6634" y="28361"/>
                    </a:lnTo>
                    <a:lnTo>
                      <a:pt x="6793" y="28043"/>
                    </a:lnTo>
                    <a:lnTo>
                      <a:pt x="6872" y="27726"/>
                    </a:lnTo>
                    <a:lnTo>
                      <a:pt x="6952" y="27368"/>
                    </a:lnTo>
                    <a:lnTo>
                      <a:pt x="6991" y="27011"/>
                    </a:lnTo>
                    <a:lnTo>
                      <a:pt x="6952" y="26653"/>
                    </a:lnTo>
                    <a:lnTo>
                      <a:pt x="6872" y="26335"/>
                    </a:lnTo>
                    <a:lnTo>
                      <a:pt x="6753" y="25978"/>
                    </a:lnTo>
                    <a:lnTo>
                      <a:pt x="6554" y="25700"/>
                    </a:lnTo>
                    <a:lnTo>
                      <a:pt x="6356" y="25422"/>
                    </a:lnTo>
                    <a:lnTo>
                      <a:pt x="6078" y="25223"/>
                    </a:lnTo>
                    <a:lnTo>
                      <a:pt x="6197" y="25064"/>
                    </a:lnTo>
                    <a:lnTo>
                      <a:pt x="6316" y="24866"/>
                    </a:lnTo>
                    <a:lnTo>
                      <a:pt x="6396" y="24667"/>
                    </a:lnTo>
                    <a:lnTo>
                      <a:pt x="6435" y="24469"/>
                    </a:lnTo>
                    <a:lnTo>
                      <a:pt x="6435" y="24270"/>
                    </a:lnTo>
                    <a:lnTo>
                      <a:pt x="6435" y="24032"/>
                    </a:lnTo>
                    <a:lnTo>
                      <a:pt x="6356" y="23634"/>
                    </a:lnTo>
                    <a:lnTo>
                      <a:pt x="6157" y="23237"/>
                    </a:lnTo>
                    <a:lnTo>
                      <a:pt x="5959" y="22880"/>
                    </a:lnTo>
                    <a:lnTo>
                      <a:pt x="5720" y="22522"/>
                    </a:lnTo>
                    <a:lnTo>
                      <a:pt x="5442" y="22204"/>
                    </a:lnTo>
                    <a:lnTo>
                      <a:pt x="5800" y="22284"/>
                    </a:lnTo>
                    <a:lnTo>
                      <a:pt x="6117" y="22324"/>
                    </a:lnTo>
                    <a:lnTo>
                      <a:pt x="6475" y="22284"/>
                    </a:lnTo>
                    <a:lnTo>
                      <a:pt x="6832" y="22204"/>
                    </a:lnTo>
                    <a:lnTo>
                      <a:pt x="7150" y="22085"/>
                    </a:lnTo>
                    <a:lnTo>
                      <a:pt x="7428" y="21926"/>
                    </a:lnTo>
                    <a:lnTo>
                      <a:pt x="7706" y="21688"/>
                    </a:lnTo>
                    <a:lnTo>
                      <a:pt x="7945" y="21450"/>
                    </a:lnTo>
                    <a:lnTo>
                      <a:pt x="8103" y="21688"/>
                    </a:lnTo>
                    <a:lnTo>
                      <a:pt x="8302" y="21887"/>
                    </a:lnTo>
                    <a:lnTo>
                      <a:pt x="8660" y="22204"/>
                    </a:lnTo>
                    <a:lnTo>
                      <a:pt x="9097" y="22483"/>
                    </a:lnTo>
                    <a:lnTo>
                      <a:pt x="9533" y="22681"/>
                    </a:lnTo>
                    <a:lnTo>
                      <a:pt x="10050" y="22800"/>
                    </a:lnTo>
                    <a:lnTo>
                      <a:pt x="10526" y="22880"/>
                    </a:lnTo>
                    <a:lnTo>
                      <a:pt x="11043" y="22840"/>
                    </a:lnTo>
                    <a:lnTo>
                      <a:pt x="11559" y="22800"/>
                    </a:lnTo>
                    <a:lnTo>
                      <a:pt x="12076" y="22641"/>
                    </a:lnTo>
                    <a:lnTo>
                      <a:pt x="12552" y="22483"/>
                    </a:lnTo>
                    <a:lnTo>
                      <a:pt x="13029" y="22244"/>
                    </a:lnTo>
                    <a:lnTo>
                      <a:pt x="13466" y="21926"/>
                    </a:lnTo>
                    <a:lnTo>
                      <a:pt x="13863" y="21609"/>
                    </a:lnTo>
                    <a:lnTo>
                      <a:pt x="14220" y="21251"/>
                    </a:lnTo>
                    <a:lnTo>
                      <a:pt x="14499" y="20814"/>
                    </a:lnTo>
                    <a:lnTo>
                      <a:pt x="14697" y="20338"/>
                    </a:lnTo>
                    <a:lnTo>
                      <a:pt x="14896" y="19861"/>
                    </a:lnTo>
                    <a:lnTo>
                      <a:pt x="14975" y="19583"/>
                    </a:lnTo>
                    <a:lnTo>
                      <a:pt x="15134" y="19384"/>
                    </a:lnTo>
                    <a:lnTo>
                      <a:pt x="15372" y="19106"/>
                    </a:lnTo>
                    <a:lnTo>
                      <a:pt x="15650" y="18828"/>
                    </a:lnTo>
                    <a:lnTo>
                      <a:pt x="15968" y="18510"/>
                    </a:lnTo>
                    <a:lnTo>
                      <a:pt x="16206" y="18113"/>
                    </a:lnTo>
                    <a:lnTo>
                      <a:pt x="16405" y="17716"/>
                    </a:lnTo>
                    <a:lnTo>
                      <a:pt x="16564" y="17319"/>
                    </a:lnTo>
                    <a:lnTo>
                      <a:pt x="16683" y="16842"/>
                    </a:lnTo>
                    <a:lnTo>
                      <a:pt x="16723" y="16405"/>
                    </a:lnTo>
                    <a:lnTo>
                      <a:pt x="16723" y="15968"/>
                    </a:lnTo>
                    <a:lnTo>
                      <a:pt x="16643" y="15492"/>
                    </a:lnTo>
                    <a:lnTo>
                      <a:pt x="16524" y="15055"/>
                    </a:lnTo>
                    <a:lnTo>
                      <a:pt x="16326" y="14618"/>
                    </a:lnTo>
                    <a:lnTo>
                      <a:pt x="16087" y="14221"/>
                    </a:lnTo>
                    <a:lnTo>
                      <a:pt x="15770" y="13823"/>
                    </a:lnTo>
                    <a:lnTo>
                      <a:pt x="15412" y="13506"/>
                    </a:lnTo>
                    <a:lnTo>
                      <a:pt x="15015" y="13228"/>
                    </a:lnTo>
                    <a:lnTo>
                      <a:pt x="14618" y="12989"/>
                    </a:lnTo>
                    <a:lnTo>
                      <a:pt x="14141" y="12870"/>
                    </a:lnTo>
                    <a:lnTo>
                      <a:pt x="14657" y="12433"/>
                    </a:lnTo>
                    <a:lnTo>
                      <a:pt x="15174" y="11996"/>
                    </a:lnTo>
                    <a:lnTo>
                      <a:pt x="15412" y="11758"/>
                    </a:lnTo>
                    <a:lnTo>
                      <a:pt x="15650" y="11520"/>
                    </a:lnTo>
                    <a:lnTo>
                      <a:pt x="15849" y="11242"/>
                    </a:lnTo>
                    <a:lnTo>
                      <a:pt x="16048" y="10924"/>
                    </a:lnTo>
                    <a:lnTo>
                      <a:pt x="16167" y="10527"/>
                    </a:lnTo>
                    <a:lnTo>
                      <a:pt x="16246" y="10090"/>
                    </a:lnTo>
                    <a:lnTo>
                      <a:pt x="16206" y="9653"/>
                    </a:lnTo>
                    <a:lnTo>
                      <a:pt x="16127" y="9216"/>
                    </a:lnTo>
                    <a:lnTo>
                      <a:pt x="15928" y="8779"/>
                    </a:lnTo>
                    <a:lnTo>
                      <a:pt x="15690" y="8421"/>
                    </a:lnTo>
                    <a:lnTo>
                      <a:pt x="15531" y="8223"/>
                    </a:lnTo>
                    <a:lnTo>
                      <a:pt x="15372" y="8104"/>
                    </a:lnTo>
                    <a:lnTo>
                      <a:pt x="15174" y="7985"/>
                    </a:lnTo>
                    <a:lnTo>
                      <a:pt x="14975" y="7865"/>
                    </a:lnTo>
                    <a:lnTo>
                      <a:pt x="15293" y="7985"/>
                    </a:lnTo>
                    <a:lnTo>
                      <a:pt x="15611" y="8064"/>
                    </a:lnTo>
                    <a:lnTo>
                      <a:pt x="15928" y="8104"/>
                    </a:lnTo>
                    <a:lnTo>
                      <a:pt x="16246" y="8143"/>
                    </a:lnTo>
                    <a:lnTo>
                      <a:pt x="16604" y="8143"/>
                    </a:lnTo>
                    <a:lnTo>
                      <a:pt x="16921" y="8104"/>
                    </a:lnTo>
                    <a:lnTo>
                      <a:pt x="17239" y="8064"/>
                    </a:lnTo>
                    <a:lnTo>
                      <a:pt x="17557" y="7985"/>
                    </a:lnTo>
                    <a:lnTo>
                      <a:pt x="17875" y="7865"/>
                    </a:lnTo>
                    <a:lnTo>
                      <a:pt x="18193" y="7746"/>
                    </a:lnTo>
                    <a:lnTo>
                      <a:pt x="18471" y="7627"/>
                    </a:lnTo>
                    <a:lnTo>
                      <a:pt x="18749" y="7428"/>
                    </a:lnTo>
                    <a:lnTo>
                      <a:pt x="19027" y="7230"/>
                    </a:lnTo>
                    <a:lnTo>
                      <a:pt x="19265" y="7031"/>
                    </a:lnTo>
                    <a:lnTo>
                      <a:pt x="19503" y="6793"/>
                    </a:lnTo>
                    <a:lnTo>
                      <a:pt x="19702" y="6555"/>
                    </a:lnTo>
                    <a:lnTo>
                      <a:pt x="19901" y="6277"/>
                    </a:lnTo>
                    <a:lnTo>
                      <a:pt x="20020" y="5959"/>
                    </a:lnTo>
                    <a:lnTo>
                      <a:pt x="20179" y="5681"/>
                    </a:lnTo>
                    <a:lnTo>
                      <a:pt x="20258" y="5363"/>
                    </a:lnTo>
                    <a:lnTo>
                      <a:pt x="20337" y="5045"/>
                    </a:lnTo>
                    <a:lnTo>
                      <a:pt x="20417" y="4727"/>
                    </a:lnTo>
                    <a:lnTo>
                      <a:pt x="20417" y="4370"/>
                    </a:lnTo>
                    <a:lnTo>
                      <a:pt x="20417" y="4052"/>
                    </a:lnTo>
                    <a:lnTo>
                      <a:pt x="20417" y="3734"/>
                    </a:lnTo>
                    <a:lnTo>
                      <a:pt x="20337" y="3417"/>
                    </a:lnTo>
                    <a:lnTo>
                      <a:pt x="20298" y="3099"/>
                    </a:lnTo>
                    <a:lnTo>
                      <a:pt x="20179" y="2781"/>
                    </a:lnTo>
                    <a:lnTo>
                      <a:pt x="20059" y="2463"/>
                    </a:lnTo>
                    <a:lnTo>
                      <a:pt x="19901" y="2185"/>
                    </a:lnTo>
                    <a:lnTo>
                      <a:pt x="19742" y="1907"/>
                    </a:lnTo>
                    <a:lnTo>
                      <a:pt x="19543" y="1629"/>
                    </a:lnTo>
                    <a:lnTo>
                      <a:pt x="19344" y="1431"/>
                    </a:lnTo>
                    <a:lnTo>
                      <a:pt x="19106" y="1232"/>
                    </a:lnTo>
                    <a:lnTo>
                      <a:pt x="18868" y="1033"/>
                    </a:lnTo>
                    <a:lnTo>
                      <a:pt x="18590" y="875"/>
                    </a:lnTo>
                    <a:lnTo>
                      <a:pt x="18351" y="755"/>
                    </a:lnTo>
                    <a:lnTo>
                      <a:pt x="18073" y="636"/>
                    </a:lnTo>
                    <a:lnTo>
                      <a:pt x="17756" y="557"/>
                    </a:lnTo>
                    <a:lnTo>
                      <a:pt x="17160" y="557"/>
                    </a:lnTo>
                    <a:lnTo>
                      <a:pt x="16882" y="636"/>
                    </a:lnTo>
                    <a:lnTo>
                      <a:pt x="16604" y="716"/>
                    </a:lnTo>
                    <a:lnTo>
                      <a:pt x="16326" y="875"/>
                    </a:lnTo>
                    <a:lnTo>
                      <a:pt x="16087" y="1033"/>
                    </a:lnTo>
                    <a:lnTo>
                      <a:pt x="15889" y="1272"/>
                    </a:lnTo>
                    <a:lnTo>
                      <a:pt x="15730" y="1510"/>
                    </a:lnTo>
                    <a:lnTo>
                      <a:pt x="15611" y="1788"/>
                    </a:lnTo>
                    <a:lnTo>
                      <a:pt x="15253" y="1629"/>
                    </a:lnTo>
                    <a:lnTo>
                      <a:pt x="14896" y="1550"/>
                    </a:lnTo>
                    <a:lnTo>
                      <a:pt x="14578" y="1550"/>
                    </a:lnTo>
                    <a:lnTo>
                      <a:pt x="14260" y="1629"/>
                    </a:lnTo>
                    <a:lnTo>
                      <a:pt x="13982" y="1828"/>
                    </a:lnTo>
                    <a:lnTo>
                      <a:pt x="13704" y="2026"/>
                    </a:lnTo>
                    <a:lnTo>
                      <a:pt x="13466" y="2304"/>
                    </a:lnTo>
                    <a:lnTo>
                      <a:pt x="13227" y="2622"/>
                    </a:lnTo>
                    <a:lnTo>
                      <a:pt x="13029" y="2940"/>
                    </a:lnTo>
                    <a:lnTo>
                      <a:pt x="12870" y="3297"/>
                    </a:lnTo>
                    <a:lnTo>
                      <a:pt x="12552" y="4052"/>
                    </a:lnTo>
                    <a:lnTo>
                      <a:pt x="12354" y="4767"/>
                    </a:lnTo>
                    <a:lnTo>
                      <a:pt x="12234" y="5363"/>
                    </a:lnTo>
                    <a:lnTo>
                      <a:pt x="12115" y="5125"/>
                    </a:lnTo>
                    <a:lnTo>
                      <a:pt x="11956" y="4966"/>
                    </a:lnTo>
                    <a:lnTo>
                      <a:pt x="11758" y="4847"/>
                    </a:lnTo>
                    <a:lnTo>
                      <a:pt x="11519" y="4767"/>
                    </a:lnTo>
                    <a:lnTo>
                      <a:pt x="11281" y="4767"/>
                    </a:lnTo>
                    <a:lnTo>
                      <a:pt x="11043" y="4807"/>
                    </a:lnTo>
                    <a:lnTo>
                      <a:pt x="10844" y="4926"/>
                    </a:lnTo>
                    <a:lnTo>
                      <a:pt x="10646" y="5085"/>
                    </a:lnTo>
                    <a:lnTo>
                      <a:pt x="10566" y="4767"/>
                    </a:lnTo>
                    <a:lnTo>
                      <a:pt x="10407" y="4449"/>
                    </a:lnTo>
                    <a:lnTo>
                      <a:pt x="10209" y="4171"/>
                    </a:lnTo>
                    <a:lnTo>
                      <a:pt x="9970" y="3933"/>
                    </a:lnTo>
                    <a:lnTo>
                      <a:pt x="9732" y="3695"/>
                    </a:lnTo>
                    <a:lnTo>
                      <a:pt x="9414" y="3536"/>
                    </a:lnTo>
                    <a:lnTo>
                      <a:pt x="9136" y="3377"/>
                    </a:lnTo>
                    <a:lnTo>
                      <a:pt x="8779" y="3258"/>
                    </a:lnTo>
                    <a:lnTo>
                      <a:pt x="8461" y="3178"/>
                    </a:lnTo>
                    <a:lnTo>
                      <a:pt x="8103" y="3139"/>
                    </a:lnTo>
                    <a:lnTo>
                      <a:pt x="7428" y="3139"/>
                    </a:lnTo>
                    <a:lnTo>
                      <a:pt x="7071" y="3218"/>
                    </a:lnTo>
                    <a:lnTo>
                      <a:pt x="6753" y="3258"/>
                    </a:lnTo>
                    <a:lnTo>
                      <a:pt x="6078" y="3496"/>
                    </a:lnTo>
                    <a:lnTo>
                      <a:pt x="5720" y="3655"/>
                    </a:lnTo>
                    <a:lnTo>
                      <a:pt x="5363" y="3854"/>
                    </a:lnTo>
                    <a:lnTo>
                      <a:pt x="5005" y="4092"/>
                    </a:lnTo>
                    <a:lnTo>
                      <a:pt x="4727" y="4370"/>
                    </a:lnTo>
                    <a:lnTo>
                      <a:pt x="4529" y="4727"/>
                    </a:lnTo>
                    <a:lnTo>
                      <a:pt x="4449" y="4926"/>
                    </a:lnTo>
                    <a:lnTo>
                      <a:pt x="4409" y="5125"/>
                    </a:lnTo>
                    <a:lnTo>
                      <a:pt x="4370" y="5323"/>
                    </a:lnTo>
                    <a:lnTo>
                      <a:pt x="4370" y="5522"/>
                    </a:lnTo>
                    <a:lnTo>
                      <a:pt x="4409" y="5720"/>
                    </a:lnTo>
                    <a:lnTo>
                      <a:pt x="4449" y="5919"/>
                    </a:lnTo>
                    <a:lnTo>
                      <a:pt x="4131" y="5998"/>
                    </a:lnTo>
                    <a:lnTo>
                      <a:pt x="3853" y="6118"/>
                    </a:lnTo>
                    <a:lnTo>
                      <a:pt x="3615" y="6316"/>
                    </a:lnTo>
                    <a:lnTo>
                      <a:pt x="3416" y="6555"/>
                    </a:lnTo>
                    <a:lnTo>
                      <a:pt x="3258" y="6833"/>
                    </a:lnTo>
                    <a:lnTo>
                      <a:pt x="3178" y="7150"/>
                    </a:lnTo>
                    <a:lnTo>
                      <a:pt x="3138" y="7468"/>
                    </a:lnTo>
                    <a:lnTo>
                      <a:pt x="3218" y="7786"/>
                    </a:lnTo>
                    <a:lnTo>
                      <a:pt x="2860" y="7667"/>
                    </a:lnTo>
                    <a:lnTo>
                      <a:pt x="2503" y="7548"/>
                    </a:lnTo>
                    <a:lnTo>
                      <a:pt x="2145" y="7548"/>
                    </a:lnTo>
                    <a:lnTo>
                      <a:pt x="1788" y="7587"/>
                    </a:lnTo>
                    <a:lnTo>
                      <a:pt x="2145" y="7270"/>
                    </a:lnTo>
                    <a:lnTo>
                      <a:pt x="2543" y="6912"/>
                    </a:lnTo>
                    <a:lnTo>
                      <a:pt x="2860" y="6555"/>
                    </a:lnTo>
                    <a:lnTo>
                      <a:pt x="2980" y="6356"/>
                    </a:lnTo>
                    <a:lnTo>
                      <a:pt x="3099" y="6118"/>
                    </a:lnTo>
                    <a:lnTo>
                      <a:pt x="3178" y="5879"/>
                    </a:lnTo>
                    <a:lnTo>
                      <a:pt x="3218" y="5641"/>
                    </a:lnTo>
                    <a:lnTo>
                      <a:pt x="3218" y="5363"/>
                    </a:lnTo>
                    <a:lnTo>
                      <a:pt x="3178" y="5125"/>
                    </a:lnTo>
                    <a:lnTo>
                      <a:pt x="3099" y="4886"/>
                    </a:lnTo>
                    <a:lnTo>
                      <a:pt x="2980" y="4688"/>
                    </a:lnTo>
                    <a:lnTo>
                      <a:pt x="2821" y="4529"/>
                    </a:lnTo>
                    <a:lnTo>
                      <a:pt x="2622" y="4370"/>
                    </a:lnTo>
                    <a:lnTo>
                      <a:pt x="2741" y="3973"/>
                    </a:lnTo>
                    <a:lnTo>
                      <a:pt x="2821" y="3576"/>
                    </a:lnTo>
                    <a:lnTo>
                      <a:pt x="2860" y="3139"/>
                    </a:lnTo>
                    <a:lnTo>
                      <a:pt x="2821" y="2741"/>
                    </a:lnTo>
                    <a:lnTo>
                      <a:pt x="2741" y="2344"/>
                    </a:lnTo>
                    <a:lnTo>
                      <a:pt x="2582" y="1947"/>
                    </a:lnTo>
                    <a:lnTo>
                      <a:pt x="2423" y="1550"/>
                    </a:lnTo>
                    <a:lnTo>
                      <a:pt x="2185" y="1232"/>
                    </a:lnTo>
                    <a:lnTo>
                      <a:pt x="1947" y="954"/>
                    </a:lnTo>
                    <a:lnTo>
                      <a:pt x="1748" y="755"/>
                    </a:lnTo>
                    <a:lnTo>
                      <a:pt x="1470" y="557"/>
                    </a:lnTo>
                    <a:lnTo>
                      <a:pt x="1192" y="398"/>
                    </a:lnTo>
                    <a:lnTo>
                      <a:pt x="914" y="239"/>
                    </a:lnTo>
                    <a:lnTo>
                      <a:pt x="636" y="120"/>
                    </a:lnTo>
                    <a:lnTo>
                      <a:pt x="318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66"/>
              <p:cNvSpPr/>
              <p:nvPr/>
            </p:nvSpPr>
            <p:spPr>
              <a:xfrm>
                <a:off x="6194410" y="2119096"/>
                <a:ext cx="82233" cy="125455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3576" extrusionOk="0">
                    <a:moveTo>
                      <a:pt x="1311" y="0"/>
                    </a:moveTo>
                    <a:lnTo>
                      <a:pt x="1033" y="120"/>
                    </a:lnTo>
                    <a:lnTo>
                      <a:pt x="834" y="279"/>
                    </a:lnTo>
                    <a:lnTo>
                      <a:pt x="1192" y="239"/>
                    </a:lnTo>
                    <a:lnTo>
                      <a:pt x="1192" y="239"/>
                    </a:lnTo>
                    <a:lnTo>
                      <a:pt x="914" y="318"/>
                    </a:lnTo>
                    <a:lnTo>
                      <a:pt x="636" y="477"/>
                    </a:lnTo>
                    <a:lnTo>
                      <a:pt x="437" y="676"/>
                    </a:lnTo>
                    <a:lnTo>
                      <a:pt x="278" y="914"/>
                    </a:lnTo>
                    <a:lnTo>
                      <a:pt x="119" y="1192"/>
                    </a:lnTo>
                    <a:lnTo>
                      <a:pt x="40" y="1510"/>
                    </a:lnTo>
                    <a:lnTo>
                      <a:pt x="0" y="1788"/>
                    </a:lnTo>
                    <a:lnTo>
                      <a:pt x="0" y="2106"/>
                    </a:lnTo>
                    <a:lnTo>
                      <a:pt x="79" y="2503"/>
                    </a:lnTo>
                    <a:lnTo>
                      <a:pt x="238" y="2860"/>
                    </a:lnTo>
                    <a:lnTo>
                      <a:pt x="358" y="3059"/>
                    </a:lnTo>
                    <a:lnTo>
                      <a:pt x="477" y="3178"/>
                    </a:lnTo>
                    <a:lnTo>
                      <a:pt x="596" y="3337"/>
                    </a:lnTo>
                    <a:lnTo>
                      <a:pt x="794" y="3416"/>
                    </a:lnTo>
                    <a:lnTo>
                      <a:pt x="953" y="3496"/>
                    </a:lnTo>
                    <a:lnTo>
                      <a:pt x="1152" y="3536"/>
                    </a:lnTo>
                    <a:lnTo>
                      <a:pt x="1351" y="3575"/>
                    </a:lnTo>
                    <a:lnTo>
                      <a:pt x="1549" y="3536"/>
                    </a:lnTo>
                    <a:lnTo>
                      <a:pt x="1748" y="3456"/>
                    </a:lnTo>
                    <a:lnTo>
                      <a:pt x="1907" y="3377"/>
                    </a:lnTo>
                    <a:lnTo>
                      <a:pt x="2066" y="3258"/>
                    </a:lnTo>
                    <a:lnTo>
                      <a:pt x="2185" y="3099"/>
                    </a:lnTo>
                    <a:lnTo>
                      <a:pt x="2264" y="2900"/>
                    </a:lnTo>
                    <a:lnTo>
                      <a:pt x="2264" y="2701"/>
                    </a:lnTo>
                    <a:lnTo>
                      <a:pt x="2264" y="2304"/>
                    </a:lnTo>
                    <a:lnTo>
                      <a:pt x="2224" y="1867"/>
                    </a:lnTo>
                    <a:lnTo>
                      <a:pt x="2224" y="1669"/>
                    </a:lnTo>
                    <a:lnTo>
                      <a:pt x="2224" y="1470"/>
                    </a:lnTo>
                    <a:lnTo>
                      <a:pt x="2304" y="1192"/>
                    </a:lnTo>
                    <a:lnTo>
                      <a:pt x="2344" y="914"/>
                    </a:lnTo>
                    <a:lnTo>
                      <a:pt x="2304" y="676"/>
                    </a:lnTo>
                    <a:lnTo>
                      <a:pt x="2224" y="398"/>
                    </a:lnTo>
                    <a:lnTo>
                      <a:pt x="2026" y="199"/>
                    </a:lnTo>
                    <a:lnTo>
                      <a:pt x="1827" y="8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66"/>
              <p:cNvSpPr/>
              <p:nvPr/>
            </p:nvSpPr>
            <p:spPr>
              <a:xfrm>
                <a:off x="5649543" y="1514309"/>
                <a:ext cx="62728" cy="82268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2345" extrusionOk="0">
                    <a:moveTo>
                      <a:pt x="556" y="1"/>
                    </a:moveTo>
                    <a:lnTo>
                      <a:pt x="437" y="40"/>
                    </a:lnTo>
                    <a:lnTo>
                      <a:pt x="278" y="80"/>
                    </a:lnTo>
                    <a:lnTo>
                      <a:pt x="199" y="160"/>
                    </a:lnTo>
                    <a:lnTo>
                      <a:pt x="80" y="279"/>
                    </a:lnTo>
                    <a:lnTo>
                      <a:pt x="40" y="438"/>
                    </a:lnTo>
                    <a:lnTo>
                      <a:pt x="0" y="597"/>
                    </a:lnTo>
                    <a:lnTo>
                      <a:pt x="0" y="795"/>
                    </a:lnTo>
                    <a:lnTo>
                      <a:pt x="0" y="954"/>
                    </a:lnTo>
                    <a:lnTo>
                      <a:pt x="80" y="1192"/>
                    </a:lnTo>
                    <a:lnTo>
                      <a:pt x="119" y="1391"/>
                    </a:lnTo>
                    <a:lnTo>
                      <a:pt x="239" y="1590"/>
                    </a:lnTo>
                    <a:lnTo>
                      <a:pt x="358" y="1788"/>
                    </a:lnTo>
                    <a:lnTo>
                      <a:pt x="517" y="1947"/>
                    </a:lnTo>
                    <a:lnTo>
                      <a:pt x="715" y="2106"/>
                    </a:lnTo>
                    <a:lnTo>
                      <a:pt x="914" y="2265"/>
                    </a:lnTo>
                    <a:lnTo>
                      <a:pt x="1112" y="2305"/>
                    </a:lnTo>
                    <a:lnTo>
                      <a:pt x="1271" y="2344"/>
                    </a:lnTo>
                    <a:lnTo>
                      <a:pt x="1430" y="2305"/>
                    </a:lnTo>
                    <a:lnTo>
                      <a:pt x="1549" y="2225"/>
                    </a:lnTo>
                    <a:lnTo>
                      <a:pt x="1629" y="2066"/>
                    </a:lnTo>
                    <a:lnTo>
                      <a:pt x="1708" y="1907"/>
                    </a:lnTo>
                    <a:lnTo>
                      <a:pt x="1788" y="1748"/>
                    </a:lnTo>
                    <a:lnTo>
                      <a:pt x="1788" y="1550"/>
                    </a:lnTo>
                    <a:lnTo>
                      <a:pt x="1788" y="1312"/>
                    </a:lnTo>
                    <a:lnTo>
                      <a:pt x="1788" y="1113"/>
                    </a:lnTo>
                    <a:lnTo>
                      <a:pt x="1708" y="875"/>
                    </a:lnTo>
                    <a:lnTo>
                      <a:pt x="1669" y="676"/>
                    </a:lnTo>
                    <a:lnTo>
                      <a:pt x="1549" y="477"/>
                    </a:lnTo>
                    <a:lnTo>
                      <a:pt x="1430" y="319"/>
                    </a:lnTo>
                    <a:lnTo>
                      <a:pt x="1271" y="199"/>
                    </a:lnTo>
                    <a:lnTo>
                      <a:pt x="1073" y="120"/>
                    </a:lnTo>
                    <a:lnTo>
                      <a:pt x="914" y="80"/>
                    </a:lnTo>
                    <a:lnTo>
                      <a:pt x="755" y="4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6"/>
              <p:cNvSpPr/>
              <p:nvPr/>
            </p:nvSpPr>
            <p:spPr>
              <a:xfrm>
                <a:off x="5461431" y="3905567"/>
                <a:ext cx="2961209" cy="349773"/>
              </a:xfrm>
              <a:custGeom>
                <a:avLst/>
                <a:gdLst/>
                <a:ahLst/>
                <a:cxnLst/>
                <a:rect l="l" t="t" r="r" b="b"/>
                <a:pathLst>
                  <a:path w="84407" h="9970" extrusionOk="0">
                    <a:moveTo>
                      <a:pt x="0" y="0"/>
                    </a:moveTo>
                    <a:lnTo>
                      <a:pt x="0" y="9970"/>
                    </a:lnTo>
                    <a:lnTo>
                      <a:pt x="84406" y="9970"/>
                    </a:lnTo>
                    <a:lnTo>
                      <a:pt x="84406" y="0"/>
                    </a:lnTo>
                    <a:close/>
                  </a:path>
                </a:pathLst>
              </a:custGeom>
              <a:solidFill>
                <a:srgbClr val="EF45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9" name="Google Shape;1729;p66"/>
            <p:cNvSpPr/>
            <p:nvPr/>
          </p:nvSpPr>
          <p:spPr>
            <a:xfrm>
              <a:off x="5840462" y="2315593"/>
              <a:ext cx="227159" cy="302411"/>
            </a:xfrm>
            <a:custGeom>
              <a:avLst/>
              <a:gdLst/>
              <a:ahLst/>
              <a:cxnLst/>
              <a:rect l="l" t="t" r="r" b="b"/>
              <a:pathLst>
                <a:path w="6475" h="8620" extrusionOk="0">
                  <a:moveTo>
                    <a:pt x="3217" y="0"/>
                  </a:moveTo>
                  <a:lnTo>
                    <a:pt x="2780" y="40"/>
                  </a:lnTo>
                  <a:lnTo>
                    <a:pt x="2304" y="79"/>
                  </a:lnTo>
                  <a:lnTo>
                    <a:pt x="1986" y="199"/>
                  </a:lnTo>
                  <a:lnTo>
                    <a:pt x="1668" y="358"/>
                  </a:lnTo>
                  <a:lnTo>
                    <a:pt x="1390" y="596"/>
                  </a:lnTo>
                  <a:lnTo>
                    <a:pt x="1112" y="874"/>
                  </a:lnTo>
                  <a:lnTo>
                    <a:pt x="874" y="1231"/>
                  </a:lnTo>
                  <a:lnTo>
                    <a:pt x="675" y="1589"/>
                  </a:lnTo>
                  <a:lnTo>
                    <a:pt x="477" y="1986"/>
                  </a:lnTo>
                  <a:lnTo>
                    <a:pt x="318" y="2383"/>
                  </a:lnTo>
                  <a:lnTo>
                    <a:pt x="199" y="2820"/>
                  </a:lnTo>
                  <a:lnTo>
                    <a:pt x="79" y="3297"/>
                  </a:lnTo>
                  <a:lnTo>
                    <a:pt x="40" y="3734"/>
                  </a:lnTo>
                  <a:lnTo>
                    <a:pt x="0" y="4171"/>
                  </a:lnTo>
                  <a:lnTo>
                    <a:pt x="0" y="4608"/>
                  </a:lnTo>
                  <a:lnTo>
                    <a:pt x="40" y="5005"/>
                  </a:lnTo>
                  <a:lnTo>
                    <a:pt x="119" y="5402"/>
                  </a:lnTo>
                  <a:lnTo>
                    <a:pt x="199" y="5760"/>
                  </a:lnTo>
                  <a:lnTo>
                    <a:pt x="357" y="6077"/>
                  </a:lnTo>
                  <a:lnTo>
                    <a:pt x="516" y="6395"/>
                  </a:lnTo>
                  <a:lnTo>
                    <a:pt x="675" y="6673"/>
                  </a:lnTo>
                  <a:lnTo>
                    <a:pt x="874" y="6911"/>
                  </a:lnTo>
                  <a:lnTo>
                    <a:pt x="1271" y="7388"/>
                  </a:lnTo>
                  <a:lnTo>
                    <a:pt x="1708" y="7746"/>
                  </a:lnTo>
                  <a:lnTo>
                    <a:pt x="2185" y="8024"/>
                  </a:lnTo>
                  <a:lnTo>
                    <a:pt x="2622" y="8222"/>
                  </a:lnTo>
                  <a:lnTo>
                    <a:pt x="3058" y="8302"/>
                  </a:lnTo>
                  <a:lnTo>
                    <a:pt x="3297" y="8341"/>
                  </a:lnTo>
                  <a:lnTo>
                    <a:pt x="3495" y="8302"/>
                  </a:lnTo>
                  <a:lnTo>
                    <a:pt x="3416" y="8580"/>
                  </a:lnTo>
                  <a:lnTo>
                    <a:pt x="3416" y="8619"/>
                  </a:lnTo>
                  <a:lnTo>
                    <a:pt x="3456" y="8580"/>
                  </a:lnTo>
                  <a:lnTo>
                    <a:pt x="3654" y="8341"/>
                  </a:lnTo>
                  <a:lnTo>
                    <a:pt x="3893" y="8024"/>
                  </a:lnTo>
                  <a:lnTo>
                    <a:pt x="4608" y="6832"/>
                  </a:lnTo>
                  <a:lnTo>
                    <a:pt x="4687" y="6872"/>
                  </a:lnTo>
                  <a:lnTo>
                    <a:pt x="5084" y="6872"/>
                  </a:lnTo>
                  <a:lnTo>
                    <a:pt x="5243" y="6792"/>
                  </a:lnTo>
                  <a:lnTo>
                    <a:pt x="5362" y="6713"/>
                  </a:lnTo>
                  <a:lnTo>
                    <a:pt x="5521" y="6554"/>
                  </a:lnTo>
                  <a:lnTo>
                    <a:pt x="5680" y="6236"/>
                  </a:lnTo>
                  <a:lnTo>
                    <a:pt x="5799" y="5998"/>
                  </a:lnTo>
                  <a:lnTo>
                    <a:pt x="5879" y="5720"/>
                  </a:lnTo>
                  <a:lnTo>
                    <a:pt x="5958" y="5362"/>
                  </a:lnTo>
                  <a:lnTo>
                    <a:pt x="5998" y="4965"/>
                  </a:lnTo>
                  <a:lnTo>
                    <a:pt x="6276" y="4806"/>
                  </a:lnTo>
                  <a:lnTo>
                    <a:pt x="6474" y="4647"/>
                  </a:lnTo>
                  <a:lnTo>
                    <a:pt x="6474" y="4568"/>
                  </a:lnTo>
                  <a:lnTo>
                    <a:pt x="6474" y="4488"/>
                  </a:lnTo>
                  <a:lnTo>
                    <a:pt x="6355" y="4210"/>
                  </a:lnTo>
                  <a:lnTo>
                    <a:pt x="6038" y="3495"/>
                  </a:lnTo>
                  <a:lnTo>
                    <a:pt x="6038" y="3257"/>
                  </a:lnTo>
                  <a:lnTo>
                    <a:pt x="5998" y="2701"/>
                  </a:lnTo>
                  <a:lnTo>
                    <a:pt x="5879" y="2105"/>
                  </a:lnTo>
                  <a:lnTo>
                    <a:pt x="5759" y="1509"/>
                  </a:lnTo>
                  <a:lnTo>
                    <a:pt x="5680" y="993"/>
                  </a:lnTo>
                  <a:lnTo>
                    <a:pt x="5243" y="914"/>
                  </a:lnTo>
                  <a:lnTo>
                    <a:pt x="5005" y="675"/>
                  </a:lnTo>
                  <a:lnTo>
                    <a:pt x="4727" y="437"/>
                  </a:lnTo>
                  <a:lnTo>
                    <a:pt x="4409" y="278"/>
                  </a:lnTo>
                  <a:lnTo>
                    <a:pt x="4052" y="119"/>
                  </a:lnTo>
                  <a:lnTo>
                    <a:pt x="3654" y="40"/>
                  </a:lnTo>
                  <a:lnTo>
                    <a:pt x="3217" y="0"/>
                  </a:lnTo>
                  <a:close/>
                </a:path>
              </a:pathLst>
            </a:custGeom>
            <a:solidFill>
              <a:srgbClr val="FFBE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6"/>
            <p:cNvSpPr/>
            <p:nvPr/>
          </p:nvSpPr>
          <p:spPr>
            <a:xfrm>
              <a:off x="6356035" y="2840918"/>
              <a:ext cx="163063" cy="206285"/>
            </a:xfrm>
            <a:custGeom>
              <a:avLst/>
              <a:gdLst/>
              <a:ahLst/>
              <a:cxnLst/>
              <a:rect l="l" t="t" r="r" b="b"/>
              <a:pathLst>
                <a:path w="4648" h="5880" extrusionOk="0">
                  <a:moveTo>
                    <a:pt x="2543" y="1"/>
                  </a:moveTo>
                  <a:lnTo>
                    <a:pt x="2304" y="596"/>
                  </a:lnTo>
                  <a:lnTo>
                    <a:pt x="2106" y="994"/>
                  </a:lnTo>
                  <a:lnTo>
                    <a:pt x="2026" y="1192"/>
                  </a:lnTo>
                  <a:lnTo>
                    <a:pt x="1947" y="1351"/>
                  </a:lnTo>
                  <a:lnTo>
                    <a:pt x="1788" y="1470"/>
                  </a:lnTo>
                  <a:lnTo>
                    <a:pt x="1629" y="1629"/>
                  </a:lnTo>
                  <a:lnTo>
                    <a:pt x="1153" y="1987"/>
                  </a:lnTo>
                  <a:lnTo>
                    <a:pt x="596" y="2503"/>
                  </a:lnTo>
                  <a:lnTo>
                    <a:pt x="398" y="2781"/>
                  </a:lnTo>
                  <a:lnTo>
                    <a:pt x="199" y="3059"/>
                  </a:lnTo>
                  <a:lnTo>
                    <a:pt x="80" y="3337"/>
                  </a:lnTo>
                  <a:lnTo>
                    <a:pt x="1" y="3615"/>
                  </a:lnTo>
                  <a:lnTo>
                    <a:pt x="40" y="3973"/>
                  </a:lnTo>
                  <a:lnTo>
                    <a:pt x="199" y="4449"/>
                  </a:lnTo>
                  <a:lnTo>
                    <a:pt x="358" y="5005"/>
                  </a:lnTo>
                  <a:lnTo>
                    <a:pt x="477" y="5244"/>
                  </a:lnTo>
                  <a:lnTo>
                    <a:pt x="636" y="5442"/>
                  </a:lnTo>
                  <a:lnTo>
                    <a:pt x="755" y="5601"/>
                  </a:lnTo>
                  <a:lnTo>
                    <a:pt x="874" y="5681"/>
                  </a:lnTo>
                  <a:lnTo>
                    <a:pt x="994" y="5760"/>
                  </a:lnTo>
                  <a:lnTo>
                    <a:pt x="1153" y="5840"/>
                  </a:lnTo>
                  <a:lnTo>
                    <a:pt x="1470" y="5879"/>
                  </a:lnTo>
                  <a:lnTo>
                    <a:pt x="1748" y="5840"/>
                  </a:lnTo>
                  <a:lnTo>
                    <a:pt x="2026" y="5760"/>
                  </a:lnTo>
                  <a:lnTo>
                    <a:pt x="2265" y="5681"/>
                  </a:lnTo>
                  <a:lnTo>
                    <a:pt x="2424" y="5562"/>
                  </a:lnTo>
                  <a:lnTo>
                    <a:pt x="2543" y="5482"/>
                  </a:lnTo>
                  <a:lnTo>
                    <a:pt x="2543" y="5363"/>
                  </a:lnTo>
                  <a:lnTo>
                    <a:pt x="2543" y="5244"/>
                  </a:lnTo>
                  <a:lnTo>
                    <a:pt x="2463" y="5164"/>
                  </a:lnTo>
                  <a:lnTo>
                    <a:pt x="2384" y="5125"/>
                  </a:lnTo>
                  <a:lnTo>
                    <a:pt x="2185" y="5005"/>
                  </a:lnTo>
                  <a:lnTo>
                    <a:pt x="2066" y="4966"/>
                  </a:lnTo>
                  <a:lnTo>
                    <a:pt x="1987" y="4886"/>
                  </a:lnTo>
                  <a:lnTo>
                    <a:pt x="1907" y="4767"/>
                  </a:lnTo>
                  <a:lnTo>
                    <a:pt x="1867" y="4608"/>
                  </a:lnTo>
                  <a:lnTo>
                    <a:pt x="1867" y="4410"/>
                  </a:lnTo>
                  <a:lnTo>
                    <a:pt x="1867" y="4211"/>
                  </a:lnTo>
                  <a:lnTo>
                    <a:pt x="1867" y="4052"/>
                  </a:lnTo>
                  <a:lnTo>
                    <a:pt x="1947" y="3893"/>
                  </a:lnTo>
                  <a:lnTo>
                    <a:pt x="2026" y="3774"/>
                  </a:lnTo>
                  <a:lnTo>
                    <a:pt x="2146" y="3695"/>
                  </a:lnTo>
                  <a:lnTo>
                    <a:pt x="2265" y="3655"/>
                  </a:lnTo>
                  <a:lnTo>
                    <a:pt x="2344" y="3695"/>
                  </a:lnTo>
                  <a:lnTo>
                    <a:pt x="2463" y="3854"/>
                  </a:lnTo>
                  <a:lnTo>
                    <a:pt x="2543" y="3933"/>
                  </a:lnTo>
                  <a:lnTo>
                    <a:pt x="2662" y="3973"/>
                  </a:lnTo>
                  <a:lnTo>
                    <a:pt x="2861" y="3973"/>
                  </a:lnTo>
                  <a:lnTo>
                    <a:pt x="3139" y="3893"/>
                  </a:lnTo>
                  <a:lnTo>
                    <a:pt x="3258" y="3854"/>
                  </a:lnTo>
                  <a:lnTo>
                    <a:pt x="3297" y="3774"/>
                  </a:lnTo>
                  <a:lnTo>
                    <a:pt x="3377" y="3536"/>
                  </a:lnTo>
                  <a:lnTo>
                    <a:pt x="3417" y="3377"/>
                  </a:lnTo>
                  <a:lnTo>
                    <a:pt x="3456" y="3258"/>
                  </a:lnTo>
                  <a:lnTo>
                    <a:pt x="3536" y="3099"/>
                  </a:lnTo>
                  <a:lnTo>
                    <a:pt x="3695" y="2980"/>
                  </a:lnTo>
                  <a:lnTo>
                    <a:pt x="3854" y="2861"/>
                  </a:lnTo>
                  <a:lnTo>
                    <a:pt x="4052" y="2662"/>
                  </a:lnTo>
                  <a:lnTo>
                    <a:pt x="4370" y="2304"/>
                  </a:lnTo>
                  <a:lnTo>
                    <a:pt x="4489" y="2066"/>
                  </a:lnTo>
                  <a:lnTo>
                    <a:pt x="4608" y="1868"/>
                  </a:lnTo>
                  <a:lnTo>
                    <a:pt x="4648" y="1709"/>
                  </a:lnTo>
                  <a:lnTo>
                    <a:pt x="4648" y="1550"/>
                  </a:lnTo>
                  <a:lnTo>
                    <a:pt x="4608" y="1470"/>
                  </a:lnTo>
                  <a:lnTo>
                    <a:pt x="4529" y="1351"/>
                  </a:lnTo>
                  <a:lnTo>
                    <a:pt x="4290" y="1153"/>
                  </a:lnTo>
                  <a:lnTo>
                    <a:pt x="3933" y="875"/>
                  </a:lnTo>
                  <a:lnTo>
                    <a:pt x="3575" y="636"/>
                  </a:lnTo>
                  <a:lnTo>
                    <a:pt x="2861" y="160"/>
                  </a:lnTo>
                  <a:lnTo>
                    <a:pt x="25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6"/>
            <p:cNvSpPr/>
            <p:nvPr/>
          </p:nvSpPr>
          <p:spPr>
            <a:xfrm>
              <a:off x="6393678" y="2427050"/>
              <a:ext cx="342826" cy="550480"/>
            </a:xfrm>
            <a:custGeom>
              <a:avLst/>
              <a:gdLst/>
              <a:ahLst/>
              <a:cxnLst/>
              <a:rect l="l" t="t" r="r" b="b"/>
              <a:pathLst>
                <a:path w="9772" h="15691" extrusionOk="0">
                  <a:moveTo>
                    <a:pt x="9493" y="1"/>
                  </a:moveTo>
                  <a:lnTo>
                    <a:pt x="9176" y="80"/>
                  </a:lnTo>
                  <a:lnTo>
                    <a:pt x="8858" y="199"/>
                  </a:lnTo>
                  <a:lnTo>
                    <a:pt x="8500" y="398"/>
                  </a:lnTo>
                  <a:lnTo>
                    <a:pt x="8143" y="676"/>
                  </a:lnTo>
                  <a:lnTo>
                    <a:pt x="7825" y="994"/>
                  </a:lnTo>
                  <a:lnTo>
                    <a:pt x="7507" y="1391"/>
                  </a:lnTo>
                  <a:lnTo>
                    <a:pt x="7229" y="1788"/>
                  </a:lnTo>
                  <a:lnTo>
                    <a:pt x="6475" y="3297"/>
                  </a:lnTo>
                  <a:lnTo>
                    <a:pt x="5561" y="5045"/>
                  </a:lnTo>
                  <a:lnTo>
                    <a:pt x="5084" y="5959"/>
                  </a:lnTo>
                  <a:lnTo>
                    <a:pt x="4608" y="6793"/>
                  </a:lnTo>
                  <a:lnTo>
                    <a:pt x="4171" y="7508"/>
                  </a:lnTo>
                  <a:lnTo>
                    <a:pt x="3734" y="8104"/>
                  </a:lnTo>
                  <a:lnTo>
                    <a:pt x="2939" y="9216"/>
                  </a:lnTo>
                  <a:lnTo>
                    <a:pt x="2105" y="10407"/>
                  </a:lnTo>
                  <a:lnTo>
                    <a:pt x="1192" y="11798"/>
                  </a:lnTo>
                  <a:lnTo>
                    <a:pt x="0" y="13387"/>
                  </a:lnTo>
                  <a:lnTo>
                    <a:pt x="238" y="13387"/>
                  </a:lnTo>
                  <a:lnTo>
                    <a:pt x="437" y="13466"/>
                  </a:lnTo>
                  <a:lnTo>
                    <a:pt x="914" y="13665"/>
                  </a:lnTo>
                  <a:lnTo>
                    <a:pt x="1390" y="13943"/>
                  </a:lnTo>
                  <a:lnTo>
                    <a:pt x="1867" y="14300"/>
                  </a:lnTo>
                  <a:lnTo>
                    <a:pt x="2304" y="14658"/>
                  </a:lnTo>
                  <a:lnTo>
                    <a:pt x="2741" y="15055"/>
                  </a:lnTo>
                  <a:lnTo>
                    <a:pt x="3376" y="15690"/>
                  </a:lnTo>
                  <a:lnTo>
                    <a:pt x="4409" y="14459"/>
                  </a:lnTo>
                  <a:lnTo>
                    <a:pt x="5323" y="13228"/>
                  </a:lnTo>
                  <a:lnTo>
                    <a:pt x="6157" y="12036"/>
                  </a:lnTo>
                  <a:lnTo>
                    <a:pt x="6911" y="10964"/>
                  </a:lnTo>
                  <a:lnTo>
                    <a:pt x="7666" y="9693"/>
                  </a:lnTo>
                  <a:lnTo>
                    <a:pt x="8262" y="8620"/>
                  </a:lnTo>
                  <a:lnTo>
                    <a:pt x="9176" y="6833"/>
                  </a:lnTo>
                  <a:lnTo>
                    <a:pt x="9295" y="6555"/>
                  </a:lnTo>
                  <a:lnTo>
                    <a:pt x="9414" y="6237"/>
                  </a:lnTo>
                  <a:lnTo>
                    <a:pt x="9533" y="5284"/>
                  </a:lnTo>
                  <a:lnTo>
                    <a:pt x="9652" y="4211"/>
                  </a:lnTo>
                  <a:lnTo>
                    <a:pt x="9692" y="3019"/>
                  </a:lnTo>
                  <a:lnTo>
                    <a:pt x="9771" y="954"/>
                  </a:lnTo>
                  <a:lnTo>
                    <a:pt x="9771" y="80"/>
                  </a:lnTo>
                  <a:lnTo>
                    <a:pt x="9612" y="40"/>
                  </a:lnTo>
                  <a:lnTo>
                    <a:pt x="9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6"/>
            <p:cNvSpPr/>
            <p:nvPr/>
          </p:nvSpPr>
          <p:spPr>
            <a:xfrm>
              <a:off x="6421534" y="2804678"/>
              <a:ext cx="139383" cy="149171"/>
            </a:xfrm>
            <a:custGeom>
              <a:avLst/>
              <a:gdLst/>
              <a:ahLst/>
              <a:cxnLst/>
              <a:rect l="l" t="t" r="r" b="b"/>
              <a:pathLst>
                <a:path w="3973" h="4252" extrusionOk="0">
                  <a:moveTo>
                    <a:pt x="1033" y="1"/>
                  </a:moveTo>
                  <a:lnTo>
                    <a:pt x="954" y="80"/>
                  </a:lnTo>
                  <a:lnTo>
                    <a:pt x="676" y="438"/>
                  </a:lnTo>
                  <a:lnTo>
                    <a:pt x="358" y="954"/>
                  </a:lnTo>
                  <a:lnTo>
                    <a:pt x="0" y="1590"/>
                  </a:lnTo>
                  <a:lnTo>
                    <a:pt x="477" y="1908"/>
                  </a:lnTo>
                  <a:lnTo>
                    <a:pt x="994" y="2305"/>
                  </a:lnTo>
                  <a:lnTo>
                    <a:pt x="1510" y="2742"/>
                  </a:lnTo>
                  <a:lnTo>
                    <a:pt x="1987" y="3179"/>
                  </a:lnTo>
                  <a:lnTo>
                    <a:pt x="2741" y="3933"/>
                  </a:lnTo>
                  <a:lnTo>
                    <a:pt x="3059" y="4251"/>
                  </a:lnTo>
                  <a:lnTo>
                    <a:pt x="3337" y="3894"/>
                  </a:lnTo>
                  <a:lnTo>
                    <a:pt x="3655" y="3496"/>
                  </a:lnTo>
                  <a:lnTo>
                    <a:pt x="3973" y="3139"/>
                  </a:lnTo>
                  <a:lnTo>
                    <a:pt x="3853" y="2821"/>
                  </a:lnTo>
                  <a:lnTo>
                    <a:pt x="3734" y="2543"/>
                  </a:lnTo>
                  <a:lnTo>
                    <a:pt x="3536" y="2265"/>
                  </a:lnTo>
                  <a:lnTo>
                    <a:pt x="3337" y="1987"/>
                  </a:lnTo>
                  <a:lnTo>
                    <a:pt x="2860" y="1471"/>
                  </a:lnTo>
                  <a:lnTo>
                    <a:pt x="2384" y="994"/>
                  </a:lnTo>
                  <a:lnTo>
                    <a:pt x="1907" y="597"/>
                  </a:lnTo>
                  <a:lnTo>
                    <a:pt x="1510" y="279"/>
                  </a:lnTo>
                  <a:lnTo>
                    <a:pt x="1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6"/>
            <p:cNvSpPr/>
            <p:nvPr/>
          </p:nvSpPr>
          <p:spPr>
            <a:xfrm>
              <a:off x="6429883" y="2820009"/>
              <a:ext cx="121280" cy="122684"/>
            </a:xfrm>
            <a:custGeom>
              <a:avLst/>
              <a:gdLst/>
              <a:ahLst/>
              <a:cxnLst/>
              <a:rect l="l" t="t" r="r" b="b"/>
              <a:pathLst>
                <a:path w="3457" h="3497" extrusionOk="0">
                  <a:moveTo>
                    <a:pt x="477" y="1"/>
                  </a:moveTo>
                  <a:lnTo>
                    <a:pt x="398" y="80"/>
                  </a:lnTo>
                  <a:lnTo>
                    <a:pt x="279" y="279"/>
                  </a:lnTo>
                  <a:lnTo>
                    <a:pt x="120" y="517"/>
                  </a:lnTo>
                  <a:lnTo>
                    <a:pt x="1" y="756"/>
                  </a:lnTo>
                  <a:lnTo>
                    <a:pt x="557" y="1073"/>
                  </a:lnTo>
                  <a:lnTo>
                    <a:pt x="1073" y="1471"/>
                  </a:lnTo>
                  <a:lnTo>
                    <a:pt x="1590" y="1947"/>
                  </a:lnTo>
                  <a:lnTo>
                    <a:pt x="2066" y="2384"/>
                  </a:lnTo>
                  <a:lnTo>
                    <a:pt x="2781" y="3179"/>
                  </a:lnTo>
                  <a:lnTo>
                    <a:pt x="3059" y="3496"/>
                  </a:lnTo>
                  <a:lnTo>
                    <a:pt x="3457" y="3020"/>
                  </a:lnTo>
                  <a:lnTo>
                    <a:pt x="3337" y="2742"/>
                  </a:lnTo>
                  <a:lnTo>
                    <a:pt x="3139" y="2503"/>
                  </a:lnTo>
                  <a:lnTo>
                    <a:pt x="2742" y="1987"/>
                  </a:lnTo>
                  <a:lnTo>
                    <a:pt x="2265" y="1471"/>
                  </a:lnTo>
                  <a:lnTo>
                    <a:pt x="1749" y="994"/>
                  </a:lnTo>
                  <a:lnTo>
                    <a:pt x="875" y="319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6"/>
            <p:cNvSpPr/>
            <p:nvPr/>
          </p:nvSpPr>
          <p:spPr>
            <a:xfrm>
              <a:off x="6566459" y="2581729"/>
              <a:ext cx="135208" cy="175623"/>
            </a:xfrm>
            <a:custGeom>
              <a:avLst/>
              <a:gdLst/>
              <a:ahLst/>
              <a:cxnLst/>
              <a:rect l="l" t="t" r="r" b="b"/>
              <a:pathLst>
                <a:path w="3854" h="5006" extrusionOk="0">
                  <a:moveTo>
                    <a:pt x="1033" y="1"/>
                  </a:moveTo>
                  <a:lnTo>
                    <a:pt x="557" y="755"/>
                  </a:lnTo>
                  <a:lnTo>
                    <a:pt x="239" y="1351"/>
                  </a:lnTo>
                  <a:lnTo>
                    <a:pt x="0" y="1868"/>
                  </a:lnTo>
                  <a:lnTo>
                    <a:pt x="199" y="2026"/>
                  </a:lnTo>
                  <a:lnTo>
                    <a:pt x="557" y="2265"/>
                  </a:lnTo>
                  <a:lnTo>
                    <a:pt x="954" y="2583"/>
                  </a:lnTo>
                  <a:lnTo>
                    <a:pt x="1391" y="2940"/>
                  </a:lnTo>
                  <a:lnTo>
                    <a:pt x="1828" y="3337"/>
                  </a:lnTo>
                  <a:lnTo>
                    <a:pt x="2265" y="3854"/>
                  </a:lnTo>
                  <a:lnTo>
                    <a:pt x="2463" y="4092"/>
                  </a:lnTo>
                  <a:lnTo>
                    <a:pt x="2662" y="4370"/>
                  </a:lnTo>
                  <a:lnTo>
                    <a:pt x="2821" y="4688"/>
                  </a:lnTo>
                  <a:lnTo>
                    <a:pt x="2940" y="5005"/>
                  </a:lnTo>
                  <a:lnTo>
                    <a:pt x="3178" y="4648"/>
                  </a:lnTo>
                  <a:lnTo>
                    <a:pt x="3377" y="4290"/>
                  </a:lnTo>
                  <a:lnTo>
                    <a:pt x="3655" y="3655"/>
                  </a:lnTo>
                  <a:lnTo>
                    <a:pt x="3814" y="3178"/>
                  </a:lnTo>
                  <a:lnTo>
                    <a:pt x="3853" y="3019"/>
                  </a:lnTo>
                  <a:lnTo>
                    <a:pt x="3694" y="2702"/>
                  </a:lnTo>
                  <a:lnTo>
                    <a:pt x="3496" y="2384"/>
                  </a:lnTo>
                  <a:lnTo>
                    <a:pt x="3218" y="1987"/>
                  </a:lnTo>
                  <a:lnTo>
                    <a:pt x="2821" y="1510"/>
                  </a:lnTo>
                  <a:lnTo>
                    <a:pt x="2344" y="994"/>
                  </a:lnTo>
                  <a:lnTo>
                    <a:pt x="1748" y="517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6"/>
            <p:cNvSpPr/>
            <p:nvPr/>
          </p:nvSpPr>
          <p:spPr>
            <a:xfrm>
              <a:off x="6574809" y="2601235"/>
              <a:ext cx="119877" cy="132436"/>
            </a:xfrm>
            <a:custGeom>
              <a:avLst/>
              <a:gdLst/>
              <a:ahLst/>
              <a:cxnLst/>
              <a:rect l="l" t="t" r="r" b="b"/>
              <a:pathLst>
                <a:path w="3417" h="3775" extrusionOk="0">
                  <a:moveTo>
                    <a:pt x="438" y="1"/>
                  </a:moveTo>
                  <a:lnTo>
                    <a:pt x="239" y="279"/>
                  </a:lnTo>
                  <a:lnTo>
                    <a:pt x="120" y="517"/>
                  </a:lnTo>
                  <a:lnTo>
                    <a:pt x="1" y="755"/>
                  </a:lnTo>
                  <a:lnTo>
                    <a:pt x="477" y="1033"/>
                  </a:lnTo>
                  <a:lnTo>
                    <a:pt x="954" y="1351"/>
                  </a:lnTo>
                  <a:lnTo>
                    <a:pt x="1391" y="1709"/>
                  </a:lnTo>
                  <a:lnTo>
                    <a:pt x="1828" y="2146"/>
                  </a:lnTo>
                  <a:lnTo>
                    <a:pt x="2185" y="2583"/>
                  </a:lnTo>
                  <a:lnTo>
                    <a:pt x="2543" y="3020"/>
                  </a:lnTo>
                  <a:lnTo>
                    <a:pt x="2821" y="3417"/>
                  </a:lnTo>
                  <a:lnTo>
                    <a:pt x="3059" y="3774"/>
                  </a:lnTo>
                  <a:lnTo>
                    <a:pt x="3337" y="3258"/>
                  </a:lnTo>
                  <a:lnTo>
                    <a:pt x="3417" y="3059"/>
                  </a:lnTo>
                  <a:lnTo>
                    <a:pt x="3258" y="2741"/>
                  </a:lnTo>
                  <a:lnTo>
                    <a:pt x="3059" y="2424"/>
                  </a:lnTo>
                  <a:lnTo>
                    <a:pt x="2741" y="2027"/>
                  </a:lnTo>
                  <a:lnTo>
                    <a:pt x="2344" y="1550"/>
                  </a:lnTo>
                  <a:lnTo>
                    <a:pt x="1828" y="1033"/>
                  </a:lnTo>
                  <a:lnTo>
                    <a:pt x="1192" y="517"/>
                  </a:lnTo>
                  <a:lnTo>
                    <a:pt x="835" y="279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6"/>
            <p:cNvSpPr/>
            <p:nvPr/>
          </p:nvSpPr>
          <p:spPr>
            <a:xfrm>
              <a:off x="7300841" y="2817238"/>
              <a:ext cx="176991" cy="206285"/>
            </a:xfrm>
            <a:custGeom>
              <a:avLst/>
              <a:gdLst/>
              <a:ahLst/>
              <a:cxnLst/>
              <a:rect l="l" t="t" r="r" b="b"/>
              <a:pathLst>
                <a:path w="5045" h="5880" extrusionOk="0">
                  <a:moveTo>
                    <a:pt x="1748" y="0"/>
                  </a:moveTo>
                  <a:lnTo>
                    <a:pt x="1470" y="318"/>
                  </a:lnTo>
                  <a:lnTo>
                    <a:pt x="874" y="1073"/>
                  </a:lnTo>
                  <a:lnTo>
                    <a:pt x="278" y="1867"/>
                  </a:lnTo>
                  <a:lnTo>
                    <a:pt x="80" y="2185"/>
                  </a:lnTo>
                  <a:lnTo>
                    <a:pt x="0" y="2344"/>
                  </a:lnTo>
                  <a:lnTo>
                    <a:pt x="0" y="2423"/>
                  </a:lnTo>
                  <a:lnTo>
                    <a:pt x="40" y="2582"/>
                  </a:lnTo>
                  <a:lnTo>
                    <a:pt x="119" y="2741"/>
                  </a:lnTo>
                  <a:lnTo>
                    <a:pt x="278" y="2900"/>
                  </a:lnTo>
                  <a:lnTo>
                    <a:pt x="437" y="3059"/>
                  </a:lnTo>
                  <a:lnTo>
                    <a:pt x="874" y="3377"/>
                  </a:lnTo>
                  <a:lnTo>
                    <a:pt x="1073" y="3496"/>
                  </a:lnTo>
                  <a:lnTo>
                    <a:pt x="1311" y="3575"/>
                  </a:lnTo>
                  <a:lnTo>
                    <a:pt x="1470" y="3655"/>
                  </a:lnTo>
                  <a:lnTo>
                    <a:pt x="1589" y="3774"/>
                  </a:lnTo>
                  <a:lnTo>
                    <a:pt x="1668" y="3893"/>
                  </a:lnTo>
                  <a:lnTo>
                    <a:pt x="1748" y="4012"/>
                  </a:lnTo>
                  <a:lnTo>
                    <a:pt x="1867" y="4211"/>
                  </a:lnTo>
                  <a:lnTo>
                    <a:pt x="1947" y="4290"/>
                  </a:lnTo>
                  <a:lnTo>
                    <a:pt x="2066" y="4330"/>
                  </a:lnTo>
                  <a:lnTo>
                    <a:pt x="2622" y="4330"/>
                  </a:lnTo>
                  <a:lnTo>
                    <a:pt x="2940" y="4290"/>
                  </a:lnTo>
                  <a:lnTo>
                    <a:pt x="3138" y="4251"/>
                  </a:lnTo>
                  <a:lnTo>
                    <a:pt x="3376" y="4251"/>
                  </a:lnTo>
                  <a:lnTo>
                    <a:pt x="3496" y="4290"/>
                  </a:lnTo>
                  <a:lnTo>
                    <a:pt x="3575" y="4370"/>
                  </a:lnTo>
                  <a:lnTo>
                    <a:pt x="3615" y="4409"/>
                  </a:lnTo>
                  <a:lnTo>
                    <a:pt x="3615" y="4529"/>
                  </a:lnTo>
                  <a:lnTo>
                    <a:pt x="3535" y="4727"/>
                  </a:lnTo>
                  <a:lnTo>
                    <a:pt x="3416" y="5005"/>
                  </a:lnTo>
                  <a:lnTo>
                    <a:pt x="3337" y="5085"/>
                  </a:lnTo>
                  <a:lnTo>
                    <a:pt x="3257" y="5164"/>
                  </a:lnTo>
                  <a:lnTo>
                    <a:pt x="3098" y="5323"/>
                  </a:lnTo>
                  <a:lnTo>
                    <a:pt x="3019" y="5402"/>
                  </a:lnTo>
                  <a:lnTo>
                    <a:pt x="2979" y="5482"/>
                  </a:lnTo>
                  <a:lnTo>
                    <a:pt x="2979" y="5561"/>
                  </a:lnTo>
                  <a:lnTo>
                    <a:pt x="3059" y="5680"/>
                  </a:lnTo>
                  <a:lnTo>
                    <a:pt x="3138" y="5760"/>
                  </a:lnTo>
                  <a:lnTo>
                    <a:pt x="3337" y="5839"/>
                  </a:lnTo>
                  <a:lnTo>
                    <a:pt x="3575" y="5879"/>
                  </a:lnTo>
                  <a:lnTo>
                    <a:pt x="3893" y="5879"/>
                  </a:lnTo>
                  <a:lnTo>
                    <a:pt x="4171" y="5800"/>
                  </a:lnTo>
                  <a:lnTo>
                    <a:pt x="4449" y="5680"/>
                  </a:lnTo>
                  <a:lnTo>
                    <a:pt x="4568" y="5601"/>
                  </a:lnTo>
                  <a:lnTo>
                    <a:pt x="4687" y="5482"/>
                  </a:lnTo>
                  <a:lnTo>
                    <a:pt x="4806" y="5363"/>
                  </a:lnTo>
                  <a:lnTo>
                    <a:pt x="4886" y="5204"/>
                  </a:lnTo>
                  <a:lnTo>
                    <a:pt x="4965" y="4966"/>
                  </a:lnTo>
                  <a:lnTo>
                    <a:pt x="5005" y="4687"/>
                  </a:lnTo>
                  <a:lnTo>
                    <a:pt x="5045" y="4131"/>
                  </a:lnTo>
                  <a:lnTo>
                    <a:pt x="5045" y="3615"/>
                  </a:lnTo>
                  <a:lnTo>
                    <a:pt x="5005" y="3218"/>
                  </a:lnTo>
                  <a:lnTo>
                    <a:pt x="4886" y="2979"/>
                  </a:lnTo>
                  <a:lnTo>
                    <a:pt x="4687" y="2741"/>
                  </a:lnTo>
                  <a:lnTo>
                    <a:pt x="4449" y="2543"/>
                  </a:lnTo>
                  <a:lnTo>
                    <a:pt x="4131" y="2304"/>
                  </a:lnTo>
                  <a:lnTo>
                    <a:pt x="3496" y="1986"/>
                  </a:lnTo>
                  <a:lnTo>
                    <a:pt x="2940" y="1748"/>
                  </a:lnTo>
                  <a:lnTo>
                    <a:pt x="2741" y="1629"/>
                  </a:lnTo>
                  <a:lnTo>
                    <a:pt x="2582" y="1470"/>
                  </a:lnTo>
                  <a:lnTo>
                    <a:pt x="2463" y="1271"/>
                  </a:lnTo>
                  <a:lnTo>
                    <a:pt x="2383" y="1073"/>
                  </a:lnTo>
                  <a:lnTo>
                    <a:pt x="2105" y="557"/>
                  </a:lnTo>
                  <a:lnTo>
                    <a:pt x="1947" y="278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6"/>
            <p:cNvSpPr/>
            <p:nvPr/>
          </p:nvSpPr>
          <p:spPr>
            <a:xfrm>
              <a:off x="7098766" y="2420104"/>
              <a:ext cx="340055" cy="553251"/>
            </a:xfrm>
            <a:custGeom>
              <a:avLst/>
              <a:gdLst/>
              <a:ahLst/>
              <a:cxnLst/>
              <a:rect l="l" t="t" r="r" b="b"/>
              <a:pathLst>
                <a:path w="9693" h="15770" extrusionOk="0">
                  <a:moveTo>
                    <a:pt x="279" y="0"/>
                  </a:moveTo>
                  <a:lnTo>
                    <a:pt x="120" y="40"/>
                  </a:lnTo>
                  <a:lnTo>
                    <a:pt x="1" y="40"/>
                  </a:lnTo>
                  <a:lnTo>
                    <a:pt x="80" y="1192"/>
                  </a:lnTo>
                  <a:lnTo>
                    <a:pt x="358" y="3734"/>
                  </a:lnTo>
                  <a:lnTo>
                    <a:pt x="557" y="5164"/>
                  </a:lnTo>
                  <a:lnTo>
                    <a:pt x="795" y="6514"/>
                  </a:lnTo>
                  <a:lnTo>
                    <a:pt x="994" y="7587"/>
                  </a:lnTo>
                  <a:lnTo>
                    <a:pt x="1113" y="7984"/>
                  </a:lnTo>
                  <a:lnTo>
                    <a:pt x="1232" y="8262"/>
                  </a:lnTo>
                  <a:lnTo>
                    <a:pt x="1828" y="9334"/>
                  </a:lnTo>
                  <a:lnTo>
                    <a:pt x="2821" y="10963"/>
                  </a:lnTo>
                  <a:lnTo>
                    <a:pt x="3576" y="12115"/>
                  </a:lnTo>
                  <a:lnTo>
                    <a:pt x="4489" y="13386"/>
                  </a:lnTo>
                  <a:lnTo>
                    <a:pt x="5006" y="14021"/>
                  </a:lnTo>
                  <a:lnTo>
                    <a:pt x="5522" y="14657"/>
                  </a:lnTo>
                  <a:lnTo>
                    <a:pt x="6038" y="15253"/>
                  </a:lnTo>
                  <a:lnTo>
                    <a:pt x="6555" y="15769"/>
                  </a:lnTo>
                  <a:lnTo>
                    <a:pt x="7190" y="15134"/>
                  </a:lnTo>
                  <a:lnTo>
                    <a:pt x="7548" y="14736"/>
                  </a:lnTo>
                  <a:lnTo>
                    <a:pt x="7985" y="14339"/>
                  </a:lnTo>
                  <a:lnTo>
                    <a:pt x="8421" y="13982"/>
                  </a:lnTo>
                  <a:lnTo>
                    <a:pt x="8858" y="13664"/>
                  </a:lnTo>
                  <a:lnTo>
                    <a:pt x="9057" y="13545"/>
                  </a:lnTo>
                  <a:lnTo>
                    <a:pt x="9295" y="13465"/>
                  </a:lnTo>
                  <a:lnTo>
                    <a:pt x="9494" y="13426"/>
                  </a:lnTo>
                  <a:lnTo>
                    <a:pt x="9693" y="13426"/>
                  </a:lnTo>
                  <a:lnTo>
                    <a:pt x="8541" y="11797"/>
                  </a:lnTo>
                  <a:lnTo>
                    <a:pt x="7587" y="10447"/>
                  </a:lnTo>
                  <a:lnTo>
                    <a:pt x="6793" y="9215"/>
                  </a:lnTo>
                  <a:lnTo>
                    <a:pt x="5999" y="8143"/>
                  </a:lnTo>
                  <a:lnTo>
                    <a:pt x="5562" y="7507"/>
                  </a:lnTo>
                  <a:lnTo>
                    <a:pt x="5125" y="6792"/>
                  </a:lnTo>
                  <a:lnTo>
                    <a:pt x="4648" y="5958"/>
                  </a:lnTo>
                  <a:lnTo>
                    <a:pt x="4171" y="5045"/>
                  </a:lnTo>
                  <a:lnTo>
                    <a:pt x="3258" y="3297"/>
                  </a:lnTo>
                  <a:lnTo>
                    <a:pt x="2503" y="1788"/>
                  </a:lnTo>
                  <a:lnTo>
                    <a:pt x="2225" y="1390"/>
                  </a:lnTo>
                  <a:lnTo>
                    <a:pt x="1907" y="993"/>
                  </a:lnTo>
                  <a:lnTo>
                    <a:pt x="1590" y="675"/>
                  </a:lnTo>
                  <a:lnTo>
                    <a:pt x="1232" y="397"/>
                  </a:lnTo>
                  <a:lnTo>
                    <a:pt x="914" y="199"/>
                  </a:lnTo>
                  <a:lnTo>
                    <a:pt x="557" y="8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6"/>
            <p:cNvSpPr/>
            <p:nvPr/>
          </p:nvSpPr>
          <p:spPr>
            <a:xfrm>
              <a:off x="7271583" y="2797732"/>
              <a:ext cx="140751" cy="150539"/>
            </a:xfrm>
            <a:custGeom>
              <a:avLst/>
              <a:gdLst/>
              <a:ahLst/>
              <a:cxnLst/>
              <a:rect l="l" t="t" r="r" b="b"/>
              <a:pathLst>
                <a:path w="4012" h="4291" extrusionOk="0">
                  <a:moveTo>
                    <a:pt x="2900" y="0"/>
                  </a:moveTo>
                  <a:lnTo>
                    <a:pt x="2502" y="278"/>
                  </a:lnTo>
                  <a:lnTo>
                    <a:pt x="2105" y="596"/>
                  </a:lnTo>
                  <a:lnTo>
                    <a:pt x="1629" y="993"/>
                  </a:lnTo>
                  <a:lnTo>
                    <a:pt x="1112" y="1470"/>
                  </a:lnTo>
                  <a:lnTo>
                    <a:pt x="675" y="2026"/>
                  </a:lnTo>
                  <a:lnTo>
                    <a:pt x="477" y="2264"/>
                  </a:lnTo>
                  <a:lnTo>
                    <a:pt x="278" y="2582"/>
                  </a:lnTo>
                  <a:lnTo>
                    <a:pt x="119" y="2860"/>
                  </a:lnTo>
                  <a:lnTo>
                    <a:pt x="0" y="3138"/>
                  </a:lnTo>
                  <a:lnTo>
                    <a:pt x="358" y="3535"/>
                  </a:lnTo>
                  <a:lnTo>
                    <a:pt x="636" y="3893"/>
                  </a:lnTo>
                  <a:lnTo>
                    <a:pt x="914" y="4290"/>
                  </a:lnTo>
                  <a:lnTo>
                    <a:pt x="1231" y="3972"/>
                  </a:lnTo>
                  <a:lnTo>
                    <a:pt x="1986" y="3218"/>
                  </a:lnTo>
                  <a:lnTo>
                    <a:pt x="2463" y="2781"/>
                  </a:lnTo>
                  <a:lnTo>
                    <a:pt x="2979" y="2344"/>
                  </a:lnTo>
                  <a:lnTo>
                    <a:pt x="3495" y="1947"/>
                  </a:lnTo>
                  <a:lnTo>
                    <a:pt x="4012" y="1589"/>
                  </a:lnTo>
                  <a:lnTo>
                    <a:pt x="3654" y="954"/>
                  </a:lnTo>
                  <a:lnTo>
                    <a:pt x="3297" y="437"/>
                  </a:lnTo>
                  <a:lnTo>
                    <a:pt x="3059" y="120"/>
                  </a:lnTo>
                  <a:lnTo>
                    <a:pt x="2979" y="40"/>
                  </a:lnTo>
                  <a:lnTo>
                    <a:pt x="29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6"/>
            <p:cNvSpPr/>
            <p:nvPr/>
          </p:nvSpPr>
          <p:spPr>
            <a:xfrm>
              <a:off x="7281336" y="2814431"/>
              <a:ext cx="122648" cy="122684"/>
            </a:xfrm>
            <a:custGeom>
              <a:avLst/>
              <a:gdLst/>
              <a:ahLst/>
              <a:cxnLst/>
              <a:rect l="l" t="t" r="r" b="b"/>
              <a:pathLst>
                <a:path w="3496" h="3497" extrusionOk="0">
                  <a:moveTo>
                    <a:pt x="2979" y="1"/>
                  </a:moveTo>
                  <a:lnTo>
                    <a:pt x="2582" y="279"/>
                  </a:lnTo>
                  <a:lnTo>
                    <a:pt x="1708" y="994"/>
                  </a:lnTo>
                  <a:lnTo>
                    <a:pt x="1231" y="1431"/>
                  </a:lnTo>
                  <a:lnTo>
                    <a:pt x="755" y="1947"/>
                  </a:lnTo>
                  <a:lnTo>
                    <a:pt x="318" y="2464"/>
                  </a:lnTo>
                  <a:lnTo>
                    <a:pt x="159" y="2742"/>
                  </a:lnTo>
                  <a:lnTo>
                    <a:pt x="0" y="2980"/>
                  </a:lnTo>
                  <a:lnTo>
                    <a:pt x="397" y="3496"/>
                  </a:lnTo>
                  <a:lnTo>
                    <a:pt x="675" y="3139"/>
                  </a:lnTo>
                  <a:lnTo>
                    <a:pt x="1390" y="2384"/>
                  </a:lnTo>
                  <a:lnTo>
                    <a:pt x="1867" y="1908"/>
                  </a:lnTo>
                  <a:lnTo>
                    <a:pt x="2383" y="1471"/>
                  </a:lnTo>
                  <a:lnTo>
                    <a:pt x="2939" y="1073"/>
                  </a:lnTo>
                  <a:lnTo>
                    <a:pt x="3496" y="716"/>
                  </a:lnTo>
                  <a:lnTo>
                    <a:pt x="3337" y="478"/>
                  </a:lnTo>
                  <a:lnTo>
                    <a:pt x="3217" y="239"/>
                  </a:lnTo>
                  <a:lnTo>
                    <a:pt x="3059" y="80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6"/>
            <p:cNvSpPr/>
            <p:nvPr/>
          </p:nvSpPr>
          <p:spPr>
            <a:xfrm>
              <a:off x="7132235" y="2574783"/>
              <a:ext cx="135173" cy="175588"/>
            </a:xfrm>
            <a:custGeom>
              <a:avLst/>
              <a:gdLst/>
              <a:ahLst/>
              <a:cxnLst/>
              <a:rect l="l" t="t" r="r" b="b"/>
              <a:pathLst>
                <a:path w="3853" h="5005" extrusionOk="0">
                  <a:moveTo>
                    <a:pt x="2820" y="0"/>
                  </a:moveTo>
                  <a:lnTo>
                    <a:pt x="2105" y="516"/>
                  </a:lnTo>
                  <a:lnTo>
                    <a:pt x="1509" y="993"/>
                  </a:lnTo>
                  <a:lnTo>
                    <a:pt x="1033" y="1509"/>
                  </a:lnTo>
                  <a:lnTo>
                    <a:pt x="636" y="1986"/>
                  </a:lnTo>
                  <a:lnTo>
                    <a:pt x="357" y="2383"/>
                  </a:lnTo>
                  <a:lnTo>
                    <a:pt x="119" y="2701"/>
                  </a:lnTo>
                  <a:lnTo>
                    <a:pt x="0" y="3019"/>
                  </a:lnTo>
                  <a:lnTo>
                    <a:pt x="40" y="3178"/>
                  </a:lnTo>
                  <a:lnTo>
                    <a:pt x="199" y="3654"/>
                  </a:lnTo>
                  <a:lnTo>
                    <a:pt x="477" y="4290"/>
                  </a:lnTo>
                  <a:lnTo>
                    <a:pt x="675" y="4647"/>
                  </a:lnTo>
                  <a:lnTo>
                    <a:pt x="874" y="5005"/>
                  </a:lnTo>
                  <a:lnTo>
                    <a:pt x="1033" y="4687"/>
                  </a:lnTo>
                  <a:lnTo>
                    <a:pt x="1192" y="4369"/>
                  </a:lnTo>
                  <a:lnTo>
                    <a:pt x="1390" y="4091"/>
                  </a:lnTo>
                  <a:lnTo>
                    <a:pt x="1589" y="3853"/>
                  </a:lnTo>
                  <a:lnTo>
                    <a:pt x="2026" y="3376"/>
                  </a:lnTo>
                  <a:lnTo>
                    <a:pt x="2463" y="2939"/>
                  </a:lnTo>
                  <a:lnTo>
                    <a:pt x="2900" y="2582"/>
                  </a:lnTo>
                  <a:lnTo>
                    <a:pt x="3297" y="2304"/>
                  </a:lnTo>
                  <a:lnTo>
                    <a:pt x="3615" y="2066"/>
                  </a:lnTo>
                  <a:lnTo>
                    <a:pt x="3853" y="1867"/>
                  </a:lnTo>
                  <a:lnTo>
                    <a:pt x="3615" y="1351"/>
                  </a:lnTo>
                  <a:lnTo>
                    <a:pt x="3297" y="755"/>
                  </a:lnTo>
                  <a:lnTo>
                    <a:pt x="2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6"/>
            <p:cNvSpPr/>
            <p:nvPr/>
          </p:nvSpPr>
          <p:spPr>
            <a:xfrm>
              <a:off x="7139181" y="2594288"/>
              <a:ext cx="119877" cy="132401"/>
            </a:xfrm>
            <a:custGeom>
              <a:avLst/>
              <a:gdLst/>
              <a:ahLst/>
              <a:cxnLst/>
              <a:rect l="l" t="t" r="r" b="b"/>
              <a:pathLst>
                <a:path w="3417" h="3774" extrusionOk="0">
                  <a:moveTo>
                    <a:pt x="2980" y="0"/>
                  </a:moveTo>
                  <a:lnTo>
                    <a:pt x="2582" y="278"/>
                  </a:lnTo>
                  <a:lnTo>
                    <a:pt x="2225" y="517"/>
                  </a:lnTo>
                  <a:lnTo>
                    <a:pt x="1589" y="1073"/>
                  </a:lnTo>
                  <a:lnTo>
                    <a:pt x="1073" y="1549"/>
                  </a:lnTo>
                  <a:lnTo>
                    <a:pt x="636" y="2026"/>
                  </a:lnTo>
                  <a:lnTo>
                    <a:pt x="358" y="2423"/>
                  </a:lnTo>
                  <a:lnTo>
                    <a:pt x="159" y="2741"/>
                  </a:lnTo>
                  <a:lnTo>
                    <a:pt x="1" y="3059"/>
                  </a:lnTo>
                  <a:lnTo>
                    <a:pt x="80" y="3257"/>
                  </a:lnTo>
                  <a:lnTo>
                    <a:pt x="358" y="3774"/>
                  </a:lnTo>
                  <a:lnTo>
                    <a:pt x="557" y="3416"/>
                  </a:lnTo>
                  <a:lnTo>
                    <a:pt x="874" y="3019"/>
                  </a:lnTo>
                  <a:lnTo>
                    <a:pt x="1192" y="2582"/>
                  </a:lnTo>
                  <a:lnTo>
                    <a:pt x="1589" y="2145"/>
                  </a:lnTo>
                  <a:lnTo>
                    <a:pt x="2026" y="1708"/>
                  </a:lnTo>
                  <a:lnTo>
                    <a:pt x="2463" y="1351"/>
                  </a:lnTo>
                  <a:lnTo>
                    <a:pt x="2940" y="1033"/>
                  </a:lnTo>
                  <a:lnTo>
                    <a:pt x="3417" y="795"/>
                  </a:lnTo>
                  <a:lnTo>
                    <a:pt x="3297" y="517"/>
                  </a:lnTo>
                  <a:lnTo>
                    <a:pt x="3178" y="278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6"/>
            <p:cNvSpPr/>
            <p:nvPr/>
          </p:nvSpPr>
          <p:spPr>
            <a:xfrm>
              <a:off x="7569784" y="2555242"/>
              <a:ext cx="316339" cy="451547"/>
            </a:xfrm>
            <a:custGeom>
              <a:avLst/>
              <a:gdLst/>
              <a:ahLst/>
              <a:cxnLst/>
              <a:rect l="l" t="t" r="r" b="b"/>
              <a:pathLst>
                <a:path w="9017" h="12871" extrusionOk="0">
                  <a:moveTo>
                    <a:pt x="9017" y="1"/>
                  </a:moveTo>
                  <a:lnTo>
                    <a:pt x="8620" y="279"/>
                  </a:lnTo>
                  <a:lnTo>
                    <a:pt x="8302" y="557"/>
                  </a:lnTo>
                  <a:lnTo>
                    <a:pt x="8024" y="875"/>
                  </a:lnTo>
                  <a:lnTo>
                    <a:pt x="7746" y="1232"/>
                  </a:lnTo>
                  <a:lnTo>
                    <a:pt x="7229" y="2146"/>
                  </a:lnTo>
                  <a:lnTo>
                    <a:pt x="6554" y="3298"/>
                  </a:lnTo>
                  <a:lnTo>
                    <a:pt x="6157" y="3933"/>
                  </a:lnTo>
                  <a:lnTo>
                    <a:pt x="5720" y="4529"/>
                  </a:lnTo>
                  <a:lnTo>
                    <a:pt x="4846" y="5641"/>
                  </a:lnTo>
                  <a:lnTo>
                    <a:pt x="3933" y="6674"/>
                  </a:lnTo>
                  <a:lnTo>
                    <a:pt x="2979" y="7707"/>
                  </a:lnTo>
                  <a:lnTo>
                    <a:pt x="1073" y="10011"/>
                  </a:lnTo>
                  <a:lnTo>
                    <a:pt x="318" y="10924"/>
                  </a:lnTo>
                  <a:lnTo>
                    <a:pt x="0" y="11361"/>
                  </a:lnTo>
                  <a:lnTo>
                    <a:pt x="0" y="11401"/>
                  </a:lnTo>
                  <a:lnTo>
                    <a:pt x="80" y="11480"/>
                  </a:lnTo>
                  <a:lnTo>
                    <a:pt x="358" y="11639"/>
                  </a:lnTo>
                  <a:lnTo>
                    <a:pt x="1232" y="12036"/>
                  </a:lnTo>
                  <a:lnTo>
                    <a:pt x="2185" y="12513"/>
                  </a:lnTo>
                  <a:lnTo>
                    <a:pt x="2542" y="12672"/>
                  </a:lnTo>
                  <a:lnTo>
                    <a:pt x="2741" y="12831"/>
                  </a:lnTo>
                  <a:lnTo>
                    <a:pt x="2820" y="12870"/>
                  </a:lnTo>
                  <a:lnTo>
                    <a:pt x="2940" y="12831"/>
                  </a:lnTo>
                  <a:lnTo>
                    <a:pt x="3138" y="12712"/>
                  </a:lnTo>
                  <a:lnTo>
                    <a:pt x="3337" y="12553"/>
                  </a:lnTo>
                  <a:lnTo>
                    <a:pt x="3893" y="12116"/>
                  </a:lnTo>
                  <a:lnTo>
                    <a:pt x="4528" y="11480"/>
                  </a:lnTo>
                  <a:lnTo>
                    <a:pt x="5243" y="10805"/>
                  </a:lnTo>
                  <a:lnTo>
                    <a:pt x="5919" y="10050"/>
                  </a:lnTo>
                  <a:lnTo>
                    <a:pt x="6554" y="9296"/>
                  </a:lnTo>
                  <a:lnTo>
                    <a:pt x="7071" y="8541"/>
                  </a:lnTo>
                  <a:lnTo>
                    <a:pt x="7309" y="8183"/>
                  </a:lnTo>
                  <a:lnTo>
                    <a:pt x="7507" y="7667"/>
                  </a:lnTo>
                  <a:lnTo>
                    <a:pt x="7706" y="7111"/>
                  </a:lnTo>
                  <a:lnTo>
                    <a:pt x="7905" y="6475"/>
                  </a:lnTo>
                  <a:lnTo>
                    <a:pt x="8222" y="5045"/>
                  </a:lnTo>
                  <a:lnTo>
                    <a:pt x="8500" y="3616"/>
                  </a:lnTo>
                  <a:lnTo>
                    <a:pt x="8739" y="2225"/>
                  </a:lnTo>
                  <a:lnTo>
                    <a:pt x="8898" y="1073"/>
                  </a:lnTo>
                  <a:lnTo>
                    <a:pt x="9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6"/>
            <p:cNvSpPr/>
            <p:nvPr/>
          </p:nvSpPr>
          <p:spPr>
            <a:xfrm>
              <a:off x="7611567" y="2951007"/>
              <a:ext cx="43257" cy="57184"/>
            </a:xfrm>
            <a:custGeom>
              <a:avLst/>
              <a:gdLst/>
              <a:ahLst/>
              <a:cxnLst/>
              <a:rect l="l" t="t" r="r" b="b"/>
              <a:pathLst>
                <a:path w="1233" h="1630" extrusionOk="0">
                  <a:moveTo>
                    <a:pt x="597" y="1"/>
                  </a:moveTo>
                  <a:lnTo>
                    <a:pt x="557" y="80"/>
                  </a:lnTo>
                  <a:lnTo>
                    <a:pt x="636" y="318"/>
                  </a:lnTo>
                  <a:lnTo>
                    <a:pt x="636" y="517"/>
                  </a:lnTo>
                  <a:lnTo>
                    <a:pt x="597" y="676"/>
                  </a:lnTo>
                  <a:lnTo>
                    <a:pt x="517" y="874"/>
                  </a:lnTo>
                  <a:lnTo>
                    <a:pt x="319" y="1073"/>
                  </a:lnTo>
                  <a:lnTo>
                    <a:pt x="120" y="1311"/>
                  </a:lnTo>
                  <a:lnTo>
                    <a:pt x="1" y="1470"/>
                  </a:lnTo>
                  <a:lnTo>
                    <a:pt x="1" y="1550"/>
                  </a:lnTo>
                  <a:lnTo>
                    <a:pt x="41" y="1589"/>
                  </a:lnTo>
                  <a:lnTo>
                    <a:pt x="80" y="1629"/>
                  </a:lnTo>
                  <a:lnTo>
                    <a:pt x="398" y="1629"/>
                  </a:lnTo>
                  <a:lnTo>
                    <a:pt x="597" y="1589"/>
                  </a:lnTo>
                  <a:lnTo>
                    <a:pt x="835" y="1470"/>
                  </a:lnTo>
                  <a:lnTo>
                    <a:pt x="1034" y="1311"/>
                  </a:lnTo>
                  <a:lnTo>
                    <a:pt x="1113" y="1272"/>
                  </a:lnTo>
                  <a:lnTo>
                    <a:pt x="1153" y="1153"/>
                  </a:lnTo>
                  <a:lnTo>
                    <a:pt x="1232" y="835"/>
                  </a:lnTo>
                  <a:lnTo>
                    <a:pt x="1232" y="676"/>
                  </a:lnTo>
                  <a:lnTo>
                    <a:pt x="1232" y="517"/>
                  </a:lnTo>
                  <a:lnTo>
                    <a:pt x="1153" y="358"/>
                  </a:lnTo>
                  <a:lnTo>
                    <a:pt x="1073" y="239"/>
                  </a:lnTo>
                  <a:lnTo>
                    <a:pt x="994" y="159"/>
                  </a:lnTo>
                  <a:lnTo>
                    <a:pt x="875" y="80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6"/>
            <p:cNvSpPr/>
            <p:nvPr/>
          </p:nvSpPr>
          <p:spPr>
            <a:xfrm>
              <a:off x="7764878" y="2679293"/>
              <a:ext cx="103143" cy="126823"/>
            </a:xfrm>
            <a:custGeom>
              <a:avLst/>
              <a:gdLst/>
              <a:ahLst/>
              <a:cxnLst/>
              <a:rect l="l" t="t" r="r" b="b"/>
              <a:pathLst>
                <a:path w="2940" h="3615" extrusionOk="0">
                  <a:moveTo>
                    <a:pt x="795" y="0"/>
                  </a:moveTo>
                  <a:lnTo>
                    <a:pt x="675" y="238"/>
                  </a:lnTo>
                  <a:lnTo>
                    <a:pt x="0" y="1390"/>
                  </a:lnTo>
                  <a:lnTo>
                    <a:pt x="80" y="1390"/>
                  </a:lnTo>
                  <a:lnTo>
                    <a:pt x="199" y="1430"/>
                  </a:lnTo>
                  <a:lnTo>
                    <a:pt x="477" y="1668"/>
                  </a:lnTo>
                  <a:lnTo>
                    <a:pt x="834" y="2026"/>
                  </a:lnTo>
                  <a:lnTo>
                    <a:pt x="1192" y="2463"/>
                  </a:lnTo>
                  <a:lnTo>
                    <a:pt x="1827" y="3257"/>
                  </a:lnTo>
                  <a:lnTo>
                    <a:pt x="2066" y="3615"/>
                  </a:lnTo>
                  <a:lnTo>
                    <a:pt x="2939" y="1827"/>
                  </a:lnTo>
                  <a:lnTo>
                    <a:pt x="2661" y="1549"/>
                  </a:lnTo>
                  <a:lnTo>
                    <a:pt x="2304" y="1231"/>
                  </a:lnTo>
                  <a:lnTo>
                    <a:pt x="1867" y="755"/>
                  </a:lnTo>
                  <a:lnTo>
                    <a:pt x="1510" y="318"/>
                  </a:lnTo>
                  <a:lnTo>
                    <a:pt x="1271" y="119"/>
                  </a:lnTo>
                  <a:lnTo>
                    <a:pt x="1073" y="4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6"/>
            <p:cNvSpPr/>
            <p:nvPr/>
          </p:nvSpPr>
          <p:spPr>
            <a:xfrm>
              <a:off x="7775999" y="2691818"/>
              <a:ext cx="85040" cy="80865"/>
            </a:xfrm>
            <a:custGeom>
              <a:avLst/>
              <a:gdLst/>
              <a:ahLst/>
              <a:cxnLst/>
              <a:rect l="l" t="t" r="r" b="b"/>
              <a:pathLst>
                <a:path w="2424" h="2305" extrusionOk="0">
                  <a:moveTo>
                    <a:pt x="319" y="1"/>
                  </a:moveTo>
                  <a:lnTo>
                    <a:pt x="279" y="80"/>
                  </a:lnTo>
                  <a:lnTo>
                    <a:pt x="1" y="557"/>
                  </a:lnTo>
                  <a:lnTo>
                    <a:pt x="120" y="636"/>
                  </a:lnTo>
                  <a:lnTo>
                    <a:pt x="398" y="835"/>
                  </a:lnTo>
                  <a:lnTo>
                    <a:pt x="1113" y="1431"/>
                  </a:lnTo>
                  <a:lnTo>
                    <a:pt x="2106" y="2304"/>
                  </a:lnTo>
                  <a:lnTo>
                    <a:pt x="2424" y="1669"/>
                  </a:lnTo>
                  <a:lnTo>
                    <a:pt x="2265" y="1470"/>
                  </a:lnTo>
                  <a:lnTo>
                    <a:pt x="2027" y="1272"/>
                  </a:lnTo>
                  <a:lnTo>
                    <a:pt x="1391" y="755"/>
                  </a:lnTo>
                  <a:lnTo>
                    <a:pt x="756" y="27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6"/>
            <p:cNvSpPr/>
            <p:nvPr/>
          </p:nvSpPr>
          <p:spPr>
            <a:xfrm>
              <a:off x="7603217" y="2861828"/>
              <a:ext cx="132436" cy="121280"/>
            </a:xfrm>
            <a:custGeom>
              <a:avLst/>
              <a:gdLst/>
              <a:ahLst/>
              <a:cxnLst/>
              <a:rect l="l" t="t" r="r" b="b"/>
              <a:pathLst>
                <a:path w="3775" h="3457" extrusionOk="0">
                  <a:moveTo>
                    <a:pt x="1073" y="0"/>
                  </a:moveTo>
                  <a:lnTo>
                    <a:pt x="1" y="1391"/>
                  </a:lnTo>
                  <a:lnTo>
                    <a:pt x="2781" y="3456"/>
                  </a:lnTo>
                  <a:lnTo>
                    <a:pt x="3774" y="2503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6"/>
            <p:cNvSpPr/>
            <p:nvPr/>
          </p:nvSpPr>
          <p:spPr>
            <a:xfrm>
              <a:off x="7612970" y="2875755"/>
              <a:ext cx="112895" cy="96196"/>
            </a:xfrm>
            <a:custGeom>
              <a:avLst/>
              <a:gdLst/>
              <a:ahLst/>
              <a:cxnLst/>
              <a:rect l="l" t="t" r="r" b="b"/>
              <a:pathLst>
                <a:path w="3218" h="2742" extrusionOk="0">
                  <a:moveTo>
                    <a:pt x="596" y="1"/>
                  </a:moveTo>
                  <a:lnTo>
                    <a:pt x="1" y="676"/>
                  </a:lnTo>
                  <a:lnTo>
                    <a:pt x="2860" y="2741"/>
                  </a:lnTo>
                  <a:lnTo>
                    <a:pt x="3218" y="246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6"/>
            <p:cNvSpPr/>
            <p:nvPr/>
          </p:nvSpPr>
          <p:spPr>
            <a:xfrm>
              <a:off x="5907329" y="2633300"/>
              <a:ext cx="327495" cy="482174"/>
            </a:xfrm>
            <a:custGeom>
              <a:avLst/>
              <a:gdLst/>
              <a:ahLst/>
              <a:cxnLst/>
              <a:rect l="l" t="t" r="r" b="b"/>
              <a:pathLst>
                <a:path w="9335" h="13744" extrusionOk="0">
                  <a:moveTo>
                    <a:pt x="1907" y="0"/>
                  </a:moveTo>
                  <a:lnTo>
                    <a:pt x="1510" y="40"/>
                  </a:lnTo>
                  <a:lnTo>
                    <a:pt x="1311" y="119"/>
                  </a:lnTo>
                  <a:lnTo>
                    <a:pt x="1073" y="199"/>
                  </a:lnTo>
                  <a:lnTo>
                    <a:pt x="835" y="358"/>
                  </a:lnTo>
                  <a:lnTo>
                    <a:pt x="557" y="517"/>
                  </a:lnTo>
                  <a:lnTo>
                    <a:pt x="438" y="636"/>
                  </a:lnTo>
                  <a:lnTo>
                    <a:pt x="318" y="795"/>
                  </a:lnTo>
                  <a:lnTo>
                    <a:pt x="120" y="1073"/>
                  </a:lnTo>
                  <a:lnTo>
                    <a:pt x="40" y="1470"/>
                  </a:lnTo>
                  <a:lnTo>
                    <a:pt x="1" y="1907"/>
                  </a:lnTo>
                  <a:lnTo>
                    <a:pt x="1" y="2344"/>
                  </a:lnTo>
                  <a:lnTo>
                    <a:pt x="80" y="2860"/>
                  </a:lnTo>
                  <a:lnTo>
                    <a:pt x="199" y="3416"/>
                  </a:lnTo>
                  <a:lnTo>
                    <a:pt x="358" y="3972"/>
                  </a:lnTo>
                  <a:lnTo>
                    <a:pt x="557" y="4568"/>
                  </a:lnTo>
                  <a:lnTo>
                    <a:pt x="795" y="5164"/>
                  </a:lnTo>
                  <a:lnTo>
                    <a:pt x="1311" y="6356"/>
                  </a:lnTo>
                  <a:lnTo>
                    <a:pt x="1907" y="7508"/>
                  </a:lnTo>
                  <a:lnTo>
                    <a:pt x="2503" y="8540"/>
                  </a:lnTo>
                  <a:lnTo>
                    <a:pt x="3019" y="9335"/>
                  </a:lnTo>
                  <a:lnTo>
                    <a:pt x="3615" y="10209"/>
                  </a:lnTo>
                  <a:lnTo>
                    <a:pt x="4847" y="11877"/>
                  </a:lnTo>
                  <a:lnTo>
                    <a:pt x="6276" y="13744"/>
                  </a:lnTo>
                  <a:lnTo>
                    <a:pt x="9335" y="11241"/>
                  </a:lnTo>
                  <a:lnTo>
                    <a:pt x="7984" y="9136"/>
                  </a:lnTo>
                  <a:lnTo>
                    <a:pt x="6912" y="7547"/>
                  </a:lnTo>
                  <a:lnTo>
                    <a:pt x="6435" y="6912"/>
                  </a:lnTo>
                  <a:lnTo>
                    <a:pt x="6118" y="6475"/>
                  </a:lnTo>
                  <a:lnTo>
                    <a:pt x="5959" y="6276"/>
                  </a:lnTo>
                  <a:lnTo>
                    <a:pt x="5800" y="6038"/>
                  </a:lnTo>
                  <a:lnTo>
                    <a:pt x="5482" y="5363"/>
                  </a:lnTo>
                  <a:lnTo>
                    <a:pt x="4727" y="3655"/>
                  </a:lnTo>
                  <a:lnTo>
                    <a:pt x="4290" y="2701"/>
                  </a:lnTo>
                  <a:lnTo>
                    <a:pt x="3853" y="1748"/>
                  </a:lnTo>
                  <a:lnTo>
                    <a:pt x="3377" y="954"/>
                  </a:lnTo>
                  <a:lnTo>
                    <a:pt x="3139" y="556"/>
                  </a:lnTo>
                  <a:lnTo>
                    <a:pt x="2900" y="278"/>
                  </a:lnTo>
                  <a:lnTo>
                    <a:pt x="2741" y="159"/>
                  </a:lnTo>
                  <a:lnTo>
                    <a:pt x="2543" y="80"/>
                  </a:lnTo>
                  <a:lnTo>
                    <a:pt x="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6"/>
            <p:cNvSpPr/>
            <p:nvPr/>
          </p:nvSpPr>
          <p:spPr>
            <a:xfrm>
              <a:off x="6073164" y="2959357"/>
              <a:ext cx="143558" cy="131033"/>
            </a:xfrm>
            <a:custGeom>
              <a:avLst/>
              <a:gdLst/>
              <a:ahLst/>
              <a:cxnLst/>
              <a:rect l="l" t="t" r="r" b="b"/>
              <a:pathLst>
                <a:path w="4092" h="3735" extrusionOk="0">
                  <a:moveTo>
                    <a:pt x="3377" y="1"/>
                  </a:moveTo>
                  <a:lnTo>
                    <a:pt x="0" y="2464"/>
                  </a:lnTo>
                  <a:lnTo>
                    <a:pt x="993" y="3735"/>
                  </a:lnTo>
                  <a:lnTo>
                    <a:pt x="4092" y="1113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6"/>
            <p:cNvSpPr/>
            <p:nvPr/>
          </p:nvSpPr>
          <p:spPr>
            <a:xfrm>
              <a:off x="6084321" y="2973320"/>
              <a:ext cx="126823" cy="105914"/>
            </a:xfrm>
            <a:custGeom>
              <a:avLst/>
              <a:gdLst/>
              <a:ahLst/>
              <a:cxnLst/>
              <a:rect l="l" t="t" r="r" b="b"/>
              <a:pathLst>
                <a:path w="3615" h="3019" extrusionOk="0">
                  <a:moveTo>
                    <a:pt x="3297" y="0"/>
                  </a:moveTo>
                  <a:lnTo>
                    <a:pt x="0" y="2463"/>
                  </a:lnTo>
                  <a:lnTo>
                    <a:pt x="397" y="3019"/>
                  </a:lnTo>
                  <a:lnTo>
                    <a:pt x="3615" y="437"/>
                  </a:lnTo>
                  <a:lnTo>
                    <a:pt x="32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6"/>
            <p:cNvSpPr/>
            <p:nvPr/>
          </p:nvSpPr>
          <p:spPr>
            <a:xfrm>
              <a:off x="5912908" y="2693221"/>
              <a:ext cx="154714" cy="112895"/>
            </a:xfrm>
            <a:custGeom>
              <a:avLst/>
              <a:gdLst/>
              <a:ahLst/>
              <a:cxnLst/>
              <a:rect l="l" t="t" r="r" b="b"/>
              <a:pathLst>
                <a:path w="4410" h="3218" extrusionOk="0">
                  <a:moveTo>
                    <a:pt x="3615" y="0"/>
                  </a:moveTo>
                  <a:lnTo>
                    <a:pt x="0" y="1351"/>
                  </a:lnTo>
                  <a:lnTo>
                    <a:pt x="517" y="3218"/>
                  </a:lnTo>
                  <a:lnTo>
                    <a:pt x="4409" y="1589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6"/>
            <p:cNvSpPr/>
            <p:nvPr/>
          </p:nvSpPr>
          <p:spPr>
            <a:xfrm>
              <a:off x="5917082" y="2707149"/>
              <a:ext cx="143558" cy="82268"/>
            </a:xfrm>
            <a:custGeom>
              <a:avLst/>
              <a:gdLst/>
              <a:ahLst/>
              <a:cxnLst/>
              <a:rect l="l" t="t" r="r" b="b"/>
              <a:pathLst>
                <a:path w="4092" h="2345" extrusionOk="0">
                  <a:moveTo>
                    <a:pt x="3734" y="1"/>
                  </a:moveTo>
                  <a:lnTo>
                    <a:pt x="1" y="1510"/>
                  </a:lnTo>
                  <a:lnTo>
                    <a:pt x="199" y="2344"/>
                  </a:lnTo>
                  <a:lnTo>
                    <a:pt x="4092" y="676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6"/>
            <p:cNvSpPr/>
            <p:nvPr/>
          </p:nvSpPr>
          <p:spPr>
            <a:xfrm>
              <a:off x="6170694" y="3027663"/>
              <a:ext cx="65534" cy="48800"/>
            </a:xfrm>
            <a:custGeom>
              <a:avLst/>
              <a:gdLst/>
              <a:ahLst/>
              <a:cxnLst/>
              <a:rect l="l" t="t" r="r" b="b"/>
              <a:pathLst>
                <a:path w="1868" h="1391" extrusionOk="0">
                  <a:moveTo>
                    <a:pt x="597" y="0"/>
                  </a:moveTo>
                  <a:lnTo>
                    <a:pt x="1" y="914"/>
                  </a:lnTo>
                  <a:lnTo>
                    <a:pt x="80" y="1033"/>
                  </a:lnTo>
                  <a:lnTo>
                    <a:pt x="199" y="1112"/>
                  </a:lnTo>
                  <a:lnTo>
                    <a:pt x="319" y="1192"/>
                  </a:lnTo>
                  <a:lnTo>
                    <a:pt x="477" y="1232"/>
                  </a:lnTo>
                  <a:lnTo>
                    <a:pt x="755" y="1271"/>
                  </a:lnTo>
                  <a:lnTo>
                    <a:pt x="1034" y="1311"/>
                  </a:lnTo>
                  <a:lnTo>
                    <a:pt x="1431" y="1351"/>
                  </a:lnTo>
                  <a:lnTo>
                    <a:pt x="1709" y="1390"/>
                  </a:lnTo>
                  <a:lnTo>
                    <a:pt x="1748" y="1351"/>
                  </a:lnTo>
                  <a:lnTo>
                    <a:pt x="1828" y="1311"/>
                  </a:lnTo>
                  <a:lnTo>
                    <a:pt x="1868" y="1232"/>
                  </a:lnTo>
                  <a:lnTo>
                    <a:pt x="1868" y="1152"/>
                  </a:lnTo>
                  <a:lnTo>
                    <a:pt x="1868" y="1073"/>
                  </a:lnTo>
                  <a:lnTo>
                    <a:pt x="1828" y="993"/>
                  </a:lnTo>
                  <a:lnTo>
                    <a:pt x="1709" y="914"/>
                  </a:lnTo>
                  <a:lnTo>
                    <a:pt x="1550" y="874"/>
                  </a:lnTo>
                  <a:lnTo>
                    <a:pt x="1351" y="795"/>
                  </a:lnTo>
                  <a:lnTo>
                    <a:pt x="1153" y="675"/>
                  </a:lnTo>
                  <a:lnTo>
                    <a:pt x="994" y="517"/>
                  </a:lnTo>
                  <a:lnTo>
                    <a:pt x="875" y="397"/>
                  </a:lnTo>
                  <a:lnTo>
                    <a:pt x="676" y="119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6"/>
            <p:cNvSpPr/>
            <p:nvPr/>
          </p:nvSpPr>
          <p:spPr>
            <a:xfrm>
              <a:off x="7898647" y="2275178"/>
              <a:ext cx="210460" cy="252243"/>
            </a:xfrm>
            <a:custGeom>
              <a:avLst/>
              <a:gdLst/>
              <a:ahLst/>
              <a:cxnLst/>
              <a:rect l="l" t="t" r="r" b="b"/>
              <a:pathLst>
                <a:path w="5999" h="7190" extrusionOk="0">
                  <a:moveTo>
                    <a:pt x="2662" y="0"/>
                  </a:moveTo>
                  <a:lnTo>
                    <a:pt x="2264" y="80"/>
                  </a:lnTo>
                  <a:lnTo>
                    <a:pt x="1867" y="199"/>
                  </a:lnTo>
                  <a:lnTo>
                    <a:pt x="1510" y="358"/>
                  </a:lnTo>
                  <a:lnTo>
                    <a:pt x="1192" y="556"/>
                  </a:lnTo>
                  <a:lnTo>
                    <a:pt x="914" y="834"/>
                  </a:lnTo>
                  <a:lnTo>
                    <a:pt x="477" y="874"/>
                  </a:lnTo>
                  <a:lnTo>
                    <a:pt x="199" y="2145"/>
                  </a:lnTo>
                  <a:lnTo>
                    <a:pt x="40" y="2900"/>
                  </a:lnTo>
                  <a:lnTo>
                    <a:pt x="0" y="3218"/>
                  </a:lnTo>
                  <a:lnTo>
                    <a:pt x="0" y="3496"/>
                  </a:lnTo>
                  <a:lnTo>
                    <a:pt x="40" y="3972"/>
                  </a:lnTo>
                  <a:lnTo>
                    <a:pt x="80" y="4647"/>
                  </a:lnTo>
                  <a:lnTo>
                    <a:pt x="199" y="5283"/>
                  </a:lnTo>
                  <a:lnTo>
                    <a:pt x="358" y="5879"/>
                  </a:lnTo>
                  <a:lnTo>
                    <a:pt x="398" y="5998"/>
                  </a:lnTo>
                  <a:lnTo>
                    <a:pt x="398" y="6038"/>
                  </a:lnTo>
                  <a:lnTo>
                    <a:pt x="517" y="6276"/>
                  </a:lnTo>
                  <a:lnTo>
                    <a:pt x="596" y="6514"/>
                  </a:lnTo>
                  <a:lnTo>
                    <a:pt x="755" y="6713"/>
                  </a:lnTo>
                  <a:lnTo>
                    <a:pt x="914" y="6872"/>
                  </a:lnTo>
                  <a:lnTo>
                    <a:pt x="1152" y="7070"/>
                  </a:lnTo>
                  <a:lnTo>
                    <a:pt x="1351" y="7150"/>
                  </a:lnTo>
                  <a:lnTo>
                    <a:pt x="1470" y="7190"/>
                  </a:lnTo>
                  <a:lnTo>
                    <a:pt x="1470" y="7150"/>
                  </a:lnTo>
                  <a:lnTo>
                    <a:pt x="1708" y="7190"/>
                  </a:lnTo>
                  <a:lnTo>
                    <a:pt x="1947" y="7190"/>
                  </a:lnTo>
                  <a:lnTo>
                    <a:pt x="2463" y="7110"/>
                  </a:lnTo>
                  <a:lnTo>
                    <a:pt x="3019" y="6951"/>
                  </a:lnTo>
                  <a:lnTo>
                    <a:pt x="3615" y="6673"/>
                  </a:lnTo>
                  <a:lnTo>
                    <a:pt x="4211" y="6316"/>
                  </a:lnTo>
                  <a:lnTo>
                    <a:pt x="4489" y="6117"/>
                  </a:lnTo>
                  <a:lnTo>
                    <a:pt x="4727" y="5879"/>
                  </a:lnTo>
                  <a:lnTo>
                    <a:pt x="4965" y="5601"/>
                  </a:lnTo>
                  <a:lnTo>
                    <a:pt x="5204" y="5323"/>
                  </a:lnTo>
                  <a:lnTo>
                    <a:pt x="5402" y="5005"/>
                  </a:lnTo>
                  <a:lnTo>
                    <a:pt x="5561" y="4687"/>
                  </a:lnTo>
                  <a:lnTo>
                    <a:pt x="5720" y="4330"/>
                  </a:lnTo>
                  <a:lnTo>
                    <a:pt x="5839" y="3972"/>
                  </a:lnTo>
                  <a:lnTo>
                    <a:pt x="5919" y="3615"/>
                  </a:lnTo>
                  <a:lnTo>
                    <a:pt x="5958" y="3257"/>
                  </a:lnTo>
                  <a:lnTo>
                    <a:pt x="5998" y="2939"/>
                  </a:lnTo>
                  <a:lnTo>
                    <a:pt x="5998" y="2582"/>
                  </a:lnTo>
                  <a:lnTo>
                    <a:pt x="5958" y="2264"/>
                  </a:lnTo>
                  <a:lnTo>
                    <a:pt x="5879" y="1946"/>
                  </a:lnTo>
                  <a:lnTo>
                    <a:pt x="5760" y="1629"/>
                  </a:lnTo>
                  <a:lnTo>
                    <a:pt x="5601" y="1351"/>
                  </a:lnTo>
                  <a:lnTo>
                    <a:pt x="5442" y="1073"/>
                  </a:lnTo>
                  <a:lnTo>
                    <a:pt x="5243" y="834"/>
                  </a:lnTo>
                  <a:lnTo>
                    <a:pt x="5005" y="636"/>
                  </a:lnTo>
                  <a:lnTo>
                    <a:pt x="4727" y="437"/>
                  </a:lnTo>
                  <a:lnTo>
                    <a:pt x="4409" y="278"/>
                  </a:lnTo>
                  <a:lnTo>
                    <a:pt x="4052" y="159"/>
                  </a:lnTo>
                  <a:lnTo>
                    <a:pt x="3575" y="40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rgbClr val="FFBE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6"/>
            <p:cNvSpPr/>
            <p:nvPr/>
          </p:nvSpPr>
          <p:spPr>
            <a:xfrm>
              <a:off x="7547471" y="3866520"/>
              <a:ext cx="236947" cy="142189"/>
            </a:xfrm>
            <a:custGeom>
              <a:avLst/>
              <a:gdLst/>
              <a:ahLst/>
              <a:cxnLst/>
              <a:rect l="l" t="t" r="r" b="b"/>
              <a:pathLst>
                <a:path w="6754" h="4053" extrusionOk="0">
                  <a:moveTo>
                    <a:pt x="3655" y="1"/>
                  </a:moveTo>
                  <a:lnTo>
                    <a:pt x="3417" y="319"/>
                  </a:lnTo>
                  <a:lnTo>
                    <a:pt x="3099" y="597"/>
                  </a:lnTo>
                  <a:lnTo>
                    <a:pt x="2702" y="954"/>
                  </a:lnTo>
                  <a:lnTo>
                    <a:pt x="2265" y="1272"/>
                  </a:lnTo>
                  <a:lnTo>
                    <a:pt x="1788" y="1550"/>
                  </a:lnTo>
                  <a:lnTo>
                    <a:pt x="1550" y="1630"/>
                  </a:lnTo>
                  <a:lnTo>
                    <a:pt x="1312" y="1709"/>
                  </a:lnTo>
                  <a:lnTo>
                    <a:pt x="1073" y="1749"/>
                  </a:lnTo>
                  <a:lnTo>
                    <a:pt x="835" y="1749"/>
                  </a:lnTo>
                  <a:lnTo>
                    <a:pt x="597" y="1709"/>
                  </a:lnTo>
                  <a:lnTo>
                    <a:pt x="438" y="1749"/>
                  </a:lnTo>
                  <a:lnTo>
                    <a:pt x="279" y="1868"/>
                  </a:lnTo>
                  <a:lnTo>
                    <a:pt x="160" y="1987"/>
                  </a:lnTo>
                  <a:lnTo>
                    <a:pt x="40" y="2106"/>
                  </a:lnTo>
                  <a:lnTo>
                    <a:pt x="1" y="2305"/>
                  </a:lnTo>
                  <a:lnTo>
                    <a:pt x="1" y="2503"/>
                  </a:lnTo>
                  <a:lnTo>
                    <a:pt x="1" y="2702"/>
                  </a:lnTo>
                  <a:lnTo>
                    <a:pt x="40" y="2901"/>
                  </a:lnTo>
                  <a:lnTo>
                    <a:pt x="120" y="3099"/>
                  </a:lnTo>
                  <a:lnTo>
                    <a:pt x="239" y="3298"/>
                  </a:lnTo>
                  <a:lnTo>
                    <a:pt x="398" y="3496"/>
                  </a:lnTo>
                  <a:lnTo>
                    <a:pt x="597" y="3655"/>
                  </a:lnTo>
                  <a:lnTo>
                    <a:pt x="795" y="3774"/>
                  </a:lnTo>
                  <a:lnTo>
                    <a:pt x="1073" y="3894"/>
                  </a:lnTo>
                  <a:lnTo>
                    <a:pt x="1351" y="3973"/>
                  </a:lnTo>
                  <a:lnTo>
                    <a:pt x="1709" y="4013"/>
                  </a:lnTo>
                  <a:lnTo>
                    <a:pt x="2185" y="4052"/>
                  </a:lnTo>
                  <a:lnTo>
                    <a:pt x="2900" y="4013"/>
                  </a:lnTo>
                  <a:lnTo>
                    <a:pt x="3417" y="3933"/>
                  </a:lnTo>
                  <a:lnTo>
                    <a:pt x="4013" y="3814"/>
                  </a:lnTo>
                  <a:lnTo>
                    <a:pt x="4410" y="3774"/>
                  </a:lnTo>
                  <a:lnTo>
                    <a:pt x="4807" y="3774"/>
                  </a:lnTo>
                  <a:lnTo>
                    <a:pt x="5125" y="3814"/>
                  </a:lnTo>
                  <a:lnTo>
                    <a:pt x="5442" y="3854"/>
                  </a:lnTo>
                  <a:lnTo>
                    <a:pt x="5760" y="3854"/>
                  </a:lnTo>
                  <a:lnTo>
                    <a:pt x="5919" y="3814"/>
                  </a:lnTo>
                  <a:lnTo>
                    <a:pt x="6038" y="3774"/>
                  </a:lnTo>
                  <a:lnTo>
                    <a:pt x="6157" y="3655"/>
                  </a:lnTo>
                  <a:lnTo>
                    <a:pt x="6277" y="3536"/>
                  </a:lnTo>
                  <a:lnTo>
                    <a:pt x="6435" y="3258"/>
                  </a:lnTo>
                  <a:lnTo>
                    <a:pt x="6594" y="2861"/>
                  </a:lnTo>
                  <a:lnTo>
                    <a:pt x="6674" y="2384"/>
                  </a:lnTo>
                  <a:lnTo>
                    <a:pt x="6753" y="1788"/>
                  </a:lnTo>
                  <a:lnTo>
                    <a:pt x="6753" y="1153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6"/>
            <p:cNvSpPr/>
            <p:nvPr/>
          </p:nvSpPr>
          <p:spPr>
            <a:xfrm>
              <a:off x="7611567" y="3052747"/>
              <a:ext cx="316374" cy="919723"/>
            </a:xfrm>
            <a:custGeom>
              <a:avLst/>
              <a:gdLst/>
              <a:ahLst/>
              <a:cxnLst/>
              <a:rect l="l" t="t" r="r" b="b"/>
              <a:pathLst>
                <a:path w="9018" h="26216" extrusionOk="0">
                  <a:moveTo>
                    <a:pt x="3536" y="0"/>
                  </a:moveTo>
                  <a:lnTo>
                    <a:pt x="3377" y="1470"/>
                  </a:lnTo>
                  <a:lnTo>
                    <a:pt x="3139" y="3337"/>
                  </a:lnTo>
                  <a:lnTo>
                    <a:pt x="2543" y="7547"/>
                  </a:lnTo>
                  <a:lnTo>
                    <a:pt x="1987" y="11440"/>
                  </a:lnTo>
                  <a:lnTo>
                    <a:pt x="1828" y="12870"/>
                  </a:lnTo>
                  <a:lnTo>
                    <a:pt x="1749" y="13744"/>
                  </a:lnTo>
                  <a:lnTo>
                    <a:pt x="1709" y="14617"/>
                  </a:lnTo>
                  <a:lnTo>
                    <a:pt x="1510" y="16047"/>
                  </a:lnTo>
                  <a:lnTo>
                    <a:pt x="875" y="19781"/>
                  </a:lnTo>
                  <a:lnTo>
                    <a:pt x="1" y="24706"/>
                  </a:lnTo>
                  <a:lnTo>
                    <a:pt x="160" y="24667"/>
                  </a:lnTo>
                  <a:lnTo>
                    <a:pt x="557" y="24587"/>
                  </a:lnTo>
                  <a:lnTo>
                    <a:pt x="1153" y="24547"/>
                  </a:lnTo>
                  <a:lnTo>
                    <a:pt x="1907" y="24547"/>
                  </a:lnTo>
                  <a:lnTo>
                    <a:pt x="2305" y="24587"/>
                  </a:lnTo>
                  <a:lnTo>
                    <a:pt x="2702" y="24667"/>
                  </a:lnTo>
                  <a:lnTo>
                    <a:pt x="3099" y="24786"/>
                  </a:lnTo>
                  <a:lnTo>
                    <a:pt x="3496" y="24945"/>
                  </a:lnTo>
                  <a:lnTo>
                    <a:pt x="3894" y="25143"/>
                  </a:lnTo>
                  <a:lnTo>
                    <a:pt x="4251" y="25421"/>
                  </a:lnTo>
                  <a:lnTo>
                    <a:pt x="4608" y="25739"/>
                  </a:lnTo>
                  <a:lnTo>
                    <a:pt x="4926" y="26176"/>
                  </a:lnTo>
                  <a:lnTo>
                    <a:pt x="4966" y="26216"/>
                  </a:lnTo>
                  <a:lnTo>
                    <a:pt x="5006" y="26176"/>
                  </a:lnTo>
                  <a:lnTo>
                    <a:pt x="5085" y="26136"/>
                  </a:lnTo>
                  <a:lnTo>
                    <a:pt x="5165" y="25977"/>
                  </a:lnTo>
                  <a:lnTo>
                    <a:pt x="5284" y="25580"/>
                  </a:lnTo>
                  <a:lnTo>
                    <a:pt x="5443" y="25024"/>
                  </a:lnTo>
                  <a:lnTo>
                    <a:pt x="5800" y="23475"/>
                  </a:lnTo>
                  <a:lnTo>
                    <a:pt x="6158" y="21648"/>
                  </a:lnTo>
                  <a:lnTo>
                    <a:pt x="6475" y="19662"/>
                  </a:lnTo>
                  <a:lnTo>
                    <a:pt x="6753" y="17835"/>
                  </a:lnTo>
                  <a:lnTo>
                    <a:pt x="7111" y="15531"/>
                  </a:lnTo>
                  <a:lnTo>
                    <a:pt x="7190" y="14856"/>
                  </a:lnTo>
                  <a:lnTo>
                    <a:pt x="7389" y="13863"/>
                  </a:lnTo>
                  <a:lnTo>
                    <a:pt x="7905" y="11281"/>
                  </a:lnTo>
                  <a:lnTo>
                    <a:pt x="8461" y="8381"/>
                  </a:lnTo>
                  <a:lnTo>
                    <a:pt x="8700" y="7031"/>
                  </a:lnTo>
                  <a:lnTo>
                    <a:pt x="8859" y="5839"/>
                  </a:lnTo>
                  <a:lnTo>
                    <a:pt x="8978" y="4767"/>
                  </a:lnTo>
                  <a:lnTo>
                    <a:pt x="9017" y="3813"/>
                  </a:lnTo>
                  <a:lnTo>
                    <a:pt x="9017" y="2900"/>
                  </a:lnTo>
                  <a:lnTo>
                    <a:pt x="8978" y="2145"/>
                  </a:lnTo>
                  <a:lnTo>
                    <a:pt x="8898" y="1073"/>
                  </a:lnTo>
                  <a:lnTo>
                    <a:pt x="8859" y="675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6"/>
            <p:cNvSpPr/>
            <p:nvPr/>
          </p:nvSpPr>
          <p:spPr>
            <a:xfrm>
              <a:off x="7670120" y="3199041"/>
              <a:ext cx="218810" cy="772061"/>
            </a:xfrm>
            <a:custGeom>
              <a:avLst/>
              <a:gdLst/>
              <a:ahLst/>
              <a:cxnLst/>
              <a:rect l="l" t="t" r="r" b="b"/>
              <a:pathLst>
                <a:path w="6237" h="22007" extrusionOk="0">
                  <a:moveTo>
                    <a:pt x="5323" y="1"/>
                  </a:moveTo>
                  <a:lnTo>
                    <a:pt x="4926" y="80"/>
                  </a:lnTo>
                  <a:lnTo>
                    <a:pt x="4449" y="199"/>
                  </a:lnTo>
                  <a:lnTo>
                    <a:pt x="3615" y="438"/>
                  </a:lnTo>
                  <a:lnTo>
                    <a:pt x="3218" y="597"/>
                  </a:lnTo>
                  <a:lnTo>
                    <a:pt x="3059" y="1590"/>
                  </a:lnTo>
                  <a:lnTo>
                    <a:pt x="2820" y="2861"/>
                  </a:lnTo>
                  <a:lnTo>
                    <a:pt x="2185" y="5760"/>
                  </a:lnTo>
                  <a:lnTo>
                    <a:pt x="1629" y="8342"/>
                  </a:lnTo>
                  <a:lnTo>
                    <a:pt x="1430" y="9256"/>
                  </a:lnTo>
                  <a:lnTo>
                    <a:pt x="1351" y="9772"/>
                  </a:lnTo>
                  <a:lnTo>
                    <a:pt x="1351" y="10209"/>
                  </a:lnTo>
                  <a:lnTo>
                    <a:pt x="1390" y="10487"/>
                  </a:lnTo>
                  <a:lnTo>
                    <a:pt x="1470" y="10805"/>
                  </a:lnTo>
                  <a:lnTo>
                    <a:pt x="1589" y="11401"/>
                  </a:lnTo>
                  <a:lnTo>
                    <a:pt x="1668" y="11838"/>
                  </a:lnTo>
                  <a:lnTo>
                    <a:pt x="1668" y="12354"/>
                  </a:lnTo>
                  <a:lnTo>
                    <a:pt x="1668" y="12910"/>
                  </a:lnTo>
                  <a:lnTo>
                    <a:pt x="1629" y="13546"/>
                  </a:lnTo>
                  <a:lnTo>
                    <a:pt x="1549" y="14181"/>
                  </a:lnTo>
                  <a:lnTo>
                    <a:pt x="1470" y="14777"/>
                  </a:lnTo>
                  <a:lnTo>
                    <a:pt x="1351" y="15373"/>
                  </a:lnTo>
                  <a:lnTo>
                    <a:pt x="1192" y="15929"/>
                  </a:lnTo>
                  <a:lnTo>
                    <a:pt x="834" y="16763"/>
                  </a:lnTo>
                  <a:lnTo>
                    <a:pt x="556" y="17398"/>
                  </a:lnTo>
                  <a:lnTo>
                    <a:pt x="397" y="17835"/>
                  </a:lnTo>
                  <a:lnTo>
                    <a:pt x="358" y="17994"/>
                  </a:lnTo>
                  <a:lnTo>
                    <a:pt x="358" y="18113"/>
                  </a:lnTo>
                  <a:lnTo>
                    <a:pt x="397" y="18312"/>
                  </a:lnTo>
                  <a:lnTo>
                    <a:pt x="358" y="18590"/>
                  </a:lnTo>
                  <a:lnTo>
                    <a:pt x="238" y="19345"/>
                  </a:lnTo>
                  <a:lnTo>
                    <a:pt x="0" y="20338"/>
                  </a:lnTo>
                  <a:lnTo>
                    <a:pt x="517" y="20497"/>
                  </a:lnTo>
                  <a:lnTo>
                    <a:pt x="1668" y="20973"/>
                  </a:lnTo>
                  <a:lnTo>
                    <a:pt x="2264" y="21212"/>
                  </a:lnTo>
                  <a:lnTo>
                    <a:pt x="2781" y="21490"/>
                  </a:lnTo>
                  <a:lnTo>
                    <a:pt x="2979" y="21649"/>
                  </a:lnTo>
                  <a:lnTo>
                    <a:pt x="3138" y="21768"/>
                  </a:lnTo>
                  <a:lnTo>
                    <a:pt x="3218" y="21887"/>
                  </a:lnTo>
                  <a:lnTo>
                    <a:pt x="3257" y="22006"/>
                  </a:lnTo>
                  <a:lnTo>
                    <a:pt x="3337" y="21927"/>
                  </a:lnTo>
                  <a:lnTo>
                    <a:pt x="3416" y="21847"/>
                  </a:lnTo>
                  <a:lnTo>
                    <a:pt x="3615" y="21529"/>
                  </a:lnTo>
                  <a:lnTo>
                    <a:pt x="3813" y="21132"/>
                  </a:lnTo>
                  <a:lnTo>
                    <a:pt x="4012" y="20616"/>
                  </a:lnTo>
                  <a:lnTo>
                    <a:pt x="4171" y="20060"/>
                  </a:lnTo>
                  <a:lnTo>
                    <a:pt x="4330" y="19504"/>
                  </a:lnTo>
                  <a:lnTo>
                    <a:pt x="4449" y="18908"/>
                  </a:lnTo>
                  <a:lnTo>
                    <a:pt x="4528" y="18391"/>
                  </a:lnTo>
                  <a:lnTo>
                    <a:pt x="4608" y="17557"/>
                  </a:lnTo>
                  <a:lnTo>
                    <a:pt x="4806" y="16247"/>
                  </a:lnTo>
                  <a:lnTo>
                    <a:pt x="5402" y="12672"/>
                  </a:lnTo>
                  <a:lnTo>
                    <a:pt x="5958" y="9057"/>
                  </a:lnTo>
                  <a:lnTo>
                    <a:pt x="6157" y="7627"/>
                  </a:lnTo>
                  <a:lnTo>
                    <a:pt x="6236" y="6674"/>
                  </a:lnTo>
                  <a:lnTo>
                    <a:pt x="6236" y="5879"/>
                  </a:lnTo>
                  <a:lnTo>
                    <a:pt x="6197" y="4966"/>
                  </a:lnTo>
                  <a:lnTo>
                    <a:pt x="6038" y="2861"/>
                  </a:lnTo>
                  <a:lnTo>
                    <a:pt x="5839" y="1073"/>
                  </a:lnTo>
                  <a:lnTo>
                    <a:pt x="5760" y="80"/>
                  </a:lnTo>
                  <a:lnTo>
                    <a:pt x="5720" y="41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6"/>
            <p:cNvSpPr/>
            <p:nvPr/>
          </p:nvSpPr>
          <p:spPr>
            <a:xfrm>
              <a:off x="7618549" y="3837261"/>
              <a:ext cx="203479" cy="103178"/>
            </a:xfrm>
            <a:custGeom>
              <a:avLst/>
              <a:gdLst/>
              <a:ahLst/>
              <a:cxnLst/>
              <a:rect l="l" t="t" r="r" b="b"/>
              <a:pathLst>
                <a:path w="5800" h="2941" extrusionOk="0">
                  <a:moveTo>
                    <a:pt x="835" y="1"/>
                  </a:moveTo>
                  <a:lnTo>
                    <a:pt x="437" y="41"/>
                  </a:lnTo>
                  <a:lnTo>
                    <a:pt x="199" y="120"/>
                  </a:lnTo>
                  <a:lnTo>
                    <a:pt x="0" y="1351"/>
                  </a:lnTo>
                  <a:lnTo>
                    <a:pt x="0" y="1391"/>
                  </a:lnTo>
                  <a:lnTo>
                    <a:pt x="120" y="1351"/>
                  </a:lnTo>
                  <a:lnTo>
                    <a:pt x="437" y="1272"/>
                  </a:lnTo>
                  <a:lnTo>
                    <a:pt x="676" y="1232"/>
                  </a:lnTo>
                  <a:lnTo>
                    <a:pt x="1232" y="1232"/>
                  </a:lnTo>
                  <a:lnTo>
                    <a:pt x="1589" y="1312"/>
                  </a:lnTo>
                  <a:lnTo>
                    <a:pt x="1947" y="1351"/>
                  </a:lnTo>
                  <a:lnTo>
                    <a:pt x="2265" y="1431"/>
                  </a:lnTo>
                  <a:lnTo>
                    <a:pt x="2940" y="1629"/>
                  </a:lnTo>
                  <a:lnTo>
                    <a:pt x="3575" y="1907"/>
                  </a:lnTo>
                  <a:lnTo>
                    <a:pt x="4131" y="2185"/>
                  </a:lnTo>
                  <a:lnTo>
                    <a:pt x="4608" y="2464"/>
                  </a:lnTo>
                  <a:lnTo>
                    <a:pt x="4966" y="2702"/>
                  </a:lnTo>
                  <a:lnTo>
                    <a:pt x="5323" y="2940"/>
                  </a:lnTo>
                  <a:lnTo>
                    <a:pt x="5442" y="2503"/>
                  </a:lnTo>
                  <a:lnTo>
                    <a:pt x="5800" y="1391"/>
                  </a:lnTo>
                  <a:lnTo>
                    <a:pt x="5402" y="1192"/>
                  </a:lnTo>
                  <a:lnTo>
                    <a:pt x="4608" y="835"/>
                  </a:lnTo>
                  <a:lnTo>
                    <a:pt x="4092" y="636"/>
                  </a:lnTo>
                  <a:lnTo>
                    <a:pt x="3456" y="438"/>
                  </a:lnTo>
                  <a:lnTo>
                    <a:pt x="2741" y="279"/>
                  </a:lnTo>
                  <a:lnTo>
                    <a:pt x="1947" y="80"/>
                  </a:lnTo>
                  <a:lnTo>
                    <a:pt x="1311" y="4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6"/>
            <p:cNvSpPr/>
            <p:nvPr/>
          </p:nvSpPr>
          <p:spPr>
            <a:xfrm>
              <a:off x="7621320" y="3852593"/>
              <a:ext cx="195129" cy="69709"/>
            </a:xfrm>
            <a:custGeom>
              <a:avLst/>
              <a:gdLst/>
              <a:ahLst/>
              <a:cxnLst/>
              <a:rect l="l" t="t" r="r" b="b"/>
              <a:pathLst>
                <a:path w="5562" h="1987" extrusionOk="0">
                  <a:moveTo>
                    <a:pt x="954" y="1"/>
                  </a:moveTo>
                  <a:lnTo>
                    <a:pt x="517" y="41"/>
                  </a:lnTo>
                  <a:lnTo>
                    <a:pt x="80" y="80"/>
                  </a:lnTo>
                  <a:lnTo>
                    <a:pt x="1" y="358"/>
                  </a:lnTo>
                  <a:lnTo>
                    <a:pt x="1" y="517"/>
                  </a:lnTo>
                  <a:lnTo>
                    <a:pt x="636" y="477"/>
                  </a:lnTo>
                  <a:lnTo>
                    <a:pt x="1113" y="477"/>
                  </a:lnTo>
                  <a:lnTo>
                    <a:pt x="1749" y="557"/>
                  </a:lnTo>
                  <a:lnTo>
                    <a:pt x="2503" y="676"/>
                  </a:lnTo>
                  <a:lnTo>
                    <a:pt x="2901" y="795"/>
                  </a:lnTo>
                  <a:lnTo>
                    <a:pt x="3337" y="954"/>
                  </a:lnTo>
                  <a:lnTo>
                    <a:pt x="3814" y="1153"/>
                  </a:lnTo>
                  <a:lnTo>
                    <a:pt x="4330" y="1391"/>
                  </a:lnTo>
                  <a:lnTo>
                    <a:pt x="4847" y="1669"/>
                  </a:lnTo>
                  <a:lnTo>
                    <a:pt x="5403" y="1987"/>
                  </a:lnTo>
                  <a:lnTo>
                    <a:pt x="5522" y="1748"/>
                  </a:lnTo>
                  <a:lnTo>
                    <a:pt x="5562" y="1550"/>
                  </a:lnTo>
                  <a:lnTo>
                    <a:pt x="5562" y="1470"/>
                  </a:lnTo>
                  <a:lnTo>
                    <a:pt x="5522" y="1431"/>
                  </a:lnTo>
                  <a:lnTo>
                    <a:pt x="5006" y="1153"/>
                  </a:lnTo>
                  <a:lnTo>
                    <a:pt x="4410" y="875"/>
                  </a:lnTo>
                  <a:lnTo>
                    <a:pt x="3655" y="597"/>
                  </a:lnTo>
                  <a:lnTo>
                    <a:pt x="2781" y="319"/>
                  </a:lnTo>
                  <a:lnTo>
                    <a:pt x="2344" y="199"/>
                  </a:lnTo>
                  <a:lnTo>
                    <a:pt x="1868" y="120"/>
                  </a:lnTo>
                  <a:lnTo>
                    <a:pt x="1431" y="41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6"/>
            <p:cNvSpPr/>
            <p:nvPr/>
          </p:nvSpPr>
          <p:spPr>
            <a:xfrm>
              <a:off x="7763474" y="2531561"/>
              <a:ext cx="448740" cy="720489"/>
            </a:xfrm>
            <a:custGeom>
              <a:avLst/>
              <a:gdLst/>
              <a:ahLst/>
              <a:cxnLst/>
              <a:rect l="l" t="t" r="r" b="b"/>
              <a:pathLst>
                <a:path w="12791" h="20537" extrusionOk="0">
                  <a:moveTo>
                    <a:pt x="9692" y="1"/>
                  </a:moveTo>
                  <a:lnTo>
                    <a:pt x="9216" y="40"/>
                  </a:lnTo>
                  <a:lnTo>
                    <a:pt x="8064" y="160"/>
                  </a:lnTo>
                  <a:lnTo>
                    <a:pt x="6634" y="239"/>
                  </a:lnTo>
                  <a:lnTo>
                    <a:pt x="5998" y="239"/>
                  </a:lnTo>
                  <a:lnTo>
                    <a:pt x="5442" y="199"/>
                  </a:lnTo>
                  <a:lnTo>
                    <a:pt x="5363" y="239"/>
                  </a:lnTo>
                  <a:lnTo>
                    <a:pt x="5204" y="398"/>
                  </a:lnTo>
                  <a:lnTo>
                    <a:pt x="4727" y="914"/>
                  </a:lnTo>
                  <a:lnTo>
                    <a:pt x="4171" y="1748"/>
                  </a:lnTo>
                  <a:lnTo>
                    <a:pt x="3536" y="2702"/>
                  </a:lnTo>
                  <a:lnTo>
                    <a:pt x="2860" y="3774"/>
                  </a:lnTo>
                  <a:lnTo>
                    <a:pt x="2304" y="4807"/>
                  </a:lnTo>
                  <a:lnTo>
                    <a:pt x="1867" y="5720"/>
                  </a:lnTo>
                  <a:lnTo>
                    <a:pt x="1708" y="6118"/>
                  </a:lnTo>
                  <a:lnTo>
                    <a:pt x="1589" y="6435"/>
                  </a:lnTo>
                  <a:lnTo>
                    <a:pt x="1430" y="7468"/>
                  </a:lnTo>
                  <a:lnTo>
                    <a:pt x="1192" y="9176"/>
                  </a:lnTo>
                  <a:lnTo>
                    <a:pt x="676" y="13625"/>
                  </a:lnTo>
                  <a:lnTo>
                    <a:pt x="0" y="19623"/>
                  </a:lnTo>
                  <a:lnTo>
                    <a:pt x="199" y="19702"/>
                  </a:lnTo>
                  <a:lnTo>
                    <a:pt x="636" y="19821"/>
                  </a:lnTo>
                  <a:lnTo>
                    <a:pt x="1947" y="20020"/>
                  </a:lnTo>
                  <a:lnTo>
                    <a:pt x="3694" y="20218"/>
                  </a:lnTo>
                  <a:lnTo>
                    <a:pt x="5680" y="20417"/>
                  </a:lnTo>
                  <a:lnTo>
                    <a:pt x="7667" y="20536"/>
                  </a:lnTo>
                  <a:lnTo>
                    <a:pt x="9335" y="20536"/>
                  </a:lnTo>
                  <a:lnTo>
                    <a:pt x="10010" y="20497"/>
                  </a:lnTo>
                  <a:lnTo>
                    <a:pt x="10526" y="20417"/>
                  </a:lnTo>
                  <a:lnTo>
                    <a:pt x="10725" y="20377"/>
                  </a:lnTo>
                  <a:lnTo>
                    <a:pt x="10884" y="20298"/>
                  </a:lnTo>
                  <a:lnTo>
                    <a:pt x="10963" y="20218"/>
                  </a:lnTo>
                  <a:lnTo>
                    <a:pt x="10963" y="20139"/>
                  </a:lnTo>
                  <a:lnTo>
                    <a:pt x="10924" y="18828"/>
                  </a:lnTo>
                  <a:lnTo>
                    <a:pt x="10884" y="17716"/>
                  </a:lnTo>
                  <a:lnTo>
                    <a:pt x="10804" y="16803"/>
                  </a:lnTo>
                  <a:lnTo>
                    <a:pt x="10685" y="16008"/>
                  </a:lnTo>
                  <a:lnTo>
                    <a:pt x="10606" y="15333"/>
                  </a:lnTo>
                  <a:lnTo>
                    <a:pt x="10487" y="14777"/>
                  </a:lnTo>
                  <a:lnTo>
                    <a:pt x="10248" y="13943"/>
                  </a:lnTo>
                  <a:lnTo>
                    <a:pt x="10050" y="13347"/>
                  </a:lnTo>
                  <a:lnTo>
                    <a:pt x="9931" y="12830"/>
                  </a:lnTo>
                  <a:lnTo>
                    <a:pt x="9891" y="12552"/>
                  </a:lnTo>
                  <a:lnTo>
                    <a:pt x="9851" y="12235"/>
                  </a:lnTo>
                  <a:lnTo>
                    <a:pt x="9891" y="11877"/>
                  </a:lnTo>
                  <a:lnTo>
                    <a:pt x="9931" y="11480"/>
                  </a:lnTo>
                  <a:lnTo>
                    <a:pt x="10010" y="11043"/>
                  </a:lnTo>
                  <a:lnTo>
                    <a:pt x="10129" y="10646"/>
                  </a:lnTo>
                  <a:lnTo>
                    <a:pt x="10368" y="9812"/>
                  </a:lnTo>
                  <a:lnTo>
                    <a:pt x="10685" y="8978"/>
                  </a:lnTo>
                  <a:lnTo>
                    <a:pt x="11043" y="8223"/>
                  </a:lnTo>
                  <a:lnTo>
                    <a:pt x="11718" y="6912"/>
                  </a:lnTo>
                  <a:lnTo>
                    <a:pt x="12115" y="6078"/>
                  </a:lnTo>
                  <a:lnTo>
                    <a:pt x="12354" y="5601"/>
                  </a:lnTo>
                  <a:lnTo>
                    <a:pt x="12512" y="5125"/>
                  </a:lnTo>
                  <a:lnTo>
                    <a:pt x="12632" y="4727"/>
                  </a:lnTo>
                  <a:lnTo>
                    <a:pt x="12711" y="4370"/>
                  </a:lnTo>
                  <a:lnTo>
                    <a:pt x="12790" y="3854"/>
                  </a:lnTo>
                  <a:lnTo>
                    <a:pt x="12790" y="3655"/>
                  </a:lnTo>
                  <a:lnTo>
                    <a:pt x="12751" y="3377"/>
                  </a:lnTo>
                  <a:lnTo>
                    <a:pt x="12592" y="3019"/>
                  </a:lnTo>
                  <a:lnTo>
                    <a:pt x="12354" y="2583"/>
                  </a:lnTo>
                  <a:lnTo>
                    <a:pt x="11996" y="2026"/>
                  </a:lnTo>
                  <a:lnTo>
                    <a:pt x="11758" y="1748"/>
                  </a:lnTo>
                  <a:lnTo>
                    <a:pt x="11440" y="1391"/>
                  </a:lnTo>
                  <a:lnTo>
                    <a:pt x="11082" y="1073"/>
                  </a:lnTo>
                  <a:lnTo>
                    <a:pt x="10685" y="716"/>
                  </a:lnTo>
                  <a:lnTo>
                    <a:pt x="10209" y="358"/>
                  </a:lnTo>
                  <a:lnTo>
                    <a:pt x="9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6"/>
            <p:cNvSpPr/>
            <p:nvPr/>
          </p:nvSpPr>
          <p:spPr>
            <a:xfrm>
              <a:off x="7665910" y="2516230"/>
              <a:ext cx="302446" cy="692599"/>
            </a:xfrm>
            <a:custGeom>
              <a:avLst/>
              <a:gdLst/>
              <a:ahLst/>
              <a:cxnLst/>
              <a:rect l="l" t="t" r="r" b="b"/>
              <a:pathLst>
                <a:path w="8621" h="19742" extrusionOk="0">
                  <a:moveTo>
                    <a:pt x="8541" y="1"/>
                  </a:moveTo>
                  <a:lnTo>
                    <a:pt x="7786" y="319"/>
                  </a:lnTo>
                  <a:lnTo>
                    <a:pt x="7071" y="636"/>
                  </a:lnTo>
                  <a:lnTo>
                    <a:pt x="6436" y="994"/>
                  </a:lnTo>
                  <a:lnTo>
                    <a:pt x="6118" y="1192"/>
                  </a:lnTo>
                  <a:lnTo>
                    <a:pt x="5840" y="1431"/>
                  </a:lnTo>
                  <a:lnTo>
                    <a:pt x="5721" y="1510"/>
                  </a:lnTo>
                  <a:lnTo>
                    <a:pt x="5602" y="1669"/>
                  </a:lnTo>
                  <a:lnTo>
                    <a:pt x="5284" y="2225"/>
                  </a:lnTo>
                  <a:lnTo>
                    <a:pt x="4926" y="3020"/>
                  </a:lnTo>
                  <a:lnTo>
                    <a:pt x="4569" y="3933"/>
                  </a:lnTo>
                  <a:lnTo>
                    <a:pt x="3933" y="5721"/>
                  </a:lnTo>
                  <a:lnTo>
                    <a:pt x="3616" y="6872"/>
                  </a:lnTo>
                  <a:lnTo>
                    <a:pt x="3059" y="8779"/>
                  </a:lnTo>
                  <a:lnTo>
                    <a:pt x="2106" y="12195"/>
                  </a:lnTo>
                  <a:lnTo>
                    <a:pt x="2027" y="12433"/>
                  </a:lnTo>
                  <a:lnTo>
                    <a:pt x="1868" y="12672"/>
                  </a:lnTo>
                  <a:lnTo>
                    <a:pt x="1709" y="12910"/>
                  </a:lnTo>
                  <a:lnTo>
                    <a:pt x="1630" y="13109"/>
                  </a:lnTo>
                  <a:lnTo>
                    <a:pt x="994" y="14777"/>
                  </a:lnTo>
                  <a:lnTo>
                    <a:pt x="517" y="16167"/>
                  </a:lnTo>
                  <a:lnTo>
                    <a:pt x="200" y="17359"/>
                  </a:lnTo>
                  <a:lnTo>
                    <a:pt x="1" y="18233"/>
                  </a:lnTo>
                  <a:lnTo>
                    <a:pt x="1" y="18352"/>
                  </a:lnTo>
                  <a:lnTo>
                    <a:pt x="80" y="18471"/>
                  </a:lnTo>
                  <a:lnTo>
                    <a:pt x="200" y="18590"/>
                  </a:lnTo>
                  <a:lnTo>
                    <a:pt x="319" y="18709"/>
                  </a:lnTo>
                  <a:lnTo>
                    <a:pt x="716" y="18947"/>
                  </a:lnTo>
                  <a:lnTo>
                    <a:pt x="1193" y="19186"/>
                  </a:lnTo>
                  <a:lnTo>
                    <a:pt x="2027" y="19583"/>
                  </a:lnTo>
                  <a:lnTo>
                    <a:pt x="2424" y="19742"/>
                  </a:lnTo>
                  <a:lnTo>
                    <a:pt x="3298" y="15690"/>
                  </a:lnTo>
                  <a:lnTo>
                    <a:pt x="4529" y="9693"/>
                  </a:lnTo>
                  <a:lnTo>
                    <a:pt x="4767" y="8660"/>
                  </a:lnTo>
                  <a:lnTo>
                    <a:pt x="5006" y="7587"/>
                  </a:lnTo>
                  <a:lnTo>
                    <a:pt x="5284" y="6555"/>
                  </a:lnTo>
                  <a:lnTo>
                    <a:pt x="5641" y="5522"/>
                  </a:lnTo>
                  <a:lnTo>
                    <a:pt x="5840" y="5006"/>
                  </a:lnTo>
                  <a:lnTo>
                    <a:pt x="6078" y="4489"/>
                  </a:lnTo>
                  <a:lnTo>
                    <a:pt x="6356" y="3933"/>
                  </a:lnTo>
                  <a:lnTo>
                    <a:pt x="6674" y="3377"/>
                  </a:lnTo>
                  <a:lnTo>
                    <a:pt x="7032" y="2821"/>
                  </a:lnTo>
                  <a:lnTo>
                    <a:pt x="7389" y="2225"/>
                  </a:lnTo>
                  <a:lnTo>
                    <a:pt x="7826" y="1669"/>
                  </a:lnTo>
                  <a:lnTo>
                    <a:pt x="8303" y="1034"/>
                  </a:lnTo>
                  <a:lnTo>
                    <a:pt x="8461" y="835"/>
                  </a:lnTo>
                  <a:lnTo>
                    <a:pt x="8541" y="636"/>
                  </a:lnTo>
                  <a:lnTo>
                    <a:pt x="8581" y="477"/>
                  </a:lnTo>
                  <a:lnTo>
                    <a:pt x="8620" y="319"/>
                  </a:lnTo>
                  <a:lnTo>
                    <a:pt x="8581" y="120"/>
                  </a:lnTo>
                  <a:lnTo>
                    <a:pt x="8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6"/>
            <p:cNvSpPr/>
            <p:nvPr/>
          </p:nvSpPr>
          <p:spPr>
            <a:xfrm>
              <a:off x="7918153" y="2473043"/>
              <a:ext cx="199304" cy="98968"/>
            </a:xfrm>
            <a:custGeom>
              <a:avLst/>
              <a:gdLst/>
              <a:ahLst/>
              <a:cxnLst/>
              <a:rect l="l" t="t" r="r" b="b"/>
              <a:pathLst>
                <a:path w="5681" h="2821" extrusionOk="0">
                  <a:moveTo>
                    <a:pt x="5363" y="0"/>
                  </a:moveTo>
                  <a:lnTo>
                    <a:pt x="5005" y="159"/>
                  </a:lnTo>
                  <a:lnTo>
                    <a:pt x="4608" y="279"/>
                  </a:lnTo>
                  <a:lnTo>
                    <a:pt x="4211" y="398"/>
                  </a:lnTo>
                  <a:lnTo>
                    <a:pt x="3297" y="596"/>
                  </a:lnTo>
                  <a:lnTo>
                    <a:pt x="2503" y="755"/>
                  </a:lnTo>
                  <a:lnTo>
                    <a:pt x="1828" y="835"/>
                  </a:lnTo>
                  <a:lnTo>
                    <a:pt x="1232" y="874"/>
                  </a:lnTo>
                  <a:lnTo>
                    <a:pt x="437" y="914"/>
                  </a:lnTo>
                  <a:lnTo>
                    <a:pt x="159" y="914"/>
                  </a:lnTo>
                  <a:lnTo>
                    <a:pt x="120" y="1073"/>
                  </a:lnTo>
                  <a:lnTo>
                    <a:pt x="0" y="1510"/>
                  </a:lnTo>
                  <a:lnTo>
                    <a:pt x="0" y="1788"/>
                  </a:lnTo>
                  <a:lnTo>
                    <a:pt x="0" y="2026"/>
                  </a:lnTo>
                  <a:lnTo>
                    <a:pt x="40" y="2265"/>
                  </a:lnTo>
                  <a:lnTo>
                    <a:pt x="159" y="2423"/>
                  </a:lnTo>
                  <a:lnTo>
                    <a:pt x="278" y="2543"/>
                  </a:lnTo>
                  <a:lnTo>
                    <a:pt x="398" y="2622"/>
                  </a:lnTo>
                  <a:lnTo>
                    <a:pt x="715" y="2741"/>
                  </a:lnTo>
                  <a:lnTo>
                    <a:pt x="1073" y="2821"/>
                  </a:lnTo>
                  <a:lnTo>
                    <a:pt x="1947" y="2821"/>
                  </a:lnTo>
                  <a:lnTo>
                    <a:pt x="2423" y="2781"/>
                  </a:lnTo>
                  <a:lnTo>
                    <a:pt x="3337" y="2622"/>
                  </a:lnTo>
                  <a:lnTo>
                    <a:pt x="4251" y="2384"/>
                  </a:lnTo>
                  <a:lnTo>
                    <a:pt x="5005" y="2145"/>
                  </a:lnTo>
                  <a:lnTo>
                    <a:pt x="5680" y="1907"/>
                  </a:lnTo>
                  <a:lnTo>
                    <a:pt x="53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6"/>
            <p:cNvSpPr/>
            <p:nvPr/>
          </p:nvSpPr>
          <p:spPr>
            <a:xfrm>
              <a:off x="7947412" y="2353202"/>
              <a:ext cx="204882" cy="181201"/>
            </a:xfrm>
            <a:custGeom>
              <a:avLst/>
              <a:gdLst/>
              <a:ahLst/>
              <a:cxnLst/>
              <a:rect l="l" t="t" r="r" b="b"/>
              <a:pathLst>
                <a:path w="5840" h="5165" extrusionOk="0">
                  <a:moveTo>
                    <a:pt x="1" y="1"/>
                  </a:moveTo>
                  <a:lnTo>
                    <a:pt x="40" y="199"/>
                  </a:lnTo>
                  <a:lnTo>
                    <a:pt x="40" y="477"/>
                  </a:lnTo>
                  <a:lnTo>
                    <a:pt x="80" y="1272"/>
                  </a:lnTo>
                  <a:lnTo>
                    <a:pt x="120" y="1708"/>
                  </a:lnTo>
                  <a:lnTo>
                    <a:pt x="239" y="2145"/>
                  </a:lnTo>
                  <a:lnTo>
                    <a:pt x="398" y="2622"/>
                  </a:lnTo>
                  <a:lnTo>
                    <a:pt x="517" y="2821"/>
                  </a:lnTo>
                  <a:lnTo>
                    <a:pt x="636" y="3019"/>
                  </a:lnTo>
                  <a:lnTo>
                    <a:pt x="835" y="3377"/>
                  </a:lnTo>
                  <a:lnTo>
                    <a:pt x="954" y="3695"/>
                  </a:lnTo>
                  <a:lnTo>
                    <a:pt x="1033" y="3933"/>
                  </a:lnTo>
                  <a:lnTo>
                    <a:pt x="1073" y="4171"/>
                  </a:lnTo>
                  <a:lnTo>
                    <a:pt x="1073" y="4370"/>
                  </a:lnTo>
                  <a:lnTo>
                    <a:pt x="1152" y="4529"/>
                  </a:lnTo>
                  <a:lnTo>
                    <a:pt x="1272" y="4688"/>
                  </a:lnTo>
                  <a:lnTo>
                    <a:pt x="1470" y="4807"/>
                  </a:lnTo>
                  <a:lnTo>
                    <a:pt x="1907" y="4926"/>
                  </a:lnTo>
                  <a:lnTo>
                    <a:pt x="2503" y="5045"/>
                  </a:lnTo>
                  <a:lnTo>
                    <a:pt x="3178" y="5124"/>
                  </a:lnTo>
                  <a:lnTo>
                    <a:pt x="3893" y="5164"/>
                  </a:lnTo>
                  <a:lnTo>
                    <a:pt x="4568" y="5164"/>
                  </a:lnTo>
                  <a:lnTo>
                    <a:pt x="5125" y="5085"/>
                  </a:lnTo>
                  <a:lnTo>
                    <a:pt x="5561" y="5005"/>
                  </a:lnTo>
                  <a:lnTo>
                    <a:pt x="5681" y="4926"/>
                  </a:lnTo>
                  <a:lnTo>
                    <a:pt x="5760" y="4846"/>
                  </a:lnTo>
                  <a:lnTo>
                    <a:pt x="5839" y="4370"/>
                  </a:lnTo>
                  <a:lnTo>
                    <a:pt x="5839" y="3496"/>
                  </a:lnTo>
                  <a:lnTo>
                    <a:pt x="5839" y="3019"/>
                  </a:lnTo>
                  <a:lnTo>
                    <a:pt x="5800" y="2582"/>
                  </a:lnTo>
                  <a:lnTo>
                    <a:pt x="5720" y="2225"/>
                  </a:lnTo>
                  <a:lnTo>
                    <a:pt x="5601" y="1947"/>
                  </a:lnTo>
                  <a:lnTo>
                    <a:pt x="5482" y="1867"/>
                  </a:lnTo>
                  <a:lnTo>
                    <a:pt x="5283" y="1708"/>
                  </a:lnTo>
                  <a:lnTo>
                    <a:pt x="4608" y="1430"/>
                  </a:lnTo>
                  <a:lnTo>
                    <a:pt x="3695" y="1113"/>
                  </a:lnTo>
                  <a:lnTo>
                    <a:pt x="2702" y="795"/>
                  </a:lnTo>
                  <a:lnTo>
                    <a:pt x="835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6"/>
            <p:cNvSpPr/>
            <p:nvPr/>
          </p:nvSpPr>
          <p:spPr>
            <a:xfrm>
              <a:off x="7859635" y="2296052"/>
              <a:ext cx="344229" cy="160292"/>
            </a:xfrm>
            <a:custGeom>
              <a:avLst/>
              <a:gdLst/>
              <a:ahLst/>
              <a:cxnLst/>
              <a:rect l="l" t="t" r="r" b="b"/>
              <a:pathLst>
                <a:path w="9812" h="4569" extrusionOk="0">
                  <a:moveTo>
                    <a:pt x="636" y="1"/>
                  </a:moveTo>
                  <a:lnTo>
                    <a:pt x="477" y="41"/>
                  </a:lnTo>
                  <a:lnTo>
                    <a:pt x="318" y="120"/>
                  </a:lnTo>
                  <a:lnTo>
                    <a:pt x="199" y="200"/>
                  </a:lnTo>
                  <a:lnTo>
                    <a:pt x="119" y="319"/>
                  </a:lnTo>
                  <a:lnTo>
                    <a:pt x="40" y="438"/>
                  </a:lnTo>
                  <a:lnTo>
                    <a:pt x="0" y="597"/>
                  </a:lnTo>
                  <a:lnTo>
                    <a:pt x="40" y="756"/>
                  </a:lnTo>
                  <a:lnTo>
                    <a:pt x="159" y="915"/>
                  </a:lnTo>
                  <a:lnTo>
                    <a:pt x="358" y="1073"/>
                  </a:lnTo>
                  <a:lnTo>
                    <a:pt x="556" y="1193"/>
                  </a:lnTo>
                  <a:lnTo>
                    <a:pt x="1152" y="1431"/>
                  </a:lnTo>
                  <a:lnTo>
                    <a:pt x="1827" y="1669"/>
                  </a:lnTo>
                  <a:lnTo>
                    <a:pt x="2781" y="2027"/>
                  </a:lnTo>
                  <a:lnTo>
                    <a:pt x="4052" y="2623"/>
                  </a:lnTo>
                  <a:lnTo>
                    <a:pt x="5323" y="3258"/>
                  </a:lnTo>
                  <a:lnTo>
                    <a:pt x="5839" y="3576"/>
                  </a:lnTo>
                  <a:lnTo>
                    <a:pt x="6236" y="3814"/>
                  </a:lnTo>
                  <a:lnTo>
                    <a:pt x="6633" y="4052"/>
                  </a:lnTo>
                  <a:lnTo>
                    <a:pt x="7150" y="4211"/>
                  </a:lnTo>
                  <a:lnTo>
                    <a:pt x="7666" y="4370"/>
                  </a:lnTo>
                  <a:lnTo>
                    <a:pt x="8222" y="4489"/>
                  </a:lnTo>
                  <a:lnTo>
                    <a:pt x="8778" y="4569"/>
                  </a:lnTo>
                  <a:lnTo>
                    <a:pt x="9215" y="4569"/>
                  </a:lnTo>
                  <a:lnTo>
                    <a:pt x="9573" y="4529"/>
                  </a:lnTo>
                  <a:lnTo>
                    <a:pt x="9652" y="4489"/>
                  </a:lnTo>
                  <a:lnTo>
                    <a:pt x="9732" y="4450"/>
                  </a:lnTo>
                  <a:lnTo>
                    <a:pt x="9771" y="4331"/>
                  </a:lnTo>
                  <a:lnTo>
                    <a:pt x="9811" y="4172"/>
                  </a:lnTo>
                  <a:lnTo>
                    <a:pt x="9771" y="4052"/>
                  </a:lnTo>
                  <a:lnTo>
                    <a:pt x="9692" y="3933"/>
                  </a:lnTo>
                  <a:lnTo>
                    <a:pt x="9493" y="3695"/>
                  </a:lnTo>
                  <a:lnTo>
                    <a:pt x="9215" y="3536"/>
                  </a:lnTo>
                  <a:lnTo>
                    <a:pt x="5164" y="1788"/>
                  </a:lnTo>
                  <a:lnTo>
                    <a:pt x="2304" y="557"/>
                  </a:lnTo>
                  <a:lnTo>
                    <a:pt x="1311" y="160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6"/>
            <p:cNvSpPr/>
            <p:nvPr/>
          </p:nvSpPr>
          <p:spPr>
            <a:xfrm>
              <a:off x="7867985" y="2293281"/>
              <a:ext cx="328898" cy="147732"/>
            </a:xfrm>
            <a:custGeom>
              <a:avLst/>
              <a:gdLst/>
              <a:ahLst/>
              <a:cxnLst/>
              <a:rect l="l" t="t" r="r" b="b"/>
              <a:pathLst>
                <a:path w="9375" h="4211" extrusionOk="0">
                  <a:moveTo>
                    <a:pt x="755" y="1"/>
                  </a:moveTo>
                  <a:lnTo>
                    <a:pt x="517" y="40"/>
                  </a:lnTo>
                  <a:lnTo>
                    <a:pt x="318" y="8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477"/>
                  </a:lnTo>
                  <a:lnTo>
                    <a:pt x="0" y="557"/>
                  </a:lnTo>
                  <a:lnTo>
                    <a:pt x="40" y="636"/>
                  </a:lnTo>
                  <a:lnTo>
                    <a:pt x="199" y="835"/>
                  </a:lnTo>
                  <a:lnTo>
                    <a:pt x="477" y="994"/>
                  </a:lnTo>
                  <a:lnTo>
                    <a:pt x="835" y="1152"/>
                  </a:lnTo>
                  <a:lnTo>
                    <a:pt x="1669" y="1430"/>
                  </a:lnTo>
                  <a:lnTo>
                    <a:pt x="2463" y="1748"/>
                  </a:lnTo>
                  <a:lnTo>
                    <a:pt x="4489" y="2702"/>
                  </a:lnTo>
                  <a:lnTo>
                    <a:pt x="5601" y="3258"/>
                  </a:lnTo>
                  <a:lnTo>
                    <a:pt x="6515" y="3734"/>
                  </a:lnTo>
                  <a:lnTo>
                    <a:pt x="6912" y="3933"/>
                  </a:lnTo>
                  <a:lnTo>
                    <a:pt x="7389" y="4092"/>
                  </a:lnTo>
                  <a:lnTo>
                    <a:pt x="7905" y="4171"/>
                  </a:lnTo>
                  <a:lnTo>
                    <a:pt x="8382" y="4211"/>
                  </a:lnTo>
                  <a:lnTo>
                    <a:pt x="8818" y="4211"/>
                  </a:lnTo>
                  <a:lnTo>
                    <a:pt x="9136" y="4171"/>
                  </a:lnTo>
                  <a:lnTo>
                    <a:pt x="9335" y="4092"/>
                  </a:lnTo>
                  <a:lnTo>
                    <a:pt x="9375" y="4052"/>
                  </a:lnTo>
                  <a:lnTo>
                    <a:pt x="9375" y="4012"/>
                  </a:lnTo>
                  <a:lnTo>
                    <a:pt x="9096" y="3655"/>
                  </a:lnTo>
                  <a:lnTo>
                    <a:pt x="8660" y="3218"/>
                  </a:lnTo>
                  <a:lnTo>
                    <a:pt x="8064" y="2702"/>
                  </a:lnTo>
                  <a:lnTo>
                    <a:pt x="7150" y="2304"/>
                  </a:lnTo>
                  <a:lnTo>
                    <a:pt x="5124" y="1391"/>
                  </a:lnTo>
                  <a:lnTo>
                    <a:pt x="2940" y="477"/>
                  </a:lnTo>
                  <a:lnTo>
                    <a:pt x="2106" y="159"/>
                  </a:lnTo>
                  <a:lnTo>
                    <a:pt x="1828" y="80"/>
                  </a:lnTo>
                  <a:lnTo>
                    <a:pt x="1629" y="40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6"/>
            <p:cNvSpPr/>
            <p:nvPr/>
          </p:nvSpPr>
          <p:spPr>
            <a:xfrm>
              <a:off x="7902822" y="2218029"/>
              <a:ext cx="252243" cy="195129"/>
            </a:xfrm>
            <a:custGeom>
              <a:avLst/>
              <a:gdLst/>
              <a:ahLst/>
              <a:cxnLst/>
              <a:rect l="l" t="t" r="r" b="b"/>
              <a:pathLst>
                <a:path w="7190" h="5562" extrusionOk="0">
                  <a:moveTo>
                    <a:pt x="3337" y="1"/>
                  </a:moveTo>
                  <a:lnTo>
                    <a:pt x="2900" y="40"/>
                  </a:lnTo>
                  <a:lnTo>
                    <a:pt x="2463" y="80"/>
                  </a:lnTo>
                  <a:lnTo>
                    <a:pt x="2066" y="199"/>
                  </a:lnTo>
                  <a:lnTo>
                    <a:pt x="1748" y="318"/>
                  </a:lnTo>
                  <a:lnTo>
                    <a:pt x="1470" y="438"/>
                  </a:lnTo>
                  <a:lnTo>
                    <a:pt x="1232" y="596"/>
                  </a:lnTo>
                  <a:lnTo>
                    <a:pt x="1033" y="755"/>
                  </a:lnTo>
                  <a:lnTo>
                    <a:pt x="795" y="994"/>
                  </a:lnTo>
                  <a:lnTo>
                    <a:pt x="557" y="1311"/>
                  </a:lnTo>
                  <a:lnTo>
                    <a:pt x="318" y="1669"/>
                  </a:lnTo>
                  <a:lnTo>
                    <a:pt x="159" y="2026"/>
                  </a:lnTo>
                  <a:lnTo>
                    <a:pt x="40" y="2304"/>
                  </a:lnTo>
                  <a:lnTo>
                    <a:pt x="0" y="2503"/>
                  </a:lnTo>
                  <a:lnTo>
                    <a:pt x="40" y="2582"/>
                  </a:lnTo>
                  <a:lnTo>
                    <a:pt x="80" y="2622"/>
                  </a:lnTo>
                  <a:lnTo>
                    <a:pt x="835" y="2860"/>
                  </a:lnTo>
                  <a:lnTo>
                    <a:pt x="1828" y="3258"/>
                  </a:lnTo>
                  <a:lnTo>
                    <a:pt x="2940" y="3734"/>
                  </a:lnTo>
                  <a:lnTo>
                    <a:pt x="4092" y="4251"/>
                  </a:lnTo>
                  <a:lnTo>
                    <a:pt x="6038" y="5164"/>
                  </a:lnTo>
                  <a:lnTo>
                    <a:pt x="6832" y="5561"/>
                  </a:lnTo>
                  <a:lnTo>
                    <a:pt x="6912" y="5403"/>
                  </a:lnTo>
                  <a:lnTo>
                    <a:pt x="7031" y="4926"/>
                  </a:lnTo>
                  <a:lnTo>
                    <a:pt x="7110" y="4568"/>
                  </a:lnTo>
                  <a:lnTo>
                    <a:pt x="7150" y="4132"/>
                  </a:lnTo>
                  <a:lnTo>
                    <a:pt x="7190" y="3575"/>
                  </a:lnTo>
                  <a:lnTo>
                    <a:pt x="7190" y="2980"/>
                  </a:lnTo>
                  <a:lnTo>
                    <a:pt x="7150" y="2662"/>
                  </a:lnTo>
                  <a:lnTo>
                    <a:pt x="7071" y="2384"/>
                  </a:lnTo>
                  <a:lnTo>
                    <a:pt x="6952" y="2106"/>
                  </a:lnTo>
                  <a:lnTo>
                    <a:pt x="6793" y="1828"/>
                  </a:lnTo>
                  <a:lnTo>
                    <a:pt x="6634" y="1629"/>
                  </a:lnTo>
                  <a:lnTo>
                    <a:pt x="6435" y="1391"/>
                  </a:lnTo>
                  <a:lnTo>
                    <a:pt x="5998" y="1033"/>
                  </a:lnTo>
                  <a:lnTo>
                    <a:pt x="5522" y="716"/>
                  </a:lnTo>
                  <a:lnTo>
                    <a:pt x="5085" y="477"/>
                  </a:lnTo>
                  <a:lnTo>
                    <a:pt x="4648" y="279"/>
                  </a:lnTo>
                  <a:lnTo>
                    <a:pt x="4290" y="160"/>
                  </a:lnTo>
                  <a:lnTo>
                    <a:pt x="3814" y="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6"/>
            <p:cNvSpPr/>
            <p:nvPr/>
          </p:nvSpPr>
          <p:spPr>
            <a:xfrm>
              <a:off x="8031013" y="2225010"/>
              <a:ext cx="122684" cy="188147"/>
            </a:xfrm>
            <a:custGeom>
              <a:avLst/>
              <a:gdLst/>
              <a:ahLst/>
              <a:cxnLst/>
              <a:rect l="l" t="t" r="r" b="b"/>
              <a:pathLst>
                <a:path w="3497" h="5363" extrusionOk="0">
                  <a:moveTo>
                    <a:pt x="716" y="0"/>
                  </a:moveTo>
                  <a:lnTo>
                    <a:pt x="835" y="199"/>
                  </a:lnTo>
                  <a:lnTo>
                    <a:pt x="875" y="397"/>
                  </a:lnTo>
                  <a:lnTo>
                    <a:pt x="954" y="874"/>
                  </a:lnTo>
                  <a:lnTo>
                    <a:pt x="954" y="1351"/>
                  </a:lnTo>
                  <a:lnTo>
                    <a:pt x="835" y="1867"/>
                  </a:lnTo>
                  <a:lnTo>
                    <a:pt x="716" y="2383"/>
                  </a:lnTo>
                  <a:lnTo>
                    <a:pt x="517" y="2900"/>
                  </a:lnTo>
                  <a:lnTo>
                    <a:pt x="279" y="3416"/>
                  </a:lnTo>
                  <a:lnTo>
                    <a:pt x="1" y="3853"/>
                  </a:lnTo>
                  <a:lnTo>
                    <a:pt x="2185" y="4886"/>
                  </a:lnTo>
                  <a:lnTo>
                    <a:pt x="3178" y="5362"/>
                  </a:lnTo>
                  <a:lnTo>
                    <a:pt x="3218" y="5204"/>
                  </a:lnTo>
                  <a:lnTo>
                    <a:pt x="3337" y="4727"/>
                  </a:lnTo>
                  <a:lnTo>
                    <a:pt x="3417" y="4369"/>
                  </a:lnTo>
                  <a:lnTo>
                    <a:pt x="3456" y="3933"/>
                  </a:lnTo>
                  <a:lnTo>
                    <a:pt x="3496" y="3376"/>
                  </a:lnTo>
                  <a:lnTo>
                    <a:pt x="3496" y="2781"/>
                  </a:lnTo>
                  <a:lnTo>
                    <a:pt x="3456" y="2463"/>
                  </a:lnTo>
                  <a:lnTo>
                    <a:pt x="3377" y="2185"/>
                  </a:lnTo>
                  <a:lnTo>
                    <a:pt x="3298" y="1947"/>
                  </a:lnTo>
                  <a:lnTo>
                    <a:pt x="3139" y="1708"/>
                  </a:lnTo>
                  <a:lnTo>
                    <a:pt x="2980" y="1470"/>
                  </a:lnTo>
                  <a:lnTo>
                    <a:pt x="2821" y="1271"/>
                  </a:lnTo>
                  <a:lnTo>
                    <a:pt x="2424" y="874"/>
                  </a:lnTo>
                  <a:lnTo>
                    <a:pt x="1987" y="596"/>
                  </a:lnTo>
                  <a:lnTo>
                    <a:pt x="1510" y="358"/>
                  </a:lnTo>
                  <a:lnTo>
                    <a:pt x="1113" y="159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6"/>
            <p:cNvSpPr/>
            <p:nvPr/>
          </p:nvSpPr>
          <p:spPr>
            <a:xfrm>
              <a:off x="7983652" y="3906935"/>
              <a:ext cx="224388" cy="158924"/>
            </a:xfrm>
            <a:custGeom>
              <a:avLst/>
              <a:gdLst/>
              <a:ahLst/>
              <a:cxnLst/>
              <a:rect l="l" t="t" r="r" b="b"/>
              <a:pathLst>
                <a:path w="6396" h="4530" extrusionOk="0">
                  <a:moveTo>
                    <a:pt x="3059" y="1"/>
                  </a:moveTo>
                  <a:lnTo>
                    <a:pt x="2820" y="279"/>
                  </a:lnTo>
                  <a:lnTo>
                    <a:pt x="2185" y="914"/>
                  </a:lnTo>
                  <a:lnTo>
                    <a:pt x="1788" y="1272"/>
                  </a:lnTo>
                  <a:lnTo>
                    <a:pt x="1351" y="1629"/>
                  </a:lnTo>
                  <a:lnTo>
                    <a:pt x="914" y="1947"/>
                  </a:lnTo>
                  <a:lnTo>
                    <a:pt x="437" y="2186"/>
                  </a:lnTo>
                  <a:lnTo>
                    <a:pt x="278" y="2305"/>
                  </a:lnTo>
                  <a:lnTo>
                    <a:pt x="159" y="2424"/>
                  </a:lnTo>
                  <a:lnTo>
                    <a:pt x="40" y="2583"/>
                  </a:lnTo>
                  <a:lnTo>
                    <a:pt x="0" y="2742"/>
                  </a:lnTo>
                  <a:lnTo>
                    <a:pt x="0" y="2940"/>
                  </a:lnTo>
                  <a:lnTo>
                    <a:pt x="0" y="3139"/>
                  </a:lnTo>
                  <a:lnTo>
                    <a:pt x="80" y="3337"/>
                  </a:lnTo>
                  <a:lnTo>
                    <a:pt x="159" y="3536"/>
                  </a:lnTo>
                  <a:lnTo>
                    <a:pt x="278" y="3735"/>
                  </a:lnTo>
                  <a:lnTo>
                    <a:pt x="437" y="3893"/>
                  </a:lnTo>
                  <a:lnTo>
                    <a:pt x="636" y="4052"/>
                  </a:lnTo>
                  <a:lnTo>
                    <a:pt x="834" y="4211"/>
                  </a:lnTo>
                  <a:lnTo>
                    <a:pt x="1073" y="4330"/>
                  </a:lnTo>
                  <a:lnTo>
                    <a:pt x="1351" y="4450"/>
                  </a:lnTo>
                  <a:lnTo>
                    <a:pt x="1629" y="4489"/>
                  </a:lnTo>
                  <a:lnTo>
                    <a:pt x="1907" y="4529"/>
                  </a:lnTo>
                  <a:lnTo>
                    <a:pt x="2542" y="4529"/>
                  </a:lnTo>
                  <a:lnTo>
                    <a:pt x="2860" y="4489"/>
                  </a:lnTo>
                  <a:lnTo>
                    <a:pt x="3218" y="4410"/>
                  </a:lnTo>
                  <a:lnTo>
                    <a:pt x="3615" y="4251"/>
                  </a:lnTo>
                  <a:lnTo>
                    <a:pt x="4052" y="4013"/>
                  </a:lnTo>
                  <a:lnTo>
                    <a:pt x="4528" y="3695"/>
                  </a:lnTo>
                  <a:lnTo>
                    <a:pt x="4806" y="3536"/>
                  </a:lnTo>
                  <a:lnTo>
                    <a:pt x="5045" y="3417"/>
                  </a:lnTo>
                  <a:lnTo>
                    <a:pt x="5243" y="3377"/>
                  </a:lnTo>
                  <a:lnTo>
                    <a:pt x="5601" y="3377"/>
                  </a:lnTo>
                  <a:lnTo>
                    <a:pt x="5760" y="3337"/>
                  </a:lnTo>
                  <a:lnTo>
                    <a:pt x="5879" y="3258"/>
                  </a:lnTo>
                  <a:lnTo>
                    <a:pt x="5998" y="3179"/>
                  </a:lnTo>
                  <a:lnTo>
                    <a:pt x="6117" y="3099"/>
                  </a:lnTo>
                  <a:lnTo>
                    <a:pt x="6197" y="2980"/>
                  </a:lnTo>
                  <a:lnTo>
                    <a:pt x="6316" y="2662"/>
                  </a:lnTo>
                  <a:lnTo>
                    <a:pt x="6356" y="2265"/>
                  </a:lnTo>
                  <a:lnTo>
                    <a:pt x="6395" y="1788"/>
                  </a:lnTo>
                  <a:lnTo>
                    <a:pt x="6316" y="1272"/>
                  </a:lnTo>
                  <a:lnTo>
                    <a:pt x="6236" y="636"/>
                  </a:lnTo>
                  <a:lnTo>
                    <a:pt x="3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6"/>
            <p:cNvSpPr/>
            <p:nvPr/>
          </p:nvSpPr>
          <p:spPr>
            <a:xfrm>
              <a:off x="7778805" y="2995597"/>
              <a:ext cx="447337" cy="995010"/>
            </a:xfrm>
            <a:custGeom>
              <a:avLst/>
              <a:gdLst/>
              <a:ahLst/>
              <a:cxnLst/>
              <a:rect l="l" t="t" r="r" b="b"/>
              <a:pathLst>
                <a:path w="12751" h="28362" extrusionOk="0">
                  <a:moveTo>
                    <a:pt x="7666" y="1"/>
                  </a:moveTo>
                  <a:lnTo>
                    <a:pt x="6435" y="199"/>
                  </a:lnTo>
                  <a:lnTo>
                    <a:pt x="3774" y="716"/>
                  </a:lnTo>
                  <a:lnTo>
                    <a:pt x="2344" y="994"/>
                  </a:lnTo>
                  <a:lnTo>
                    <a:pt x="1113" y="1311"/>
                  </a:lnTo>
                  <a:lnTo>
                    <a:pt x="636" y="1470"/>
                  </a:lnTo>
                  <a:lnTo>
                    <a:pt x="278" y="1629"/>
                  </a:lnTo>
                  <a:lnTo>
                    <a:pt x="40" y="1788"/>
                  </a:lnTo>
                  <a:lnTo>
                    <a:pt x="0" y="1828"/>
                  </a:lnTo>
                  <a:lnTo>
                    <a:pt x="0" y="1907"/>
                  </a:lnTo>
                  <a:lnTo>
                    <a:pt x="1986" y="8819"/>
                  </a:lnTo>
                  <a:lnTo>
                    <a:pt x="4211" y="16485"/>
                  </a:lnTo>
                  <a:lnTo>
                    <a:pt x="7428" y="27130"/>
                  </a:lnTo>
                  <a:lnTo>
                    <a:pt x="7905" y="27090"/>
                  </a:lnTo>
                  <a:lnTo>
                    <a:pt x="8421" y="27050"/>
                  </a:lnTo>
                  <a:lnTo>
                    <a:pt x="9096" y="27090"/>
                  </a:lnTo>
                  <a:lnTo>
                    <a:pt x="9494" y="27130"/>
                  </a:lnTo>
                  <a:lnTo>
                    <a:pt x="9891" y="27169"/>
                  </a:lnTo>
                  <a:lnTo>
                    <a:pt x="10288" y="27289"/>
                  </a:lnTo>
                  <a:lnTo>
                    <a:pt x="10725" y="27408"/>
                  </a:lnTo>
                  <a:lnTo>
                    <a:pt x="11162" y="27567"/>
                  </a:lnTo>
                  <a:lnTo>
                    <a:pt x="11599" y="27805"/>
                  </a:lnTo>
                  <a:lnTo>
                    <a:pt x="12036" y="28043"/>
                  </a:lnTo>
                  <a:lnTo>
                    <a:pt x="12473" y="28361"/>
                  </a:lnTo>
                  <a:lnTo>
                    <a:pt x="12552" y="28242"/>
                  </a:lnTo>
                  <a:lnTo>
                    <a:pt x="12632" y="28083"/>
                  </a:lnTo>
                  <a:lnTo>
                    <a:pt x="12711" y="27606"/>
                  </a:lnTo>
                  <a:lnTo>
                    <a:pt x="12751" y="26971"/>
                  </a:lnTo>
                  <a:lnTo>
                    <a:pt x="12751" y="26256"/>
                  </a:lnTo>
                  <a:lnTo>
                    <a:pt x="12711" y="25382"/>
                  </a:lnTo>
                  <a:lnTo>
                    <a:pt x="12592" y="24469"/>
                  </a:lnTo>
                  <a:lnTo>
                    <a:pt x="12473" y="23436"/>
                  </a:lnTo>
                  <a:lnTo>
                    <a:pt x="12314" y="22403"/>
                  </a:lnTo>
                  <a:lnTo>
                    <a:pt x="12115" y="21331"/>
                  </a:lnTo>
                  <a:lnTo>
                    <a:pt x="11877" y="20258"/>
                  </a:lnTo>
                  <a:lnTo>
                    <a:pt x="11638" y="19186"/>
                  </a:lnTo>
                  <a:lnTo>
                    <a:pt x="11360" y="18193"/>
                  </a:lnTo>
                  <a:lnTo>
                    <a:pt x="11082" y="17239"/>
                  </a:lnTo>
                  <a:lnTo>
                    <a:pt x="10804" y="16366"/>
                  </a:lnTo>
                  <a:lnTo>
                    <a:pt x="10487" y="15611"/>
                  </a:lnTo>
                  <a:lnTo>
                    <a:pt x="10209" y="14975"/>
                  </a:lnTo>
                  <a:lnTo>
                    <a:pt x="10169" y="14459"/>
                  </a:lnTo>
                  <a:lnTo>
                    <a:pt x="10050" y="13625"/>
                  </a:lnTo>
                  <a:lnTo>
                    <a:pt x="9732" y="11400"/>
                  </a:lnTo>
                  <a:lnTo>
                    <a:pt x="9374" y="9017"/>
                  </a:lnTo>
                  <a:lnTo>
                    <a:pt x="9295" y="8024"/>
                  </a:lnTo>
                  <a:lnTo>
                    <a:pt x="9255" y="7309"/>
                  </a:lnTo>
                  <a:lnTo>
                    <a:pt x="9216" y="6674"/>
                  </a:lnTo>
                  <a:lnTo>
                    <a:pt x="9096" y="5840"/>
                  </a:lnTo>
                  <a:lnTo>
                    <a:pt x="8898" y="4926"/>
                  </a:lnTo>
                  <a:lnTo>
                    <a:pt x="8699" y="3893"/>
                  </a:lnTo>
                  <a:lnTo>
                    <a:pt x="8183" y="1788"/>
                  </a:lnTo>
                  <a:lnTo>
                    <a:pt x="7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6"/>
            <p:cNvSpPr/>
            <p:nvPr/>
          </p:nvSpPr>
          <p:spPr>
            <a:xfrm>
              <a:off x="7852654" y="3285449"/>
              <a:ext cx="287080" cy="667515"/>
            </a:xfrm>
            <a:custGeom>
              <a:avLst/>
              <a:gdLst/>
              <a:ahLst/>
              <a:cxnLst/>
              <a:rect l="l" t="t" r="r" b="b"/>
              <a:pathLst>
                <a:path w="8183" h="19027" extrusionOk="0">
                  <a:moveTo>
                    <a:pt x="1" y="1"/>
                  </a:moveTo>
                  <a:lnTo>
                    <a:pt x="159" y="716"/>
                  </a:lnTo>
                  <a:lnTo>
                    <a:pt x="358" y="1828"/>
                  </a:lnTo>
                  <a:lnTo>
                    <a:pt x="1033" y="4648"/>
                  </a:lnTo>
                  <a:lnTo>
                    <a:pt x="2106" y="9057"/>
                  </a:lnTo>
                  <a:lnTo>
                    <a:pt x="2265" y="9772"/>
                  </a:lnTo>
                  <a:lnTo>
                    <a:pt x="2503" y="10447"/>
                  </a:lnTo>
                  <a:lnTo>
                    <a:pt x="2702" y="11003"/>
                  </a:lnTo>
                  <a:lnTo>
                    <a:pt x="2900" y="11440"/>
                  </a:lnTo>
                  <a:lnTo>
                    <a:pt x="3258" y="12393"/>
                  </a:lnTo>
                  <a:lnTo>
                    <a:pt x="3814" y="14101"/>
                  </a:lnTo>
                  <a:lnTo>
                    <a:pt x="4330" y="15849"/>
                  </a:lnTo>
                  <a:lnTo>
                    <a:pt x="4529" y="16524"/>
                  </a:lnTo>
                  <a:lnTo>
                    <a:pt x="4568" y="16921"/>
                  </a:lnTo>
                  <a:lnTo>
                    <a:pt x="4608" y="17200"/>
                  </a:lnTo>
                  <a:lnTo>
                    <a:pt x="4648" y="17517"/>
                  </a:lnTo>
                  <a:lnTo>
                    <a:pt x="4807" y="18193"/>
                  </a:lnTo>
                  <a:lnTo>
                    <a:pt x="5005" y="18788"/>
                  </a:lnTo>
                  <a:lnTo>
                    <a:pt x="5085" y="18947"/>
                  </a:lnTo>
                  <a:lnTo>
                    <a:pt x="5164" y="19027"/>
                  </a:lnTo>
                  <a:lnTo>
                    <a:pt x="5323" y="19027"/>
                  </a:lnTo>
                  <a:lnTo>
                    <a:pt x="5601" y="18987"/>
                  </a:lnTo>
                  <a:lnTo>
                    <a:pt x="6475" y="18868"/>
                  </a:lnTo>
                  <a:lnTo>
                    <a:pt x="6952" y="18828"/>
                  </a:lnTo>
                  <a:lnTo>
                    <a:pt x="7428" y="18828"/>
                  </a:lnTo>
                  <a:lnTo>
                    <a:pt x="7865" y="18868"/>
                  </a:lnTo>
                  <a:lnTo>
                    <a:pt x="8064" y="18907"/>
                  </a:lnTo>
                  <a:lnTo>
                    <a:pt x="8183" y="18987"/>
                  </a:lnTo>
                  <a:lnTo>
                    <a:pt x="8183" y="18987"/>
                  </a:lnTo>
                  <a:lnTo>
                    <a:pt x="8143" y="18868"/>
                  </a:lnTo>
                  <a:lnTo>
                    <a:pt x="8064" y="18749"/>
                  </a:lnTo>
                  <a:lnTo>
                    <a:pt x="7865" y="18550"/>
                  </a:lnTo>
                  <a:lnTo>
                    <a:pt x="7547" y="18351"/>
                  </a:lnTo>
                  <a:lnTo>
                    <a:pt x="7230" y="18232"/>
                  </a:lnTo>
                  <a:lnTo>
                    <a:pt x="6872" y="18113"/>
                  </a:lnTo>
                  <a:lnTo>
                    <a:pt x="6554" y="18034"/>
                  </a:lnTo>
                  <a:lnTo>
                    <a:pt x="6118" y="17954"/>
                  </a:lnTo>
                  <a:lnTo>
                    <a:pt x="7389" y="17914"/>
                  </a:lnTo>
                  <a:lnTo>
                    <a:pt x="7984" y="17835"/>
                  </a:lnTo>
                  <a:lnTo>
                    <a:pt x="8143" y="17795"/>
                  </a:lnTo>
                  <a:lnTo>
                    <a:pt x="8183" y="17795"/>
                  </a:lnTo>
                  <a:lnTo>
                    <a:pt x="8183" y="17756"/>
                  </a:lnTo>
                  <a:lnTo>
                    <a:pt x="7826" y="17398"/>
                  </a:lnTo>
                  <a:lnTo>
                    <a:pt x="7111" y="16763"/>
                  </a:lnTo>
                  <a:lnTo>
                    <a:pt x="6713" y="16405"/>
                  </a:lnTo>
                  <a:lnTo>
                    <a:pt x="6356" y="16127"/>
                  </a:lnTo>
                  <a:lnTo>
                    <a:pt x="6038" y="15928"/>
                  </a:lnTo>
                  <a:lnTo>
                    <a:pt x="5919" y="15849"/>
                  </a:lnTo>
                  <a:lnTo>
                    <a:pt x="5800" y="15849"/>
                  </a:lnTo>
                  <a:lnTo>
                    <a:pt x="6912" y="15333"/>
                  </a:lnTo>
                  <a:lnTo>
                    <a:pt x="6713" y="15094"/>
                  </a:lnTo>
                  <a:lnTo>
                    <a:pt x="6197" y="14499"/>
                  </a:lnTo>
                  <a:lnTo>
                    <a:pt x="5879" y="14062"/>
                  </a:lnTo>
                  <a:lnTo>
                    <a:pt x="5561" y="13585"/>
                  </a:lnTo>
                  <a:lnTo>
                    <a:pt x="5283" y="12989"/>
                  </a:lnTo>
                  <a:lnTo>
                    <a:pt x="5045" y="12393"/>
                  </a:lnTo>
                  <a:lnTo>
                    <a:pt x="4926" y="12076"/>
                  </a:lnTo>
                  <a:lnTo>
                    <a:pt x="4727" y="11678"/>
                  </a:lnTo>
                  <a:lnTo>
                    <a:pt x="4211" y="10685"/>
                  </a:lnTo>
                  <a:lnTo>
                    <a:pt x="3933" y="10129"/>
                  </a:lnTo>
                  <a:lnTo>
                    <a:pt x="3655" y="9533"/>
                  </a:lnTo>
                  <a:lnTo>
                    <a:pt x="3417" y="8938"/>
                  </a:lnTo>
                  <a:lnTo>
                    <a:pt x="3258" y="8342"/>
                  </a:lnTo>
                  <a:lnTo>
                    <a:pt x="3019" y="7667"/>
                  </a:lnTo>
                  <a:lnTo>
                    <a:pt x="2622" y="6554"/>
                  </a:lnTo>
                  <a:lnTo>
                    <a:pt x="1550" y="37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6"/>
            <p:cNvSpPr/>
            <p:nvPr/>
          </p:nvSpPr>
          <p:spPr>
            <a:xfrm>
              <a:off x="8014314" y="3865152"/>
              <a:ext cx="213231" cy="80865"/>
            </a:xfrm>
            <a:custGeom>
              <a:avLst/>
              <a:gdLst/>
              <a:ahLst/>
              <a:cxnLst/>
              <a:rect l="l" t="t" r="r" b="b"/>
              <a:pathLst>
                <a:path w="6078" h="2305" extrusionOk="0">
                  <a:moveTo>
                    <a:pt x="2383" y="0"/>
                  </a:moveTo>
                  <a:lnTo>
                    <a:pt x="1510" y="80"/>
                  </a:lnTo>
                  <a:lnTo>
                    <a:pt x="953" y="159"/>
                  </a:lnTo>
                  <a:lnTo>
                    <a:pt x="517" y="278"/>
                  </a:lnTo>
                  <a:lnTo>
                    <a:pt x="199" y="437"/>
                  </a:lnTo>
                  <a:lnTo>
                    <a:pt x="0" y="556"/>
                  </a:lnTo>
                  <a:lnTo>
                    <a:pt x="40" y="874"/>
                  </a:lnTo>
                  <a:lnTo>
                    <a:pt x="119" y="1271"/>
                  </a:lnTo>
                  <a:lnTo>
                    <a:pt x="278" y="1907"/>
                  </a:lnTo>
                  <a:lnTo>
                    <a:pt x="318" y="1907"/>
                  </a:lnTo>
                  <a:lnTo>
                    <a:pt x="397" y="1867"/>
                  </a:lnTo>
                  <a:lnTo>
                    <a:pt x="636" y="1708"/>
                  </a:lnTo>
                  <a:lnTo>
                    <a:pt x="795" y="1629"/>
                  </a:lnTo>
                  <a:lnTo>
                    <a:pt x="1033" y="1549"/>
                  </a:lnTo>
                  <a:lnTo>
                    <a:pt x="1311" y="1470"/>
                  </a:lnTo>
                  <a:lnTo>
                    <a:pt x="1629" y="1430"/>
                  </a:lnTo>
                  <a:lnTo>
                    <a:pt x="1986" y="1390"/>
                  </a:lnTo>
                  <a:lnTo>
                    <a:pt x="2344" y="1390"/>
                  </a:lnTo>
                  <a:lnTo>
                    <a:pt x="3098" y="1470"/>
                  </a:lnTo>
                  <a:lnTo>
                    <a:pt x="3813" y="1589"/>
                  </a:lnTo>
                  <a:lnTo>
                    <a:pt x="4528" y="1748"/>
                  </a:lnTo>
                  <a:lnTo>
                    <a:pt x="5124" y="1947"/>
                  </a:lnTo>
                  <a:lnTo>
                    <a:pt x="5601" y="2105"/>
                  </a:lnTo>
                  <a:lnTo>
                    <a:pt x="6038" y="2304"/>
                  </a:lnTo>
                  <a:lnTo>
                    <a:pt x="6077" y="2185"/>
                  </a:lnTo>
                  <a:lnTo>
                    <a:pt x="6077" y="1827"/>
                  </a:lnTo>
                  <a:lnTo>
                    <a:pt x="6077" y="1232"/>
                  </a:lnTo>
                  <a:lnTo>
                    <a:pt x="6038" y="834"/>
                  </a:lnTo>
                  <a:lnTo>
                    <a:pt x="5958" y="318"/>
                  </a:lnTo>
                  <a:lnTo>
                    <a:pt x="5442" y="199"/>
                  </a:lnTo>
                  <a:lnTo>
                    <a:pt x="4489" y="80"/>
                  </a:lnTo>
                  <a:lnTo>
                    <a:pt x="3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6"/>
            <p:cNvSpPr/>
            <p:nvPr/>
          </p:nvSpPr>
          <p:spPr>
            <a:xfrm>
              <a:off x="8017086" y="3883255"/>
              <a:ext cx="211863" cy="41853"/>
            </a:xfrm>
            <a:custGeom>
              <a:avLst/>
              <a:gdLst/>
              <a:ahLst/>
              <a:cxnLst/>
              <a:rect l="l" t="t" r="r" b="b"/>
              <a:pathLst>
                <a:path w="6039" h="1193" extrusionOk="0">
                  <a:moveTo>
                    <a:pt x="1748" y="1"/>
                  </a:moveTo>
                  <a:lnTo>
                    <a:pt x="1272" y="80"/>
                  </a:lnTo>
                  <a:lnTo>
                    <a:pt x="795" y="160"/>
                  </a:lnTo>
                  <a:lnTo>
                    <a:pt x="398" y="318"/>
                  </a:lnTo>
                  <a:lnTo>
                    <a:pt x="1" y="477"/>
                  </a:lnTo>
                  <a:lnTo>
                    <a:pt x="80" y="954"/>
                  </a:lnTo>
                  <a:lnTo>
                    <a:pt x="676" y="755"/>
                  </a:lnTo>
                  <a:lnTo>
                    <a:pt x="1113" y="636"/>
                  </a:lnTo>
                  <a:lnTo>
                    <a:pt x="1748" y="557"/>
                  </a:lnTo>
                  <a:lnTo>
                    <a:pt x="2106" y="517"/>
                  </a:lnTo>
                  <a:lnTo>
                    <a:pt x="2980" y="517"/>
                  </a:lnTo>
                  <a:lnTo>
                    <a:pt x="3496" y="596"/>
                  </a:lnTo>
                  <a:lnTo>
                    <a:pt x="4052" y="676"/>
                  </a:lnTo>
                  <a:lnTo>
                    <a:pt x="4648" y="795"/>
                  </a:lnTo>
                  <a:lnTo>
                    <a:pt x="5283" y="994"/>
                  </a:lnTo>
                  <a:lnTo>
                    <a:pt x="5998" y="1192"/>
                  </a:lnTo>
                  <a:lnTo>
                    <a:pt x="6038" y="835"/>
                  </a:lnTo>
                  <a:lnTo>
                    <a:pt x="5998" y="596"/>
                  </a:lnTo>
                  <a:lnTo>
                    <a:pt x="5959" y="438"/>
                  </a:lnTo>
                  <a:lnTo>
                    <a:pt x="5283" y="279"/>
                  </a:lnTo>
                  <a:lnTo>
                    <a:pt x="4568" y="160"/>
                  </a:lnTo>
                  <a:lnTo>
                    <a:pt x="3695" y="40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6"/>
            <p:cNvSpPr/>
            <p:nvPr/>
          </p:nvSpPr>
          <p:spPr>
            <a:xfrm>
              <a:off x="7802486" y="2661156"/>
              <a:ext cx="285712" cy="153311"/>
            </a:xfrm>
            <a:custGeom>
              <a:avLst/>
              <a:gdLst/>
              <a:ahLst/>
              <a:cxnLst/>
              <a:rect l="l" t="t" r="r" b="b"/>
              <a:pathLst>
                <a:path w="8144" h="4370" extrusionOk="0">
                  <a:moveTo>
                    <a:pt x="1391" y="1"/>
                  </a:moveTo>
                  <a:lnTo>
                    <a:pt x="954" y="40"/>
                  </a:lnTo>
                  <a:lnTo>
                    <a:pt x="636" y="120"/>
                  </a:lnTo>
                  <a:lnTo>
                    <a:pt x="239" y="1033"/>
                  </a:lnTo>
                  <a:lnTo>
                    <a:pt x="1" y="1629"/>
                  </a:lnTo>
                  <a:lnTo>
                    <a:pt x="835" y="1828"/>
                  </a:lnTo>
                  <a:lnTo>
                    <a:pt x="1709" y="2066"/>
                  </a:lnTo>
                  <a:lnTo>
                    <a:pt x="2781" y="2384"/>
                  </a:lnTo>
                  <a:lnTo>
                    <a:pt x="3933" y="2781"/>
                  </a:lnTo>
                  <a:lnTo>
                    <a:pt x="5045" y="3258"/>
                  </a:lnTo>
                  <a:lnTo>
                    <a:pt x="5561" y="3496"/>
                  </a:lnTo>
                  <a:lnTo>
                    <a:pt x="6038" y="3774"/>
                  </a:lnTo>
                  <a:lnTo>
                    <a:pt x="6475" y="4052"/>
                  </a:lnTo>
                  <a:lnTo>
                    <a:pt x="6833" y="4370"/>
                  </a:lnTo>
                  <a:lnTo>
                    <a:pt x="8143" y="2146"/>
                  </a:lnTo>
                  <a:lnTo>
                    <a:pt x="7706" y="1907"/>
                  </a:lnTo>
                  <a:lnTo>
                    <a:pt x="6952" y="1550"/>
                  </a:lnTo>
                  <a:lnTo>
                    <a:pt x="5959" y="1153"/>
                  </a:lnTo>
                  <a:lnTo>
                    <a:pt x="4767" y="755"/>
                  </a:lnTo>
                  <a:lnTo>
                    <a:pt x="3536" y="398"/>
                  </a:lnTo>
                  <a:lnTo>
                    <a:pt x="2940" y="239"/>
                  </a:lnTo>
                  <a:lnTo>
                    <a:pt x="2384" y="120"/>
                  </a:lnTo>
                  <a:lnTo>
                    <a:pt x="1867" y="40"/>
                  </a:lnTo>
                  <a:lnTo>
                    <a:pt x="13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6"/>
            <p:cNvSpPr/>
            <p:nvPr/>
          </p:nvSpPr>
          <p:spPr>
            <a:xfrm>
              <a:off x="7808064" y="2677890"/>
              <a:ext cx="261996" cy="104546"/>
            </a:xfrm>
            <a:custGeom>
              <a:avLst/>
              <a:gdLst/>
              <a:ahLst/>
              <a:cxnLst/>
              <a:rect l="l" t="t" r="r" b="b"/>
              <a:pathLst>
                <a:path w="7468" h="2980" extrusionOk="0">
                  <a:moveTo>
                    <a:pt x="318" y="0"/>
                  </a:moveTo>
                  <a:lnTo>
                    <a:pt x="239" y="159"/>
                  </a:lnTo>
                  <a:lnTo>
                    <a:pt x="0" y="715"/>
                  </a:lnTo>
                  <a:lnTo>
                    <a:pt x="557" y="755"/>
                  </a:lnTo>
                  <a:lnTo>
                    <a:pt x="1073" y="835"/>
                  </a:lnTo>
                  <a:lnTo>
                    <a:pt x="1669" y="914"/>
                  </a:lnTo>
                  <a:lnTo>
                    <a:pt x="2225" y="1073"/>
                  </a:lnTo>
                  <a:lnTo>
                    <a:pt x="3337" y="1391"/>
                  </a:lnTo>
                  <a:lnTo>
                    <a:pt x="4409" y="1788"/>
                  </a:lnTo>
                  <a:lnTo>
                    <a:pt x="5363" y="2185"/>
                  </a:lnTo>
                  <a:lnTo>
                    <a:pt x="6117" y="2543"/>
                  </a:lnTo>
                  <a:lnTo>
                    <a:pt x="6991" y="2979"/>
                  </a:lnTo>
                  <a:lnTo>
                    <a:pt x="7150" y="2781"/>
                  </a:lnTo>
                  <a:lnTo>
                    <a:pt x="7309" y="2543"/>
                  </a:lnTo>
                  <a:lnTo>
                    <a:pt x="7468" y="2304"/>
                  </a:lnTo>
                  <a:lnTo>
                    <a:pt x="6912" y="1947"/>
                  </a:lnTo>
                  <a:lnTo>
                    <a:pt x="6316" y="1629"/>
                  </a:lnTo>
                  <a:lnTo>
                    <a:pt x="5760" y="1351"/>
                  </a:lnTo>
                  <a:lnTo>
                    <a:pt x="5164" y="1113"/>
                  </a:lnTo>
                  <a:lnTo>
                    <a:pt x="4529" y="874"/>
                  </a:lnTo>
                  <a:lnTo>
                    <a:pt x="3933" y="715"/>
                  </a:lnTo>
                  <a:lnTo>
                    <a:pt x="2821" y="398"/>
                  </a:lnTo>
                  <a:lnTo>
                    <a:pt x="1828" y="199"/>
                  </a:lnTo>
                  <a:lnTo>
                    <a:pt x="1033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6"/>
            <p:cNvSpPr/>
            <p:nvPr/>
          </p:nvSpPr>
          <p:spPr>
            <a:xfrm>
              <a:off x="7735619" y="2917574"/>
              <a:ext cx="379066" cy="82233"/>
            </a:xfrm>
            <a:custGeom>
              <a:avLst/>
              <a:gdLst/>
              <a:ahLst/>
              <a:cxnLst/>
              <a:rect l="l" t="t" r="r" b="b"/>
              <a:pathLst>
                <a:path w="10805" h="2344" extrusionOk="0">
                  <a:moveTo>
                    <a:pt x="238" y="0"/>
                  </a:moveTo>
                  <a:lnTo>
                    <a:pt x="0" y="914"/>
                  </a:lnTo>
                  <a:lnTo>
                    <a:pt x="119" y="993"/>
                  </a:lnTo>
                  <a:lnTo>
                    <a:pt x="516" y="1152"/>
                  </a:lnTo>
                  <a:lnTo>
                    <a:pt x="1231" y="1430"/>
                  </a:lnTo>
                  <a:lnTo>
                    <a:pt x="2224" y="1669"/>
                  </a:lnTo>
                  <a:lnTo>
                    <a:pt x="2860" y="1827"/>
                  </a:lnTo>
                  <a:lnTo>
                    <a:pt x="3575" y="1947"/>
                  </a:lnTo>
                  <a:lnTo>
                    <a:pt x="4409" y="2066"/>
                  </a:lnTo>
                  <a:lnTo>
                    <a:pt x="5323" y="2185"/>
                  </a:lnTo>
                  <a:lnTo>
                    <a:pt x="6316" y="2264"/>
                  </a:lnTo>
                  <a:lnTo>
                    <a:pt x="7428" y="2304"/>
                  </a:lnTo>
                  <a:lnTo>
                    <a:pt x="8619" y="2344"/>
                  </a:lnTo>
                  <a:lnTo>
                    <a:pt x="9930" y="2304"/>
                  </a:lnTo>
                  <a:lnTo>
                    <a:pt x="10168" y="2304"/>
                  </a:lnTo>
                  <a:lnTo>
                    <a:pt x="10407" y="2264"/>
                  </a:lnTo>
                  <a:lnTo>
                    <a:pt x="10566" y="2185"/>
                  </a:lnTo>
                  <a:lnTo>
                    <a:pt x="10685" y="2106"/>
                  </a:lnTo>
                  <a:lnTo>
                    <a:pt x="10725" y="2026"/>
                  </a:lnTo>
                  <a:lnTo>
                    <a:pt x="10804" y="1947"/>
                  </a:lnTo>
                  <a:lnTo>
                    <a:pt x="10804" y="1827"/>
                  </a:lnTo>
                  <a:lnTo>
                    <a:pt x="10804" y="1708"/>
                  </a:lnTo>
                  <a:lnTo>
                    <a:pt x="10725" y="1510"/>
                  </a:lnTo>
                  <a:lnTo>
                    <a:pt x="10645" y="1311"/>
                  </a:lnTo>
                  <a:lnTo>
                    <a:pt x="10526" y="1152"/>
                  </a:lnTo>
                  <a:lnTo>
                    <a:pt x="10288" y="1192"/>
                  </a:lnTo>
                  <a:lnTo>
                    <a:pt x="8778" y="1192"/>
                  </a:lnTo>
                  <a:lnTo>
                    <a:pt x="7269" y="1112"/>
                  </a:lnTo>
                  <a:lnTo>
                    <a:pt x="5521" y="993"/>
                  </a:lnTo>
                  <a:lnTo>
                    <a:pt x="3813" y="795"/>
                  </a:lnTo>
                  <a:lnTo>
                    <a:pt x="2224" y="596"/>
                  </a:lnTo>
                  <a:lnTo>
                    <a:pt x="1549" y="437"/>
                  </a:lnTo>
                  <a:lnTo>
                    <a:pt x="993" y="318"/>
                  </a:lnTo>
                  <a:lnTo>
                    <a:pt x="556" y="159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6"/>
            <p:cNvSpPr/>
            <p:nvPr/>
          </p:nvSpPr>
          <p:spPr>
            <a:xfrm>
              <a:off x="5880842" y="2587307"/>
              <a:ext cx="331705" cy="678671"/>
            </a:xfrm>
            <a:custGeom>
              <a:avLst/>
              <a:gdLst/>
              <a:ahLst/>
              <a:cxnLst/>
              <a:rect l="l" t="t" r="r" b="b"/>
              <a:pathLst>
                <a:path w="9455" h="19345" extrusionOk="0">
                  <a:moveTo>
                    <a:pt x="2821" y="1"/>
                  </a:moveTo>
                  <a:lnTo>
                    <a:pt x="2344" y="40"/>
                  </a:lnTo>
                  <a:lnTo>
                    <a:pt x="1868" y="120"/>
                  </a:lnTo>
                  <a:lnTo>
                    <a:pt x="875" y="318"/>
                  </a:lnTo>
                  <a:lnTo>
                    <a:pt x="398" y="358"/>
                  </a:lnTo>
                  <a:lnTo>
                    <a:pt x="200" y="318"/>
                  </a:lnTo>
                  <a:lnTo>
                    <a:pt x="1" y="318"/>
                  </a:lnTo>
                  <a:lnTo>
                    <a:pt x="120" y="398"/>
                  </a:lnTo>
                  <a:lnTo>
                    <a:pt x="517" y="596"/>
                  </a:lnTo>
                  <a:lnTo>
                    <a:pt x="954" y="954"/>
                  </a:lnTo>
                  <a:lnTo>
                    <a:pt x="1153" y="1152"/>
                  </a:lnTo>
                  <a:lnTo>
                    <a:pt x="1351" y="1351"/>
                  </a:lnTo>
                  <a:lnTo>
                    <a:pt x="1709" y="1867"/>
                  </a:lnTo>
                  <a:lnTo>
                    <a:pt x="2027" y="2424"/>
                  </a:lnTo>
                  <a:lnTo>
                    <a:pt x="2344" y="2980"/>
                  </a:lnTo>
                  <a:lnTo>
                    <a:pt x="2583" y="3536"/>
                  </a:lnTo>
                  <a:lnTo>
                    <a:pt x="2821" y="4131"/>
                  </a:lnTo>
                  <a:lnTo>
                    <a:pt x="3020" y="4688"/>
                  </a:lnTo>
                  <a:lnTo>
                    <a:pt x="3417" y="5879"/>
                  </a:lnTo>
                  <a:lnTo>
                    <a:pt x="3695" y="7071"/>
                  </a:lnTo>
                  <a:lnTo>
                    <a:pt x="4013" y="8223"/>
                  </a:lnTo>
                  <a:lnTo>
                    <a:pt x="4291" y="9335"/>
                  </a:lnTo>
                  <a:lnTo>
                    <a:pt x="4608" y="10368"/>
                  </a:lnTo>
                  <a:lnTo>
                    <a:pt x="4767" y="10844"/>
                  </a:lnTo>
                  <a:lnTo>
                    <a:pt x="4887" y="11440"/>
                  </a:lnTo>
                  <a:lnTo>
                    <a:pt x="5125" y="12751"/>
                  </a:lnTo>
                  <a:lnTo>
                    <a:pt x="5323" y="14260"/>
                  </a:lnTo>
                  <a:lnTo>
                    <a:pt x="5482" y="15730"/>
                  </a:lnTo>
                  <a:lnTo>
                    <a:pt x="5641" y="18272"/>
                  </a:lnTo>
                  <a:lnTo>
                    <a:pt x="5721" y="19344"/>
                  </a:lnTo>
                  <a:lnTo>
                    <a:pt x="6316" y="19146"/>
                  </a:lnTo>
                  <a:lnTo>
                    <a:pt x="7627" y="18749"/>
                  </a:lnTo>
                  <a:lnTo>
                    <a:pt x="8303" y="18510"/>
                  </a:lnTo>
                  <a:lnTo>
                    <a:pt x="8898" y="18232"/>
                  </a:lnTo>
                  <a:lnTo>
                    <a:pt x="9137" y="18113"/>
                  </a:lnTo>
                  <a:lnTo>
                    <a:pt x="9296" y="17994"/>
                  </a:lnTo>
                  <a:lnTo>
                    <a:pt x="9415" y="17875"/>
                  </a:lnTo>
                  <a:lnTo>
                    <a:pt x="9454" y="17795"/>
                  </a:lnTo>
                  <a:lnTo>
                    <a:pt x="8739" y="15094"/>
                  </a:lnTo>
                  <a:lnTo>
                    <a:pt x="7905" y="11917"/>
                  </a:lnTo>
                  <a:lnTo>
                    <a:pt x="7429" y="10248"/>
                  </a:lnTo>
                  <a:lnTo>
                    <a:pt x="6912" y="8540"/>
                  </a:lnTo>
                  <a:lnTo>
                    <a:pt x="6396" y="6832"/>
                  </a:lnTo>
                  <a:lnTo>
                    <a:pt x="5800" y="5164"/>
                  </a:lnTo>
                  <a:lnTo>
                    <a:pt x="5443" y="4251"/>
                  </a:lnTo>
                  <a:lnTo>
                    <a:pt x="4887" y="2781"/>
                  </a:lnTo>
                  <a:lnTo>
                    <a:pt x="4529" y="2026"/>
                  </a:lnTo>
                  <a:lnTo>
                    <a:pt x="4211" y="1311"/>
                  </a:lnTo>
                  <a:lnTo>
                    <a:pt x="3894" y="716"/>
                  </a:lnTo>
                  <a:lnTo>
                    <a:pt x="3576" y="318"/>
                  </a:lnTo>
                  <a:lnTo>
                    <a:pt x="3417" y="159"/>
                  </a:lnTo>
                  <a:lnTo>
                    <a:pt x="3218" y="80"/>
                  </a:lnTo>
                  <a:lnTo>
                    <a:pt x="3020" y="40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6"/>
            <p:cNvSpPr/>
            <p:nvPr/>
          </p:nvSpPr>
          <p:spPr>
            <a:xfrm>
              <a:off x="5811168" y="2535736"/>
              <a:ext cx="217441" cy="97600"/>
            </a:xfrm>
            <a:custGeom>
              <a:avLst/>
              <a:gdLst/>
              <a:ahLst/>
              <a:cxnLst/>
              <a:rect l="l" t="t" r="r" b="b"/>
              <a:pathLst>
                <a:path w="6198" h="2782" extrusionOk="0">
                  <a:moveTo>
                    <a:pt x="358" y="1"/>
                  </a:moveTo>
                  <a:lnTo>
                    <a:pt x="1" y="1907"/>
                  </a:lnTo>
                  <a:lnTo>
                    <a:pt x="795" y="2146"/>
                  </a:lnTo>
                  <a:lnTo>
                    <a:pt x="1590" y="2384"/>
                  </a:lnTo>
                  <a:lnTo>
                    <a:pt x="2583" y="2583"/>
                  </a:lnTo>
                  <a:lnTo>
                    <a:pt x="3576" y="2742"/>
                  </a:lnTo>
                  <a:lnTo>
                    <a:pt x="4092" y="2781"/>
                  </a:lnTo>
                  <a:lnTo>
                    <a:pt x="4966" y="2781"/>
                  </a:lnTo>
                  <a:lnTo>
                    <a:pt x="5323" y="2702"/>
                  </a:lnTo>
                  <a:lnTo>
                    <a:pt x="5601" y="2543"/>
                  </a:lnTo>
                  <a:lnTo>
                    <a:pt x="5721" y="2464"/>
                  </a:lnTo>
                  <a:lnTo>
                    <a:pt x="5840" y="2344"/>
                  </a:lnTo>
                  <a:lnTo>
                    <a:pt x="5919" y="2186"/>
                  </a:lnTo>
                  <a:lnTo>
                    <a:pt x="5999" y="1987"/>
                  </a:lnTo>
                  <a:lnTo>
                    <a:pt x="6118" y="1590"/>
                  </a:lnTo>
                  <a:lnTo>
                    <a:pt x="6197" y="1113"/>
                  </a:lnTo>
                  <a:lnTo>
                    <a:pt x="4569" y="835"/>
                  </a:lnTo>
                  <a:lnTo>
                    <a:pt x="2940" y="557"/>
                  </a:lnTo>
                  <a:lnTo>
                    <a:pt x="1153" y="319"/>
                  </a:lnTo>
                  <a:lnTo>
                    <a:pt x="795" y="239"/>
                  </a:lnTo>
                  <a:lnTo>
                    <a:pt x="557" y="160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6"/>
            <p:cNvSpPr/>
            <p:nvPr/>
          </p:nvSpPr>
          <p:spPr>
            <a:xfrm>
              <a:off x="5808397" y="2393617"/>
              <a:ext cx="154714" cy="167238"/>
            </a:xfrm>
            <a:custGeom>
              <a:avLst/>
              <a:gdLst/>
              <a:ahLst/>
              <a:cxnLst/>
              <a:rect l="l" t="t" r="r" b="b"/>
              <a:pathLst>
                <a:path w="4410" h="4767" extrusionOk="0">
                  <a:moveTo>
                    <a:pt x="4290" y="0"/>
                  </a:moveTo>
                  <a:lnTo>
                    <a:pt x="3694" y="159"/>
                  </a:lnTo>
                  <a:lnTo>
                    <a:pt x="2384" y="556"/>
                  </a:lnTo>
                  <a:lnTo>
                    <a:pt x="1669" y="795"/>
                  </a:lnTo>
                  <a:lnTo>
                    <a:pt x="993" y="1033"/>
                  </a:lnTo>
                  <a:lnTo>
                    <a:pt x="477" y="1271"/>
                  </a:lnTo>
                  <a:lnTo>
                    <a:pt x="318" y="1391"/>
                  </a:lnTo>
                  <a:lnTo>
                    <a:pt x="199" y="1470"/>
                  </a:lnTo>
                  <a:lnTo>
                    <a:pt x="159" y="1589"/>
                  </a:lnTo>
                  <a:lnTo>
                    <a:pt x="80" y="1708"/>
                  </a:lnTo>
                  <a:lnTo>
                    <a:pt x="40" y="2066"/>
                  </a:lnTo>
                  <a:lnTo>
                    <a:pt x="0" y="2543"/>
                  </a:lnTo>
                  <a:lnTo>
                    <a:pt x="0" y="3019"/>
                  </a:lnTo>
                  <a:lnTo>
                    <a:pt x="40" y="3933"/>
                  </a:lnTo>
                  <a:lnTo>
                    <a:pt x="120" y="4409"/>
                  </a:lnTo>
                  <a:lnTo>
                    <a:pt x="159" y="4489"/>
                  </a:lnTo>
                  <a:lnTo>
                    <a:pt x="199" y="4568"/>
                  </a:lnTo>
                  <a:lnTo>
                    <a:pt x="398" y="4648"/>
                  </a:lnTo>
                  <a:lnTo>
                    <a:pt x="636" y="4687"/>
                  </a:lnTo>
                  <a:lnTo>
                    <a:pt x="1947" y="4687"/>
                  </a:lnTo>
                  <a:lnTo>
                    <a:pt x="2225" y="4767"/>
                  </a:lnTo>
                  <a:lnTo>
                    <a:pt x="2582" y="4767"/>
                  </a:lnTo>
                  <a:lnTo>
                    <a:pt x="2662" y="4687"/>
                  </a:lnTo>
                  <a:lnTo>
                    <a:pt x="2821" y="4568"/>
                  </a:lnTo>
                  <a:lnTo>
                    <a:pt x="2979" y="4330"/>
                  </a:lnTo>
                  <a:lnTo>
                    <a:pt x="3337" y="3814"/>
                  </a:lnTo>
                  <a:lnTo>
                    <a:pt x="3575" y="3496"/>
                  </a:lnTo>
                  <a:lnTo>
                    <a:pt x="3893" y="3178"/>
                  </a:lnTo>
                  <a:lnTo>
                    <a:pt x="4012" y="3019"/>
                  </a:lnTo>
                  <a:lnTo>
                    <a:pt x="4171" y="2821"/>
                  </a:lnTo>
                  <a:lnTo>
                    <a:pt x="4251" y="2622"/>
                  </a:lnTo>
                  <a:lnTo>
                    <a:pt x="4330" y="2423"/>
                  </a:lnTo>
                  <a:lnTo>
                    <a:pt x="4370" y="1907"/>
                  </a:lnTo>
                  <a:lnTo>
                    <a:pt x="4409" y="1430"/>
                  </a:lnTo>
                  <a:lnTo>
                    <a:pt x="4330" y="517"/>
                  </a:lnTo>
                  <a:lnTo>
                    <a:pt x="4290" y="199"/>
                  </a:lnTo>
                  <a:lnTo>
                    <a:pt x="4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6"/>
            <p:cNvSpPr/>
            <p:nvPr/>
          </p:nvSpPr>
          <p:spPr>
            <a:xfrm>
              <a:off x="5740126" y="2343449"/>
              <a:ext cx="351176" cy="133805"/>
            </a:xfrm>
            <a:custGeom>
              <a:avLst/>
              <a:gdLst/>
              <a:ahLst/>
              <a:cxnLst/>
              <a:rect l="l" t="t" r="r" b="b"/>
              <a:pathLst>
                <a:path w="10010" h="3814" extrusionOk="0">
                  <a:moveTo>
                    <a:pt x="9215" y="0"/>
                  </a:moveTo>
                  <a:lnTo>
                    <a:pt x="7746" y="437"/>
                  </a:lnTo>
                  <a:lnTo>
                    <a:pt x="4806" y="1391"/>
                  </a:lnTo>
                  <a:lnTo>
                    <a:pt x="556" y="2781"/>
                  </a:lnTo>
                  <a:lnTo>
                    <a:pt x="318" y="2940"/>
                  </a:lnTo>
                  <a:lnTo>
                    <a:pt x="119" y="3138"/>
                  </a:lnTo>
                  <a:lnTo>
                    <a:pt x="40" y="3258"/>
                  </a:lnTo>
                  <a:lnTo>
                    <a:pt x="0" y="3377"/>
                  </a:lnTo>
                  <a:lnTo>
                    <a:pt x="0" y="3496"/>
                  </a:lnTo>
                  <a:lnTo>
                    <a:pt x="40" y="3615"/>
                  </a:lnTo>
                  <a:lnTo>
                    <a:pt x="119" y="3655"/>
                  </a:lnTo>
                  <a:lnTo>
                    <a:pt x="238" y="3734"/>
                  </a:lnTo>
                  <a:lnTo>
                    <a:pt x="636" y="3774"/>
                  </a:lnTo>
                  <a:lnTo>
                    <a:pt x="1231" y="3814"/>
                  </a:lnTo>
                  <a:lnTo>
                    <a:pt x="1867" y="3814"/>
                  </a:lnTo>
                  <a:lnTo>
                    <a:pt x="2582" y="3774"/>
                  </a:lnTo>
                  <a:lnTo>
                    <a:pt x="3257" y="3655"/>
                  </a:lnTo>
                  <a:lnTo>
                    <a:pt x="3813" y="3536"/>
                  </a:lnTo>
                  <a:lnTo>
                    <a:pt x="4052" y="3456"/>
                  </a:lnTo>
                  <a:lnTo>
                    <a:pt x="4250" y="3377"/>
                  </a:lnTo>
                  <a:lnTo>
                    <a:pt x="5084" y="2860"/>
                  </a:lnTo>
                  <a:lnTo>
                    <a:pt x="6236" y="2304"/>
                  </a:lnTo>
                  <a:lnTo>
                    <a:pt x="7348" y="1828"/>
                  </a:lnTo>
                  <a:lnTo>
                    <a:pt x="7825" y="1629"/>
                  </a:lnTo>
                  <a:lnTo>
                    <a:pt x="8222" y="1510"/>
                  </a:lnTo>
                  <a:lnTo>
                    <a:pt x="8858" y="1351"/>
                  </a:lnTo>
                  <a:lnTo>
                    <a:pt x="9414" y="1152"/>
                  </a:lnTo>
                  <a:lnTo>
                    <a:pt x="9652" y="1033"/>
                  </a:lnTo>
                  <a:lnTo>
                    <a:pt x="9811" y="914"/>
                  </a:lnTo>
                  <a:lnTo>
                    <a:pt x="9930" y="755"/>
                  </a:lnTo>
                  <a:lnTo>
                    <a:pt x="10010" y="636"/>
                  </a:lnTo>
                  <a:lnTo>
                    <a:pt x="9970" y="477"/>
                  </a:lnTo>
                  <a:lnTo>
                    <a:pt x="9930" y="318"/>
                  </a:lnTo>
                  <a:lnTo>
                    <a:pt x="9851" y="239"/>
                  </a:lnTo>
                  <a:lnTo>
                    <a:pt x="9732" y="120"/>
                  </a:lnTo>
                  <a:lnTo>
                    <a:pt x="9454" y="40"/>
                  </a:lnTo>
                  <a:lnTo>
                    <a:pt x="9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6"/>
            <p:cNvSpPr/>
            <p:nvPr/>
          </p:nvSpPr>
          <p:spPr>
            <a:xfrm>
              <a:off x="5747073" y="2339274"/>
              <a:ext cx="337283" cy="125455"/>
            </a:xfrm>
            <a:custGeom>
              <a:avLst/>
              <a:gdLst/>
              <a:ahLst/>
              <a:cxnLst/>
              <a:rect l="l" t="t" r="r" b="b"/>
              <a:pathLst>
                <a:path w="9614" h="3576" extrusionOk="0">
                  <a:moveTo>
                    <a:pt x="8104" y="0"/>
                  </a:moveTo>
                  <a:lnTo>
                    <a:pt x="7905" y="40"/>
                  </a:lnTo>
                  <a:lnTo>
                    <a:pt x="7627" y="119"/>
                  </a:lnTo>
                  <a:lnTo>
                    <a:pt x="6793" y="318"/>
                  </a:lnTo>
                  <a:lnTo>
                    <a:pt x="4688" y="1073"/>
                  </a:lnTo>
                  <a:lnTo>
                    <a:pt x="2702" y="1788"/>
                  </a:lnTo>
                  <a:lnTo>
                    <a:pt x="1828" y="2105"/>
                  </a:lnTo>
                  <a:lnTo>
                    <a:pt x="994" y="2582"/>
                  </a:lnTo>
                  <a:lnTo>
                    <a:pt x="358" y="2940"/>
                  </a:lnTo>
                  <a:lnTo>
                    <a:pt x="120" y="3138"/>
                  </a:lnTo>
                  <a:lnTo>
                    <a:pt x="1" y="3257"/>
                  </a:lnTo>
                  <a:lnTo>
                    <a:pt x="1" y="3297"/>
                  </a:lnTo>
                  <a:lnTo>
                    <a:pt x="40" y="3337"/>
                  </a:lnTo>
                  <a:lnTo>
                    <a:pt x="318" y="3456"/>
                  </a:lnTo>
                  <a:lnTo>
                    <a:pt x="795" y="3535"/>
                  </a:lnTo>
                  <a:lnTo>
                    <a:pt x="1351" y="3575"/>
                  </a:lnTo>
                  <a:lnTo>
                    <a:pt x="1987" y="3575"/>
                  </a:lnTo>
                  <a:lnTo>
                    <a:pt x="2583" y="3535"/>
                  </a:lnTo>
                  <a:lnTo>
                    <a:pt x="3139" y="3456"/>
                  </a:lnTo>
                  <a:lnTo>
                    <a:pt x="3377" y="3377"/>
                  </a:lnTo>
                  <a:lnTo>
                    <a:pt x="3576" y="3297"/>
                  </a:lnTo>
                  <a:lnTo>
                    <a:pt x="5363" y="2423"/>
                  </a:lnTo>
                  <a:lnTo>
                    <a:pt x="6356" y="1947"/>
                  </a:lnTo>
                  <a:lnTo>
                    <a:pt x="7150" y="1589"/>
                  </a:lnTo>
                  <a:lnTo>
                    <a:pt x="7945" y="1351"/>
                  </a:lnTo>
                  <a:lnTo>
                    <a:pt x="8739" y="1112"/>
                  </a:lnTo>
                  <a:lnTo>
                    <a:pt x="9097" y="993"/>
                  </a:lnTo>
                  <a:lnTo>
                    <a:pt x="9375" y="834"/>
                  </a:lnTo>
                  <a:lnTo>
                    <a:pt x="9534" y="676"/>
                  </a:lnTo>
                  <a:lnTo>
                    <a:pt x="9573" y="596"/>
                  </a:lnTo>
                  <a:lnTo>
                    <a:pt x="9613" y="517"/>
                  </a:lnTo>
                  <a:lnTo>
                    <a:pt x="9573" y="358"/>
                  </a:lnTo>
                  <a:lnTo>
                    <a:pt x="9454" y="239"/>
                  </a:lnTo>
                  <a:lnTo>
                    <a:pt x="9335" y="159"/>
                  </a:lnTo>
                  <a:lnTo>
                    <a:pt x="9136" y="80"/>
                  </a:lnTo>
                  <a:lnTo>
                    <a:pt x="8660" y="40"/>
                  </a:lnTo>
                  <a:lnTo>
                    <a:pt x="8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6"/>
            <p:cNvSpPr/>
            <p:nvPr/>
          </p:nvSpPr>
          <p:spPr>
            <a:xfrm>
              <a:off x="5809800" y="2261215"/>
              <a:ext cx="241087" cy="175623"/>
            </a:xfrm>
            <a:custGeom>
              <a:avLst/>
              <a:gdLst/>
              <a:ahLst/>
              <a:cxnLst/>
              <a:rect l="l" t="t" r="r" b="b"/>
              <a:pathLst>
                <a:path w="6872" h="5006" extrusionOk="0">
                  <a:moveTo>
                    <a:pt x="3456" y="1"/>
                  </a:moveTo>
                  <a:lnTo>
                    <a:pt x="2979" y="80"/>
                  </a:lnTo>
                  <a:lnTo>
                    <a:pt x="2661" y="200"/>
                  </a:lnTo>
                  <a:lnTo>
                    <a:pt x="2225" y="319"/>
                  </a:lnTo>
                  <a:lnTo>
                    <a:pt x="1788" y="517"/>
                  </a:lnTo>
                  <a:lnTo>
                    <a:pt x="1311" y="795"/>
                  </a:lnTo>
                  <a:lnTo>
                    <a:pt x="874" y="1113"/>
                  </a:lnTo>
                  <a:lnTo>
                    <a:pt x="675" y="1312"/>
                  </a:lnTo>
                  <a:lnTo>
                    <a:pt x="517" y="1510"/>
                  </a:lnTo>
                  <a:lnTo>
                    <a:pt x="358" y="1749"/>
                  </a:lnTo>
                  <a:lnTo>
                    <a:pt x="238" y="1987"/>
                  </a:lnTo>
                  <a:lnTo>
                    <a:pt x="119" y="2265"/>
                  </a:lnTo>
                  <a:lnTo>
                    <a:pt x="80" y="2543"/>
                  </a:lnTo>
                  <a:lnTo>
                    <a:pt x="40" y="3139"/>
                  </a:lnTo>
                  <a:lnTo>
                    <a:pt x="0" y="3616"/>
                  </a:lnTo>
                  <a:lnTo>
                    <a:pt x="40" y="4052"/>
                  </a:lnTo>
                  <a:lnTo>
                    <a:pt x="80" y="4410"/>
                  </a:lnTo>
                  <a:lnTo>
                    <a:pt x="159" y="4847"/>
                  </a:lnTo>
                  <a:lnTo>
                    <a:pt x="199" y="5006"/>
                  </a:lnTo>
                  <a:lnTo>
                    <a:pt x="1033" y="4688"/>
                  </a:lnTo>
                  <a:lnTo>
                    <a:pt x="2900" y="3933"/>
                  </a:lnTo>
                  <a:lnTo>
                    <a:pt x="4012" y="3536"/>
                  </a:lnTo>
                  <a:lnTo>
                    <a:pt x="5084" y="3179"/>
                  </a:lnTo>
                  <a:lnTo>
                    <a:pt x="6038" y="2861"/>
                  </a:lnTo>
                  <a:lnTo>
                    <a:pt x="6792" y="2702"/>
                  </a:lnTo>
                  <a:lnTo>
                    <a:pt x="6832" y="2662"/>
                  </a:lnTo>
                  <a:lnTo>
                    <a:pt x="6872" y="2583"/>
                  </a:lnTo>
                  <a:lnTo>
                    <a:pt x="6872" y="2384"/>
                  </a:lnTo>
                  <a:lnTo>
                    <a:pt x="6753" y="2106"/>
                  </a:lnTo>
                  <a:lnTo>
                    <a:pt x="6633" y="1788"/>
                  </a:lnTo>
                  <a:lnTo>
                    <a:pt x="6435" y="1431"/>
                  </a:lnTo>
                  <a:lnTo>
                    <a:pt x="6236" y="1113"/>
                  </a:lnTo>
                  <a:lnTo>
                    <a:pt x="6038" y="875"/>
                  </a:lnTo>
                  <a:lnTo>
                    <a:pt x="5839" y="676"/>
                  </a:lnTo>
                  <a:lnTo>
                    <a:pt x="5640" y="557"/>
                  </a:lnTo>
                  <a:lnTo>
                    <a:pt x="5362" y="398"/>
                  </a:lnTo>
                  <a:lnTo>
                    <a:pt x="5084" y="279"/>
                  </a:lnTo>
                  <a:lnTo>
                    <a:pt x="4727" y="160"/>
                  </a:lnTo>
                  <a:lnTo>
                    <a:pt x="4330" y="41"/>
                  </a:lnTo>
                  <a:lnTo>
                    <a:pt x="3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6"/>
            <p:cNvSpPr/>
            <p:nvPr/>
          </p:nvSpPr>
          <p:spPr>
            <a:xfrm>
              <a:off x="5811168" y="2265425"/>
              <a:ext cx="114299" cy="171413"/>
            </a:xfrm>
            <a:custGeom>
              <a:avLst/>
              <a:gdLst/>
              <a:ahLst/>
              <a:cxnLst/>
              <a:rect l="l" t="t" r="r" b="b"/>
              <a:pathLst>
                <a:path w="3258" h="4886" extrusionOk="0">
                  <a:moveTo>
                    <a:pt x="2861" y="0"/>
                  </a:moveTo>
                  <a:lnTo>
                    <a:pt x="2503" y="119"/>
                  </a:lnTo>
                  <a:lnTo>
                    <a:pt x="2106" y="278"/>
                  </a:lnTo>
                  <a:lnTo>
                    <a:pt x="1629" y="477"/>
                  </a:lnTo>
                  <a:lnTo>
                    <a:pt x="1192" y="715"/>
                  </a:lnTo>
                  <a:lnTo>
                    <a:pt x="795" y="1033"/>
                  </a:lnTo>
                  <a:lnTo>
                    <a:pt x="636" y="1231"/>
                  </a:lnTo>
                  <a:lnTo>
                    <a:pt x="478" y="1430"/>
                  </a:lnTo>
                  <a:lnTo>
                    <a:pt x="319" y="1668"/>
                  </a:lnTo>
                  <a:lnTo>
                    <a:pt x="199" y="1907"/>
                  </a:lnTo>
                  <a:lnTo>
                    <a:pt x="120" y="2145"/>
                  </a:lnTo>
                  <a:lnTo>
                    <a:pt x="80" y="2423"/>
                  </a:lnTo>
                  <a:lnTo>
                    <a:pt x="1" y="3019"/>
                  </a:lnTo>
                  <a:lnTo>
                    <a:pt x="1" y="3496"/>
                  </a:lnTo>
                  <a:lnTo>
                    <a:pt x="41" y="3932"/>
                  </a:lnTo>
                  <a:lnTo>
                    <a:pt x="80" y="4290"/>
                  </a:lnTo>
                  <a:lnTo>
                    <a:pt x="160" y="4727"/>
                  </a:lnTo>
                  <a:lnTo>
                    <a:pt x="199" y="4886"/>
                  </a:lnTo>
                  <a:lnTo>
                    <a:pt x="1153" y="4528"/>
                  </a:lnTo>
                  <a:lnTo>
                    <a:pt x="3258" y="3694"/>
                  </a:lnTo>
                  <a:lnTo>
                    <a:pt x="3059" y="3257"/>
                  </a:lnTo>
                  <a:lnTo>
                    <a:pt x="2861" y="2741"/>
                  </a:lnTo>
                  <a:lnTo>
                    <a:pt x="2702" y="2264"/>
                  </a:lnTo>
                  <a:lnTo>
                    <a:pt x="2622" y="1748"/>
                  </a:lnTo>
                  <a:lnTo>
                    <a:pt x="2583" y="1271"/>
                  </a:lnTo>
                  <a:lnTo>
                    <a:pt x="2583" y="795"/>
                  </a:lnTo>
                  <a:lnTo>
                    <a:pt x="2702" y="358"/>
                  </a:lnTo>
                  <a:lnTo>
                    <a:pt x="2742" y="199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6"/>
            <p:cNvSpPr/>
            <p:nvPr/>
          </p:nvSpPr>
          <p:spPr>
            <a:xfrm>
              <a:off x="5624459" y="3881851"/>
              <a:ext cx="243894" cy="138015"/>
            </a:xfrm>
            <a:custGeom>
              <a:avLst/>
              <a:gdLst/>
              <a:ahLst/>
              <a:cxnLst/>
              <a:rect l="l" t="t" r="r" b="b"/>
              <a:pathLst>
                <a:path w="6952" h="3934" extrusionOk="0">
                  <a:moveTo>
                    <a:pt x="3257" y="1"/>
                  </a:moveTo>
                  <a:lnTo>
                    <a:pt x="239" y="835"/>
                  </a:lnTo>
                  <a:lnTo>
                    <a:pt x="80" y="1987"/>
                  </a:lnTo>
                  <a:lnTo>
                    <a:pt x="40" y="2464"/>
                  </a:lnTo>
                  <a:lnTo>
                    <a:pt x="0" y="2861"/>
                  </a:lnTo>
                  <a:lnTo>
                    <a:pt x="40" y="3179"/>
                  </a:lnTo>
                  <a:lnTo>
                    <a:pt x="80" y="3337"/>
                  </a:lnTo>
                  <a:lnTo>
                    <a:pt x="119" y="3417"/>
                  </a:lnTo>
                  <a:lnTo>
                    <a:pt x="199" y="3496"/>
                  </a:lnTo>
                  <a:lnTo>
                    <a:pt x="278" y="3576"/>
                  </a:lnTo>
                  <a:lnTo>
                    <a:pt x="556" y="3576"/>
                  </a:lnTo>
                  <a:lnTo>
                    <a:pt x="1271" y="3536"/>
                  </a:lnTo>
                  <a:lnTo>
                    <a:pt x="1708" y="3576"/>
                  </a:lnTo>
                  <a:lnTo>
                    <a:pt x="2145" y="3615"/>
                  </a:lnTo>
                  <a:lnTo>
                    <a:pt x="2701" y="3774"/>
                  </a:lnTo>
                  <a:lnTo>
                    <a:pt x="3257" y="3894"/>
                  </a:lnTo>
                  <a:lnTo>
                    <a:pt x="3734" y="3933"/>
                  </a:lnTo>
                  <a:lnTo>
                    <a:pt x="4846" y="3933"/>
                  </a:lnTo>
                  <a:lnTo>
                    <a:pt x="5283" y="3894"/>
                  </a:lnTo>
                  <a:lnTo>
                    <a:pt x="5561" y="3854"/>
                  </a:lnTo>
                  <a:lnTo>
                    <a:pt x="5839" y="3774"/>
                  </a:lnTo>
                  <a:lnTo>
                    <a:pt x="6078" y="3695"/>
                  </a:lnTo>
                  <a:lnTo>
                    <a:pt x="6316" y="3576"/>
                  </a:lnTo>
                  <a:lnTo>
                    <a:pt x="6514" y="3417"/>
                  </a:lnTo>
                  <a:lnTo>
                    <a:pt x="6673" y="3258"/>
                  </a:lnTo>
                  <a:lnTo>
                    <a:pt x="6793" y="3059"/>
                  </a:lnTo>
                  <a:lnTo>
                    <a:pt x="6872" y="2901"/>
                  </a:lnTo>
                  <a:lnTo>
                    <a:pt x="6951" y="2702"/>
                  </a:lnTo>
                  <a:lnTo>
                    <a:pt x="6951" y="2543"/>
                  </a:lnTo>
                  <a:lnTo>
                    <a:pt x="6912" y="2344"/>
                  </a:lnTo>
                  <a:lnTo>
                    <a:pt x="6832" y="2186"/>
                  </a:lnTo>
                  <a:lnTo>
                    <a:pt x="6673" y="2027"/>
                  </a:lnTo>
                  <a:lnTo>
                    <a:pt x="6475" y="1907"/>
                  </a:lnTo>
                  <a:lnTo>
                    <a:pt x="6197" y="1788"/>
                  </a:lnTo>
                  <a:lnTo>
                    <a:pt x="5879" y="1749"/>
                  </a:lnTo>
                  <a:lnTo>
                    <a:pt x="5641" y="1669"/>
                  </a:lnTo>
                  <a:lnTo>
                    <a:pt x="5442" y="1590"/>
                  </a:lnTo>
                  <a:lnTo>
                    <a:pt x="4965" y="1391"/>
                  </a:lnTo>
                  <a:lnTo>
                    <a:pt x="4528" y="1113"/>
                  </a:lnTo>
                  <a:lnTo>
                    <a:pt x="4131" y="795"/>
                  </a:lnTo>
                  <a:lnTo>
                    <a:pt x="3496" y="239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6"/>
            <p:cNvSpPr/>
            <p:nvPr/>
          </p:nvSpPr>
          <p:spPr>
            <a:xfrm>
              <a:off x="5618881" y="3182341"/>
              <a:ext cx="510064" cy="765044"/>
            </a:xfrm>
            <a:custGeom>
              <a:avLst/>
              <a:gdLst/>
              <a:ahLst/>
              <a:cxnLst/>
              <a:rect l="l" t="t" r="r" b="b"/>
              <a:pathLst>
                <a:path w="14539" h="21807" extrusionOk="0">
                  <a:moveTo>
                    <a:pt x="9096" y="0"/>
                  </a:moveTo>
                  <a:lnTo>
                    <a:pt x="8858" y="40"/>
                  </a:lnTo>
                  <a:lnTo>
                    <a:pt x="8620" y="40"/>
                  </a:lnTo>
                  <a:lnTo>
                    <a:pt x="8421" y="119"/>
                  </a:lnTo>
                  <a:lnTo>
                    <a:pt x="8223" y="199"/>
                  </a:lnTo>
                  <a:lnTo>
                    <a:pt x="8064" y="318"/>
                  </a:lnTo>
                  <a:lnTo>
                    <a:pt x="7905" y="477"/>
                  </a:lnTo>
                  <a:lnTo>
                    <a:pt x="7825" y="675"/>
                  </a:lnTo>
                  <a:lnTo>
                    <a:pt x="7746" y="914"/>
                  </a:lnTo>
                  <a:lnTo>
                    <a:pt x="6594" y="5164"/>
                  </a:lnTo>
                  <a:lnTo>
                    <a:pt x="5680" y="8461"/>
                  </a:lnTo>
                  <a:lnTo>
                    <a:pt x="5005" y="9573"/>
                  </a:lnTo>
                  <a:lnTo>
                    <a:pt x="4370" y="10645"/>
                  </a:lnTo>
                  <a:lnTo>
                    <a:pt x="3774" y="11638"/>
                  </a:lnTo>
                  <a:lnTo>
                    <a:pt x="3258" y="12592"/>
                  </a:lnTo>
                  <a:lnTo>
                    <a:pt x="2781" y="13545"/>
                  </a:lnTo>
                  <a:lnTo>
                    <a:pt x="2344" y="14419"/>
                  </a:lnTo>
                  <a:lnTo>
                    <a:pt x="1589" y="16047"/>
                  </a:lnTo>
                  <a:lnTo>
                    <a:pt x="1033" y="17557"/>
                  </a:lnTo>
                  <a:lnTo>
                    <a:pt x="596" y="18907"/>
                  </a:lnTo>
                  <a:lnTo>
                    <a:pt x="278" y="20099"/>
                  </a:lnTo>
                  <a:lnTo>
                    <a:pt x="0" y="21171"/>
                  </a:lnTo>
                  <a:lnTo>
                    <a:pt x="5760" y="21807"/>
                  </a:lnTo>
                  <a:lnTo>
                    <a:pt x="6078" y="21012"/>
                  </a:lnTo>
                  <a:lnTo>
                    <a:pt x="6912" y="18987"/>
                  </a:lnTo>
                  <a:lnTo>
                    <a:pt x="7468" y="17716"/>
                  </a:lnTo>
                  <a:lnTo>
                    <a:pt x="8064" y="16365"/>
                  </a:lnTo>
                  <a:lnTo>
                    <a:pt x="8699" y="14975"/>
                  </a:lnTo>
                  <a:lnTo>
                    <a:pt x="9374" y="13664"/>
                  </a:lnTo>
                  <a:lnTo>
                    <a:pt x="9573" y="13505"/>
                  </a:lnTo>
                  <a:lnTo>
                    <a:pt x="9811" y="13148"/>
                  </a:lnTo>
                  <a:lnTo>
                    <a:pt x="10685" y="12036"/>
                  </a:lnTo>
                  <a:lnTo>
                    <a:pt x="10804" y="11797"/>
                  </a:lnTo>
                  <a:lnTo>
                    <a:pt x="11003" y="11400"/>
                  </a:lnTo>
                  <a:lnTo>
                    <a:pt x="11519" y="10208"/>
                  </a:lnTo>
                  <a:lnTo>
                    <a:pt x="12155" y="8659"/>
                  </a:lnTo>
                  <a:lnTo>
                    <a:pt x="12830" y="6912"/>
                  </a:lnTo>
                  <a:lnTo>
                    <a:pt x="14022" y="3774"/>
                  </a:lnTo>
                  <a:lnTo>
                    <a:pt x="14538" y="2383"/>
                  </a:lnTo>
                  <a:lnTo>
                    <a:pt x="14300" y="2185"/>
                  </a:lnTo>
                  <a:lnTo>
                    <a:pt x="13585" y="1788"/>
                  </a:lnTo>
                  <a:lnTo>
                    <a:pt x="12592" y="1192"/>
                  </a:lnTo>
                  <a:lnTo>
                    <a:pt x="11996" y="914"/>
                  </a:lnTo>
                  <a:lnTo>
                    <a:pt x="11400" y="636"/>
                  </a:lnTo>
                  <a:lnTo>
                    <a:pt x="10804" y="397"/>
                  </a:lnTo>
                  <a:lnTo>
                    <a:pt x="10209" y="199"/>
                  </a:lnTo>
                  <a:lnTo>
                    <a:pt x="9613" y="80"/>
                  </a:lnTo>
                  <a:lnTo>
                    <a:pt x="9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6"/>
            <p:cNvSpPr/>
            <p:nvPr/>
          </p:nvSpPr>
          <p:spPr>
            <a:xfrm>
              <a:off x="5634212" y="3771762"/>
              <a:ext cx="227159" cy="144961"/>
            </a:xfrm>
            <a:custGeom>
              <a:avLst/>
              <a:gdLst/>
              <a:ahLst/>
              <a:cxnLst/>
              <a:rect l="l" t="t" r="r" b="b"/>
              <a:pathLst>
                <a:path w="6475" h="4132" extrusionOk="0">
                  <a:moveTo>
                    <a:pt x="954" y="1"/>
                  </a:moveTo>
                  <a:lnTo>
                    <a:pt x="0" y="2384"/>
                  </a:lnTo>
                  <a:lnTo>
                    <a:pt x="5760" y="4132"/>
                  </a:lnTo>
                  <a:lnTo>
                    <a:pt x="6475" y="2106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6"/>
            <p:cNvSpPr/>
            <p:nvPr/>
          </p:nvSpPr>
          <p:spPr>
            <a:xfrm>
              <a:off x="5642562" y="3788497"/>
              <a:ext cx="210460" cy="104546"/>
            </a:xfrm>
            <a:custGeom>
              <a:avLst/>
              <a:gdLst/>
              <a:ahLst/>
              <a:cxnLst/>
              <a:rect l="l" t="t" r="r" b="b"/>
              <a:pathLst>
                <a:path w="5999" h="2980" extrusionOk="0">
                  <a:moveTo>
                    <a:pt x="517" y="1"/>
                  </a:moveTo>
                  <a:lnTo>
                    <a:pt x="1" y="1272"/>
                  </a:lnTo>
                  <a:lnTo>
                    <a:pt x="5720" y="2980"/>
                  </a:lnTo>
                  <a:lnTo>
                    <a:pt x="5998" y="2225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6"/>
            <p:cNvSpPr/>
            <p:nvPr/>
          </p:nvSpPr>
          <p:spPr>
            <a:xfrm>
              <a:off x="6188831" y="3901357"/>
              <a:ext cx="246665" cy="146364"/>
            </a:xfrm>
            <a:custGeom>
              <a:avLst/>
              <a:gdLst/>
              <a:ahLst/>
              <a:cxnLst/>
              <a:rect l="l" t="t" r="r" b="b"/>
              <a:pathLst>
                <a:path w="7031" h="4172" extrusionOk="0">
                  <a:moveTo>
                    <a:pt x="2503" y="1"/>
                  </a:moveTo>
                  <a:lnTo>
                    <a:pt x="80" y="716"/>
                  </a:lnTo>
                  <a:lnTo>
                    <a:pt x="0" y="1431"/>
                  </a:lnTo>
                  <a:lnTo>
                    <a:pt x="0" y="2066"/>
                  </a:lnTo>
                  <a:lnTo>
                    <a:pt x="40" y="2623"/>
                  </a:lnTo>
                  <a:lnTo>
                    <a:pt x="80" y="3099"/>
                  </a:lnTo>
                  <a:lnTo>
                    <a:pt x="238" y="3496"/>
                  </a:lnTo>
                  <a:lnTo>
                    <a:pt x="318" y="3616"/>
                  </a:lnTo>
                  <a:lnTo>
                    <a:pt x="397" y="3735"/>
                  </a:lnTo>
                  <a:lnTo>
                    <a:pt x="517" y="3814"/>
                  </a:lnTo>
                  <a:lnTo>
                    <a:pt x="636" y="3854"/>
                  </a:lnTo>
                  <a:lnTo>
                    <a:pt x="795" y="3894"/>
                  </a:lnTo>
                  <a:lnTo>
                    <a:pt x="953" y="3854"/>
                  </a:lnTo>
                  <a:lnTo>
                    <a:pt x="1271" y="3774"/>
                  </a:lnTo>
                  <a:lnTo>
                    <a:pt x="1708" y="3735"/>
                  </a:lnTo>
                  <a:lnTo>
                    <a:pt x="2383" y="3735"/>
                  </a:lnTo>
                  <a:lnTo>
                    <a:pt x="2582" y="3814"/>
                  </a:lnTo>
                  <a:lnTo>
                    <a:pt x="3138" y="4013"/>
                  </a:lnTo>
                  <a:lnTo>
                    <a:pt x="3615" y="4132"/>
                  </a:lnTo>
                  <a:lnTo>
                    <a:pt x="4131" y="4172"/>
                  </a:lnTo>
                  <a:lnTo>
                    <a:pt x="4568" y="4172"/>
                  </a:lnTo>
                  <a:lnTo>
                    <a:pt x="4926" y="4132"/>
                  </a:lnTo>
                  <a:lnTo>
                    <a:pt x="5243" y="4092"/>
                  </a:lnTo>
                  <a:lnTo>
                    <a:pt x="5720" y="3973"/>
                  </a:lnTo>
                  <a:lnTo>
                    <a:pt x="5958" y="3894"/>
                  </a:lnTo>
                  <a:lnTo>
                    <a:pt x="6236" y="3814"/>
                  </a:lnTo>
                  <a:lnTo>
                    <a:pt x="6435" y="3655"/>
                  </a:lnTo>
                  <a:lnTo>
                    <a:pt x="6594" y="3496"/>
                  </a:lnTo>
                  <a:lnTo>
                    <a:pt x="6753" y="3338"/>
                  </a:lnTo>
                  <a:lnTo>
                    <a:pt x="6872" y="3179"/>
                  </a:lnTo>
                  <a:lnTo>
                    <a:pt x="6951" y="2980"/>
                  </a:lnTo>
                  <a:lnTo>
                    <a:pt x="6991" y="2781"/>
                  </a:lnTo>
                  <a:lnTo>
                    <a:pt x="7031" y="2623"/>
                  </a:lnTo>
                  <a:lnTo>
                    <a:pt x="7031" y="2424"/>
                  </a:lnTo>
                  <a:lnTo>
                    <a:pt x="6991" y="2265"/>
                  </a:lnTo>
                  <a:lnTo>
                    <a:pt x="6912" y="2106"/>
                  </a:lnTo>
                  <a:lnTo>
                    <a:pt x="6832" y="1987"/>
                  </a:lnTo>
                  <a:lnTo>
                    <a:pt x="6673" y="1868"/>
                  </a:lnTo>
                  <a:lnTo>
                    <a:pt x="6514" y="1788"/>
                  </a:lnTo>
                  <a:lnTo>
                    <a:pt x="6355" y="1749"/>
                  </a:lnTo>
                  <a:lnTo>
                    <a:pt x="5998" y="1709"/>
                  </a:lnTo>
                  <a:lnTo>
                    <a:pt x="5680" y="1630"/>
                  </a:lnTo>
                  <a:lnTo>
                    <a:pt x="5005" y="1391"/>
                  </a:lnTo>
                  <a:lnTo>
                    <a:pt x="4369" y="1113"/>
                  </a:lnTo>
                  <a:lnTo>
                    <a:pt x="3774" y="795"/>
                  </a:lnTo>
                  <a:lnTo>
                    <a:pt x="3257" y="517"/>
                  </a:lnTo>
                  <a:lnTo>
                    <a:pt x="2860" y="239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6"/>
            <p:cNvSpPr/>
            <p:nvPr/>
          </p:nvSpPr>
          <p:spPr>
            <a:xfrm>
              <a:off x="5850215" y="3087584"/>
              <a:ext cx="480771" cy="907198"/>
            </a:xfrm>
            <a:custGeom>
              <a:avLst/>
              <a:gdLst/>
              <a:ahLst/>
              <a:cxnLst/>
              <a:rect l="l" t="t" r="r" b="b"/>
              <a:pathLst>
                <a:path w="13704" h="25859" extrusionOk="0">
                  <a:moveTo>
                    <a:pt x="5283" y="0"/>
                  </a:moveTo>
                  <a:lnTo>
                    <a:pt x="3853" y="80"/>
                  </a:lnTo>
                  <a:lnTo>
                    <a:pt x="1231" y="239"/>
                  </a:lnTo>
                  <a:lnTo>
                    <a:pt x="40" y="358"/>
                  </a:lnTo>
                  <a:lnTo>
                    <a:pt x="0" y="1708"/>
                  </a:lnTo>
                  <a:lnTo>
                    <a:pt x="79" y="2741"/>
                  </a:lnTo>
                  <a:lnTo>
                    <a:pt x="119" y="3178"/>
                  </a:lnTo>
                  <a:lnTo>
                    <a:pt x="199" y="3615"/>
                  </a:lnTo>
                  <a:lnTo>
                    <a:pt x="437" y="4528"/>
                  </a:lnTo>
                  <a:lnTo>
                    <a:pt x="993" y="6236"/>
                  </a:lnTo>
                  <a:lnTo>
                    <a:pt x="1629" y="8024"/>
                  </a:lnTo>
                  <a:lnTo>
                    <a:pt x="2264" y="9771"/>
                  </a:lnTo>
                  <a:lnTo>
                    <a:pt x="2900" y="11440"/>
                  </a:lnTo>
                  <a:lnTo>
                    <a:pt x="3932" y="14141"/>
                  </a:lnTo>
                  <a:lnTo>
                    <a:pt x="4290" y="15054"/>
                  </a:lnTo>
                  <a:lnTo>
                    <a:pt x="4449" y="15531"/>
                  </a:lnTo>
                  <a:lnTo>
                    <a:pt x="5720" y="19503"/>
                  </a:lnTo>
                  <a:lnTo>
                    <a:pt x="6276" y="21092"/>
                  </a:lnTo>
                  <a:lnTo>
                    <a:pt x="6753" y="22522"/>
                  </a:lnTo>
                  <a:lnTo>
                    <a:pt x="7229" y="23674"/>
                  </a:lnTo>
                  <a:lnTo>
                    <a:pt x="7626" y="24627"/>
                  </a:lnTo>
                  <a:lnTo>
                    <a:pt x="7984" y="25342"/>
                  </a:lnTo>
                  <a:lnTo>
                    <a:pt x="8302" y="25858"/>
                  </a:lnTo>
                  <a:lnTo>
                    <a:pt x="8778" y="25779"/>
                  </a:lnTo>
                  <a:lnTo>
                    <a:pt x="9295" y="25699"/>
                  </a:lnTo>
                  <a:lnTo>
                    <a:pt x="10248" y="25501"/>
                  </a:lnTo>
                  <a:lnTo>
                    <a:pt x="11162" y="25183"/>
                  </a:lnTo>
                  <a:lnTo>
                    <a:pt x="11996" y="24865"/>
                  </a:lnTo>
                  <a:lnTo>
                    <a:pt x="12711" y="24547"/>
                  </a:lnTo>
                  <a:lnTo>
                    <a:pt x="13227" y="24269"/>
                  </a:lnTo>
                  <a:lnTo>
                    <a:pt x="13704" y="24031"/>
                  </a:lnTo>
                  <a:lnTo>
                    <a:pt x="13148" y="22561"/>
                  </a:lnTo>
                  <a:lnTo>
                    <a:pt x="12591" y="21012"/>
                  </a:lnTo>
                  <a:lnTo>
                    <a:pt x="11916" y="19185"/>
                  </a:lnTo>
                  <a:lnTo>
                    <a:pt x="11281" y="17318"/>
                  </a:lnTo>
                  <a:lnTo>
                    <a:pt x="10725" y="15571"/>
                  </a:lnTo>
                  <a:lnTo>
                    <a:pt x="10526" y="14776"/>
                  </a:lnTo>
                  <a:lnTo>
                    <a:pt x="10367" y="14141"/>
                  </a:lnTo>
                  <a:lnTo>
                    <a:pt x="10288" y="13585"/>
                  </a:lnTo>
                  <a:lnTo>
                    <a:pt x="10288" y="13227"/>
                  </a:lnTo>
                  <a:lnTo>
                    <a:pt x="10327" y="12711"/>
                  </a:lnTo>
                  <a:lnTo>
                    <a:pt x="10327" y="12155"/>
                  </a:lnTo>
                  <a:lnTo>
                    <a:pt x="10288" y="11519"/>
                  </a:lnTo>
                  <a:lnTo>
                    <a:pt x="10169" y="10844"/>
                  </a:lnTo>
                  <a:lnTo>
                    <a:pt x="9890" y="9374"/>
                  </a:lnTo>
                  <a:lnTo>
                    <a:pt x="9493" y="7706"/>
                  </a:lnTo>
                  <a:lnTo>
                    <a:pt x="8580" y="4091"/>
                  </a:lnTo>
                  <a:lnTo>
                    <a:pt x="8143" y="2185"/>
                  </a:lnTo>
                  <a:lnTo>
                    <a:pt x="7785" y="239"/>
                  </a:lnTo>
                  <a:lnTo>
                    <a:pt x="7746" y="159"/>
                  </a:lnTo>
                  <a:lnTo>
                    <a:pt x="7666" y="119"/>
                  </a:lnTo>
                  <a:lnTo>
                    <a:pt x="7388" y="40"/>
                  </a:lnTo>
                  <a:lnTo>
                    <a:pt x="70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6"/>
            <p:cNvSpPr/>
            <p:nvPr/>
          </p:nvSpPr>
          <p:spPr>
            <a:xfrm>
              <a:off x="6092670" y="3814984"/>
              <a:ext cx="218810" cy="137979"/>
            </a:xfrm>
            <a:custGeom>
              <a:avLst/>
              <a:gdLst/>
              <a:ahLst/>
              <a:cxnLst/>
              <a:rect l="l" t="t" r="r" b="b"/>
              <a:pathLst>
                <a:path w="6237" h="3933" extrusionOk="0">
                  <a:moveTo>
                    <a:pt x="5601" y="0"/>
                  </a:moveTo>
                  <a:lnTo>
                    <a:pt x="5204" y="239"/>
                  </a:lnTo>
                  <a:lnTo>
                    <a:pt x="4648" y="556"/>
                  </a:lnTo>
                  <a:lnTo>
                    <a:pt x="3655" y="1033"/>
                  </a:lnTo>
                  <a:lnTo>
                    <a:pt x="1986" y="1708"/>
                  </a:lnTo>
                  <a:lnTo>
                    <a:pt x="874" y="2066"/>
                  </a:lnTo>
                  <a:lnTo>
                    <a:pt x="239" y="2264"/>
                  </a:lnTo>
                  <a:lnTo>
                    <a:pt x="0" y="2304"/>
                  </a:lnTo>
                  <a:lnTo>
                    <a:pt x="517" y="3535"/>
                  </a:lnTo>
                  <a:lnTo>
                    <a:pt x="715" y="3933"/>
                  </a:lnTo>
                  <a:lnTo>
                    <a:pt x="993" y="3893"/>
                  </a:lnTo>
                  <a:lnTo>
                    <a:pt x="1351" y="3853"/>
                  </a:lnTo>
                  <a:lnTo>
                    <a:pt x="1788" y="3734"/>
                  </a:lnTo>
                  <a:lnTo>
                    <a:pt x="2384" y="3615"/>
                  </a:lnTo>
                  <a:lnTo>
                    <a:pt x="3059" y="3377"/>
                  </a:lnTo>
                  <a:lnTo>
                    <a:pt x="3814" y="3099"/>
                  </a:lnTo>
                  <a:lnTo>
                    <a:pt x="4648" y="2701"/>
                  </a:lnTo>
                  <a:lnTo>
                    <a:pt x="5482" y="2264"/>
                  </a:lnTo>
                  <a:lnTo>
                    <a:pt x="5959" y="1947"/>
                  </a:lnTo>
                  <a:lnTo>
                    <a:pt x="6117" y="1827"/>
                  </a:lnTo>
                  <a:lnTo>
                    <a:pt x="6197" y="1748"/>
                  </a:lnTo>
                  <a:lnTo>
                    <a:pt x="6237" y="1589"/>
                  </a:lnTo>
                  <a:lnTo>
                    <a:pt x="5959" y="795"/>
                  </a:lnTo>
                  <a:lnTo>
                    <a:pt x="5760" y="318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6"/>
            <p:cNvSpPr/>
            <p:nvPr/>
          </p:nvSpPr>
          <p:spPr>
            <a:xfrm>
              <a:off x="6101020" y="3833087"/>
              <a:ext cx="203479" cy="104546"/>
            </a:xfrm>
            <a:custGeom>
              <a:avLst/>
              <a:gdLst/>
              <a:ahLst/>
              <a:cxnLst/>
              <a:rect l="l" t="t" r="r" b="b"/>
              <a:pathLst>
                <a:path w="5800" h="2980" extrusionOk="0">
                  <a:moveTo>
                    <a:pt x="5562" y="1"/>
                  </a:moveTo>
                  <a:lnTo>
                    <a:pt x="5125" y="279"/>
                  </a:lnTo>
                  <a:lnTo>
                    <a:pt x="4688" y="517"/>
                  </a:lnTo>
                  <a:lnTo>
                    <a:pt x="3734" y="994"/>
                  </a:lnTo>
                  <a:lnTo>
                    <a:pt x="2821" y="1391"/>
                  </a:lnTo>
                  <a:lnTo>
                    <a:pt x="1947" y="1748"/>
                  </a:lnTo>
                  <a:lnTo>
                    <a:pt x="1153" y="1987"/>
                  </a:lnTo>
                  <a:lnTo>
                    <a:pt x="557" y="2185"/>
                  </a:lnTo>
                  <a:lnTo>
                    <a:pt x="1" y="2344"/>
                  </a:lnTo>
                  <a:lnTo>
                    <a:pt x="1" y="2463"/>
                  </a:lnTo>
                  <a:lnTo>
                    <a:pt x="80" y="2662"/>
                  </a:lnTo>
                  <a:lnTo>
                    <a:pt x="239" y="2980"/>
                  </a:lnTo>
                  <a:lnTo>
                    <a:pt x="1232" y="2781"/>
                  </a:lnTo>
                  <a:lnTo>
                    <a:pt x="2106" y="2503"/>
                  </a:lnTo>
                  <a:lnTo>
                    <a:pt x="2940" y="2225"/>
                  </a:lnTo>
                  <a:lnTo>
                    <a:pt x="3695" y="1907"/>
                  </a:lnTo>
                  <a:lnTo>
                    <a:pt x="4370" y="1550"/>
                  </a:lnTo>
                  <a:lnTo>
                    <a:pt x="4966" y="1192"/>
                  </a:lnTo>
                  <a:lnTo>
                    <a:pt x="5403" y="875"/>
                  </a:lnTo>
                  <a:lnTo>
                    <a:pt x="5800" y="597"/>
                  </a:lnTo>
                  <a:lnTo>
                    <a:pt x="5721" y="358"/>
                  </a:lnTo>
                  <a:lnTo>
                    <a:pt x="55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6"/>
            <p:cNvSpPr/>
            <p:nvPr/>
          </p:nvSpPr>
          <p:spPr>
            <a:xfrm>
              <a:off x="5773560" y="2571976"/>
              <a:ext cx="405554" cy="733014"/>
            </a:xfrm>
            <a:custGeom>
              <a:avLst/>
              <a:gdLst/>
              <a:ahLst/>
              <a:cxnLst/>
              <a:rect l="l" t="t" r="r" b="b"/>
              <a:pathLst>
                <a:path w="11560" h="20894" extrusionOk="0">
                  <a:moveTo>
                    <a:pt x="1550" y="1"/>
                  </a:moveTo>
                  <a:lnTo>
                    <a:pt x="1311" y="358"/>
                  </a:lnTo>
                  <a:lnTo>
                    <a:pt x="1073" y="716"/>
                  </a:lnTo>
                  <a:lnTo>
                    <a:pt x="914" y="1073"/>
                  </a:lnTo>
                  <a:lnTo>
                    <a:pt x="715" y="1470"/>
                  </a:lnTo>
                  <a:lnTo>
                    <a:pt x="557" y="1907"/>
                  </a:lnTo>
                  <a:lnTo>
                    <a:pt x="437" y="2304"/>
                  </a:lnTo>
                  <a:lnTo>
                    <a:pt x="239" y="3218"/>
                  </a:lnTo>
                  <a:lnTo>
                    <a:pt x="120" y="4132"/>
                  </a:lnTo>
                  <a:lnTo>
                    <a:pt x="40" y="5085"/>
                  </a:lnTo>
                  <a:lnTo>
                    <a:pt x="0" y="6038"/>
                  </a:lnTo>
                  <a:lnTo>
                    <a:pt x="40" y="6991"/>
                  </a:lnTo>
                  <a:lnTo>
                    <a:pt x="120" y="7945"/>
                  </a:lnTo>
                  <a:lnTo>
                    <a:pt x="199" y="8819"/>
                  </a:lnTo>
                  <a:lnTo>
                    <a:pt x="318" y="9692"/>
                  </a:lnTo>
                  <a:lnTo>
                    <a:pt x="437" y="10487"/>
                  </a:lnTo>
                  <a:lnTo>
                    <a:pt x="715" y="11877"/>
                  </a:lnTo>
                  <a:lnTo>
                    <a:pt x="993" y="12830"/>
                  </a:lnTo>
                  <a:lnTo>
                    <a:pt x="1113" y="13228"/>
                  </a:lnTo>
                  <a:lnTo>
                    <a:pt x="1152" y="13545"/>
                  </a:lnTo>
                  <a:lnTo>
                    <a:pt x="1152" y="13823"/>
                  </a:lnTo>
                  <a:lnTo>
                    <a:pt x="1152" y="14062"/>
                  </a:lnTo>
                  <a:lnTo>
                    <a:pt x="1033" y="14499"/>
                  </a:lnTo>
                  <a:lnTo>
                    <a:pt x="914" y="15015"/>
                  </a:lnTo>
                  <a:lnTo>
                    <a:pt x="835" y="15333"/>
                  </a:lnTo>
                  <a:lnTo>
                    <a:pt x="755" y="15730"/>
                  </a:lnTo>
                  <a:lnTo>
                    <a:pt x="715" y="16246"/>
                  </a:lnTo>
                  <a:lnTo>
                    <a:pt x="676" y="16842"/>
                  </a:lnTo>
                  <a:lnTo>
                    <a:pt x="676" y="17557"/>
                  </a:lnTo>
                  <a:lnTo>
                    <a:pt x="715" y="18431"/>
                  </a:lnTo>
                  <a:lnTo>
                    <a:pt x="795" y="19464"/>
                  </a:lnTo>
                  <a:lnTo>
                    <a:pt x="914" y="20695"/>
                  </a:lnTo>
                  <a:lnTo>
                    <a:pt x="954" y="20774"/>
                  </a:lnTo>
                  <a:lnTo>
                    <a:pt x="1033" y="20814"/>
                  </a:lnTo>
                  <a:lnTo>
                    <a:pt x="1192" y="20854"/>
                  </a:lnTo>
                  <a:lnTo>
                    <a:pt x="1391" y="20894"/>
                  </a:lnTo>
                  <a:lnTo>
                    <a:pt x="1907" y="20894"/>
                  </a:lnTo>
                  <a:lnTo>
                    <a:pt x="2582" y="20854"/>
                  </a:lnTo>
                  <a:lnTo>
                    <a:pt x="3337" y="20774"/>
                  </a:lnTo>
                  <a:lnTo>
                    <a:pt x="4211" y="20655"/>
                  </a:lnTo>
                  <a:lnTo>
                    <a:pt x="6117" y="20298"/>
                  </a:lnTo>
                  <a:lnTo>
                    <a:pt x="8024" y="19861"/>
                  </a:lnTo>
                  <a:lnTo>
                    <a:pt x="9732" y="19424"/>
                  </a:lnTo>
                  <a:lnTo>
                    <a:pt x="11003" y="19066"/>
                  </a:lnTo>
                  <a:lnTo>
                    <a:pt x="11361" y="18947"/>
                  </a:lnTo>
                  <a:lnTo>
                    <a:pt x="11559" y="18828"/>
                  </a:lnTo>
                  <a:lnTo>
                    <a:pt x="11321" y="17438"/>
                  </a:lnTo>
                  <a:lnTo>
                    <a:pt x="10646" y="14022"/>
                  </a:lnTo>
                  <a:lnTo>
                    <a:pt x="10169" y="11996"/>
                  </a:lnTo>
                  <a:lnTo>
                    <a:pt x="9692" y="9931"/>
                  </a:lnTo>
                  <a:lnTo>
                    <a:pt x="9136" y="8024"/>
                  </a:lnTo>
                  <a:lnTo>
                    <a:pt x="8858" y="7150"/>
                  </a:lnTo>
                  <a:lnTo>
                    <a:pt x="8620" y="6396"/>
                  </a:lnTo>
                  <a:lnTo>
                    <a:pt x="7309" y="2900"/>
                  </a:lnTo>
                  <a:lnTo>
                    <a:pt x="6952" y="1947"/>
                  </a:lnTo>
                  <a:lnTo>
                    <a:pt x="6634" y="1192"/>
                  </a:lnTo>
                  <a:lnTo>
                    <a:pt x="6395" y="676"/>
                  </a:lnTo>
                  <a:lnTo>
                    <a:pt x="6276" y="557"/>
                  </a:lnTo>
                  <a:lnTo>
                    <a:pt x="6197" y="517"/>
                  </a:lnTo>
                  <a:lnTo>
                    <a:pt x="5959" y="557"/>
                  </a:lnTo>
                  <a:lnTo>
                    <a:pt x="5680" y="596"/>
                  </a:lnTo>
                  <a:lnTo>
                    <a:pt x="4965" y="596"/>
                  </a:lnTo>
                  <a:lnTo>
                    <a:pt x="4211" y="517"/>
                  </a:lnTo>
                  <a:lnTo>
                    <a:pt x="3416" y="398"/>
                  </a:lnTo>
                  <a:lnTo>
                    <a:pt x="2106" y="120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6"/>
            <p:cNvSpPr/>
            <p:nvPr/>
          </p:nvSpPr>
          <p:spPr>
            <a:xfrm>
              <a:off x="5808397" y="2949604"/>
              <a:ext cx="348404" cy="121280"/>
            </a:xfrm>
            <a:custGeom>
              <a:avLst/>
              <a:gdLst/>
              <a:ahLst/>
              <a:cxnLst/>
              <a:rect l="l" t="t" r="r" b="b"/>
              <a:pathLst>
                <a:path w="9931" h="3457" extrusionOk="0">
                  <a:moveTo>
                    <a:pt x="9692" y="1"/>
                  </a:moveTo>
                  <a:lnTo>
                    <a:pt x="9255" y="279"/>
                  </a:lnTo>
                  <a:lnTo>
                    <a:pt x="8699" y="517"/>
                  </a:lnTo>
                  <a:lnTo>
                    <a:pt x="8064" y="756"/>
                  </a:lnTo>
                  <a:lnTo>
                    <a:pt x="7349" y="994"/>
                  </a:lnTo>
                  <a:lnTo>
                    <a:pt x="6554" y="1193"/>
                  </a:lnTo>
                  <a:lnTo>
                    <a:pt x="5760" y="1391"/>
                  </a:lnTo>
                  <a:lnTo>
                    <a:pt x="4131" y="1709"/>
                  </a:lnTo>
                  <a:lnTo>
                    <a:pt x="2582" y="1987"/>
                  </a:lnTo>
                  <a:lnTo>
                    <a:pt x="1271" y="2186"/>
                  </a:lnTo>
                  <a:lnTo>
                    <a:pt x="40" y="2384"/>
                  </a:lnTo>
                  <a:lnTo>
                    <a:pt x="0" y="2543"/>
                  </a:lnTo>
                  <a:lnTo>
                    <a:pt x="0" y="2900"/>
                  </a:lnTo>
                  <a:lnTo>
                    <a:pt x="0" y="3099"/>
                  </a:lnTo>
                  <a:lnTo>
                    <a:pt x="40" y="3298"/>
                  </a:lnTo>
                  <a:lnTo>
                    <a:pt x="80" y="3417"/>
                  </a:lnTo>
                  <a:lnTo>
                    <a:pt x="159" y="3457"/>
                  </a:lnTo>
                  <a:lnTo>
                    <a:pt x="199" y="3457"/>
                  </a:lnTo>
                  <a:lnTo>
                    <a:pt x="1073" y="3377"/>
                  </a:lnTo>
                  <a:lnTo>
                    <a:pt x="1986" y="3298"/>
                  </a:lnTo>
                  <a:lnTo>
                    <a:pt x="2860" y="3179"/>
                  </a:lnTo>
                  <a:lnTo>
                    <a:pt x="3694" y="3059"/>
                  </a:lnTo>
                  <a:lnTo>
                    <a:pt x="5323" y="2702"/>
                  </a:lnTo>
                  <a:lnTo>
                    <a:pt x="6832" y="2344"/>
                  </a:lnTo>
                  <a:lnTo>
                    <a:pt x="8103" y="1987"/>
                  </a:lnTo>
                  <a:lnTo>
                    <a:pt x="9057" y="1709"/>
                  </a:lnTo>
                  <a:lnTo>
                    <a:pt x="9931" y="1391"/>
                  </a:lnTo>
                  <a:lnTo>
                    <a:pt x="9931" y="1351"/>
                  </a:lnTo>
                  <a:lnTo>
                    <a:pt x="9931" y="1113"/>
                  </a:lnTo>
                  <a:lnTo>
                    <a:pt x="9851" y="676"/>
                  </a:lnTo>
                  <a:lnTo>
                    <a:pt x="9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6"/>
            <p:cNvSpPr/>
            <p:nvPr/>
          </p:nvSpPr>
          <p:spPr>
            <a:xfrm>
              <a:off x="7033267" y="3820562"/>
              <a:ext cx="172851" cy="153311"/>
            </a:xfrm>
            <a:custGeom>
              <a:avLst/>
              <a:gdLst/>
              <a:ahLst/>
              <a:cxnLst/>
              <a:rect l="l" t="t" r="r" b="b"/>
              <a:pathLst>
                <a:path w="4927" h="4370" extrusionOk="0">
                  <a:moveTo>
                    <a:pt x="1828" y="0"/>
                  </a:moveTo>
                  <a:lnTo>
                    <a:pt x="1034" y="80"/>
                  </a:lnTo>
                  <a:lnTo>
                    <a:pt x="477" y="159"/>
                  </a:lnTo>
                  <a:lnTo>
                    <a:pt x="398" y="199"/>
                  </a:lnTo>
                  <a:lnTo>
                    <a:pt x="319" y="318"/>
                  </a:lnTo>
                  <a:lnTo>
                    <a:pt x="199" y="596"/>
                  </a:lnTo>
                  <a:lnTo>
                    <a:pt x="80" y="993"/>
                  </a:lnTo>
                  <a:lnTo>
                    <a:pt x="41" y="1470"/>
                  </a:lnTo>
                  <a:lnTo>
                    <a:pt x="1" y="1947"/>
                  </a:lnTo>
                  <a:lnTo>
                    <a:pt x="41" y="2423"/>
                  </a:lnTo>
                  <a:lnTo>
                    <a:pt x="80" y="2661"/>
                  </a:lnTo>
                  <a:lnTo>
                    <a:pt x="160" y="2820"/>
                  </a:lnTo>
                  <a:lnTo>
                    <a:pt x="239" y="2979"/>
                  </a:lnTo>
                  <a:lnTo>
                    <a:pt x="358" y="3098"/>
                  </a:lnTo>
                  <a:lnTo>
                    <a:pt x="636" y="3376"/>
                  </a:lnTo>
                  <a:lnTo>
                    <a:pt x="835" y="3654"/>
                  </a:lnTo>
                  <a:lnTo>
                    <a:pt x="954" y="3933"/>
                  </a:lnTo>
                  <a:lnTo>
                    <a:pt x="1073" y="4052"/>
                  </a:lnTo>
                  <a:lnTo>
                    <a:pt x="1232" y="4171"/>
                  </a:lnTo>
                  <a:lnTo>
                    <a:pt x="1431" y="4250"/>
                  </a:lnTo>
                  <a:lnTo>
                    <a:pt x="1709" y="4330"/>
                  </a:lnTo>
                  <a:lnTo>
                    <a:pt x="2265" y="4369"/>
                  </a:lnTo>
                  <a:lnTo>
                    <a:pt x="2940" y="4369"/>
                  </a:lnTo>
                  <a:lnTo>
                    <a:pt x="3576" y="4330"/>
                  </a:lnTo>
                  <a:lnTo>
                    <a:pt x="4132" y="4211"/>
                  </a:lnTo>
                  <a:lnTo>
                    <a:pt x="4529" y="4091"/>
                  </a:lnTo>
                  <a:lnTo>
                    <a:pt x="4648" y="4012"/>
                  </a:lnTo>
                  <a:lnTo>
                    <a:pt x="4728" y="3933"/>
                  </a:lnTo>
                  <a:lnTo>
                    <a:pt x="4847" y="3654"/>
                  </a:lnTo>
                  <a:lnTo>
                    <a:pt x="4926" y="3376"/>
                  </a:lnTo>
                  <a:lnTo>
                    <a:pt x="4926" y="3098"/>
                  </a:lnTo>
                  <a:lnTo>
                    <a:pt x="4886" y="2820"/>
                  </a:lnTo>
                  <a:lnTo>
                    <a:pt x="4767" y="2542"/>
                  </a:lnTo>
                  <a:lnTo>
                    <a:pt x="4608" y="2304"/>
                  </a:lnTo>
                  <a:lnTo>
                    <a:pt x="4410" y="2105"/>
                  </a:lnTo>
                  <a:lnTo>
                    <a:pt x="4132" y="1986"/>
                  </a:lnTo>
                  <a:lnTo>
                    <a:pt x="3854" y="1827"/>
                  </a:lnTo>
                  <a:lnTo>
                    <a:pt x="3655" y="1629"/>
                  </a:lnTo>
                  <a:lnTo>
                    <a:pt x="3457" y="1390"/>
                  </a:lnTo>
                  <a:lnTo>
                    <a:pt x="3337" y="1152"/>
                  </a:lnTo>
                  <a:lnTo>
                    <a:pt x="3178" y="636"/>
                  </a:lnTo>
                  <a:lnTo>
                    <a:pt x="3059" y="239"/>
                  </a:lnTo>
                  <a:lnTo>
                    <a:pt x="2980" y="199"/>
                  </a:lnTo>
                  <a:lnTo>
                    <a:pt x="2900" y="119"/>
                  </a:lnTo>
                  <a:lnTo>
                    <a:pt x="2622" y="40"/>
                  </a:lnTo>
                  <a:lnTo>
                    <a:pt x="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6"/>
            <p:cNvSpPr/>
            <p:nvPr/>
          </p:nvSpPr>
          <p:spPr>
            <a:xfrm>
              <a:off x="6905076" y="2826991"/>
              <a:ext cx="285712" cy="1086961"/>
            </a:xfrm>
            <a:custGeom>
              <a:avLst/>
              <a:gdLst/>
              <a:ahLst/>
              <a:cxnLst/>
              <a:rect l="l" t="t" r="r" b="b"/>
              <a:pathLst>
                <a:path w="8144" h="30983" extrusionOk="0">
                  <a:moveTo>
                    <a:pt x="4290" y="0"/>
                  </a:moveTo>
                  <a:lnTo>
                    <a:pt x="318" y="80"/>
                  </a:lnTo>
                  <a:lnTo>
                    <a:pt x="1" y="7269"/>
                  </a:lnTo>
                  <a:lnTo>
                    <a:pt x="239" y="9096"/>
                  </a:lnTo>
                  <a:lnTo>
                    <a:pt x="437" y="11003"/>
                  </a:lnTo>
                  <a:lnTo>
                    <a:pt x="835" y="14856"/>
                  </a:lnTo>
                  <a:lnTo>
                    <a:pt x="1152" y="18590"/>
                  </a:lnTo>
                  <a:lnTo>
                    <a:pt x="1470" y="22125"/>
                  </a:lnTo>
                  <a:lnTo>
                    <a:pt x="1828" y="25263"/>
                  </a:lnTo>
                  <a:lnTo>
                    <a:pt x="1987" y="26653"/>
                  </a:lnTo>
                  <a:lnTo>
                    <a:pt x="2185" y="27884"/>
                  </a:lnTo>
                  <a:lnTo>
                    <a:pt x="2424" y="28957"/>
                  </a:lnTo>
                  <a:lnTo>
                    <a:pt x="2662" y="29831"/>
                  </a:lnTo>
                  <a:lnTo>
                    <a:pt x="2781" y="30228"/>
                  </a:lnTo>
                  <a:lnTo>
                    <a:pt x="2940" y="30506"/>
                  </a:lnTo>
                  <a:lnTo>
                    <a:pt x="3059" y="30784"/>
                  </a:lnTo>
                  <a:lnTo>
                    <a:pt x="3218" y="30982"/>
                  </a:lnTo>
                  <a:lnTo>
                    <a:pt x="3337" y="30982"/>
                  </a:lnTo>
                  <a:lnTo>
                    <a:pt x="3536" y="30863"/>
                  </a:lnTo>
                  <a:lnTo>
                    <a:pt x="4171" y="30466"/>
                  </a:lnTo>
                  <a:lnTo>
                    <a:pt x="4568" y="30228"/>
                  </a:lnTo>
                  <a:lnTo>
                    <a:pt x="5005" y="29989"/>
                  </a:lnTo>
                  <a:lnTo>
                    <a:pt x="5442" y="29791"/>
                  </a:lnTo>
                  <a:lnTo>
                    <a:pt x="5919" y="29672"/>
                  </a:lnTo>
                  <a:lnTo>
                    <a:pt x="6197" y="29632"/>
                  </a:lnTo>
                  <a:lnTo>
                    <a:pt x="6515" y="29711"/>
                  </a:lnTo>
                  <a:lnTo>
                    <a:pt x="6872" y="29791"/>
                  </a:lnTo>
                  <a:lnTo>
                    <a:pt x="7230" y="29910"/>
                  </a:lnTo>
                  <a:lnTo>
                    <a:pt x="7786" y="30109"/>
                  </a:lnTo>
                  <a:lnTo>
                    <a:pt x="7984" y="30148"/>
                  </a:lnTo>
                  <a:lnTo>
                    <a:pt x="8064" y="30148"/>
                  </a:lnTo>
                  <a:lnTo>
                    <a:pt x="8104" y="29751"/>
                  </a:lnTo>
                  <a:lnTo>
                    <a:pt x="8143" y="29195"/>
                  </a:lnTo>
                  <a:lnTo>
                    <a:pt x="8143" y="27725"/>
                  </a:lnTo>
                  <a:lnTo>
                    <a:pt x="8104" y="25859"/>
                  </a:lnTo>
                  <a:lnTo>
                    <a:pt x="8024" y="23833"/>
                  </a:lnTo>
                  <a:lnTo>
                    <a:pt x="7905" y="21807"/>
                  </a:lnTo>
                  <a:lnTo>
                    <a:pt x="7746" y="19940"/>
                  </a:lnTo>
                  <a:lnTo>
                    <a:pt x="7587" y="18431"/>
                  </a:lnTo>
                  <a:lnTo>
                    <a:pt x="7428" y="17478"/>
                  </a:lnTo>
                  <a:lnTo>
                    <a:pt x="7309" y="16723"/>
                  </a:lnTo>
                  <a:lnTo>
                    <a:pt x="7190" y="15928"/>
                  </a:lnTo>
                  <a:lnTo>
                    <a:pt x="6991" y="14300"/>
                  </a:lnTo>
                  <a:lnTo>
                    <a:pt x="6832" y="12592"/>
                  </a:lnTo>
                  <a:lnTo>
                    <a:pt x="6753" y="10884"/>
                  </a:lnTo>
                  <a:lnTo>
                    <a:pt x="6674" y="7905"/>
                  </a:lnTo>
                  <a:lnTo>
                    <a:pt x="6634" y="5919"/>
                  </a:lnTo>
                  <a:lnTo>
                    <a:pt x="6554" y="5442"/>
                  </a:lnTo>
                  <a:lnTo>
                    <a:pt x="6475" y="5005"/>
                  </a:lnTo>
                  <a:lnTo>
                    <a:pt x="6356" y="4568"/>
                  </a:lnTo>
                  <a:lnTo>
                    <a:pt x="6237" y="4131"/>
                  </a:lnTo>
                  <a:lnTo>
                    <a:pt x="5919" y="3297"/>
                  </a:lnTo>
                  <a:lnTo>
                    <a:pt x="5522" y="2503"/>
                  </a:lnTo>
                  <a:lnTo>
                    <a:pt x="4767" y="1113"/>
                  </a:lnTo>
                  <a:lnTo>
                    <a:pt x="4489" y="517"/>
                  </a:lnTo>
                  <a:lnTo>
                    <a:pt x="42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6"/>
            <p:cNvSpPr/>
            <p:nvPr/>
          </p:nvSpPr>
          <p:spPr>
            <a:xfrm>
              <a:off x="6905076" y="2942658"/>
              <a:ext cx="216038" cy="971294"/>
            </a:xfrm>
            <a:custGeom>
              <a:avLst/>
              <a:gdLst/>
              <a:ahLst/>
              <a:cxnLst/>
              <a:rect l="l" t="t" r="r" b="b"/>
              <a:pathLst>
                <a:path w="6158" h="27686" extrusionOk="0">
                  <a:moveTo>
                    <a:pt x="199" y="0"/>
                  </a:moveTo>
                  <a:lnTo>
                    <a:pt x="1" y="3972"/>
                  </a:lnTo>
                  <a:lnTo>
                    <a:pt x="239" y="5799"/>
                  </a:lnTo>
                  <a:lnTo>
                    <a:pt x="437" y="7706"/>
                  </a:lnTo>
                  <a:lnTo>
                    <a:pt x="835" y="11559"/>
                  </a:lnTo>
                  <a:lnTo>
                    <a:pt x="1152" y="15293"/>
                  </a:lnTo>
                  <a:lnTo>
                    <a:pt x="1470" y="18828"/>
                  </a:lnTo>
                  <a:lnTo>
                    <a:pt x="1828" y="21966"/>
                  </a:lnTo>
                  <a:lnTo>
                    <a:pt x="1987" y="23356"/>
                  </a:lnTo>
                  <a:lnTo>
                    <a:pt x="2185" y="24587"/>
                  </a:lnTo>
                  <a:lnTo>
                    <a:pt x="2424" y="25660"/>
                  </a:lnTo>
                  <a:lnTo>
                    <a:pt x="2662" y="26534"/>
                  </a:lnTo>
                  <a:lnTo>
                    <a:pt x="2781" y="26931"/>
                  </a:lnTo>
                  <a:lnTo>
                    <a:pt x="2940" y="27209"/>
                  </a:lnTo>
                  <a:lnTo>
                    <a:pt x="3059" y="27487"/>
                  </a:lnTo>
                  <a:lnTo>
                    <a:pt x="3218" y="27685"/>
                  </a:lnTo>
                  <a:lnTo>
                    <a:pt x="3297" y="27685"/>
                  </a:lnTo>
                  <a:lnTo>
                    <a:pt x="3417" y="27646"/>
                  </a:lnTo>
                  <a:lnTo>
                    <a:pt x="3814" y="27407"/>
                  </a:lnTo>
                  <a:lnTo>
                    <a:pt x="4330" y="27090"/>
                  </a:lnTo>
                  <a:lnTo>
                    <a:pt x="4966" y="26732"/>
                  </a:lnTo>
                  <a:lnTo>
                    <a:pt x="4886" y="26295"/>
                  </a:lnTo>
                  <a:lnTo>
                    <a:pt x="4846" y="25699"/>
                  </a:lnTo>
                  <a:lnTo>
                    <a:pt x="4886" y="25620"/>
                  </a:lnTo>
                  <a:lnTo>
                    <a:pt x="4926" y="25501"/>
                  </a:lnTo>
                  <a:lnTo>
                    <a:pt x="5085" y="25302"/>
                  </a:lnTo>
                  <a:lnTo>
                    <a:pt x="5323" y="25104"/>
                  </a:lnTo>
                  <a:lnTo>
                    <a:pt x="5601" y="24945"/>
                  </a:lnTo>
                  <a:lnTo>
                    <a:pt x="6038" y="24627"/>
                  </a:lnTo>
                  <a:lnTo>
                    <a:pt x="6157" y="24548"/>
                  </a:lnTo>
                  <a:lnTo>
                    <a:pt x="6157" y="24508"/>
                  </a:lnTo>
                  <a:lnTo>
                    <a:pt x="6118" y="24468"/>
                  </a:lnTo>
                  <a:lnTo>
                    <a:pt x="5601" y="24468"/>
                  </a:lnTo>
                  <a:lnTo>
                    <a:pt x="4846" y="24587"/>
                  </a:lnTo>
                  <a:lnTo>
                    <a:pt x="4131" y="24587"/>
                  </a:lnTo>
                  <a:lnTo>
                    <a:pt x="4012" y="24548"/>
                  </a:lnTo>
                  <a:lnTo>
                    <a:pt x="3933" y="24508"/>
                  </a:lnTo>
                  <a:lnTo>
                    <a:pt x="3853" y="24468"/>
                  </a:lnTo>
                  <a:lnTo>
                    <a:pt x="3814" y="24389"/>
                  </a:lnTo>
                  <a:lnTo>
                    <a:pt x="3853" y="24270"/>
                  </a:lnTo>
                  <a:lnTo>
                    <a:pt x="3893" y="24190"/>
                  </a:lnTo>
                  <a:lnTo>
                    <a:pt x="4052" y="24071"/>
                  </a:lnTo>
                  <a:lnTo>
                    <a:pt x="4290" y="23991"/>
                  </a:lnTo>
                  <a:lnTo>
                    <a:pt x="4568" y="23912"/>
                  </a:lnTo>
                  <a:lnTo>
                    <a:pt x="5283" y="23713"/>
                  </a:lnTo>
                  <a:lnTo>
                    <a:pt x="5641" y="23594"/>
                  </a:lnTo>
                  <a:lnTo>
                    <a:pt x="5998" y="23435"/>
                  </a:lnTo>
                  <a:lnTo>
                    <a:pt x="5720" y="23316"/>
                  </a:lnTo>
                  <a:lnTo>
                    <a:pt x="5403" y="23197"/>
                  </a:lnTo>
                  <a:lnTo>
                    <a:pt x="4807" y="23038"/>
                  </a:lnTo>
                  <a:lnTo>
                    <a:pt x="4568" y="22959"/>
                  </a:lnTo>
                  <a:lnTo>
                    <a:pt x="4330" y="22879"/>
                  </a:lnTo>
                  <a:lnTo>
                    <a:pt x="4171" y="22720"/>
                  </a:lnTo>
                  <a:lnTo>
                    <a:pt x="4052" y="22522"/>
                  </a:lnTo>
                  <a:lnTo>
                    <a:pt x="3973" y="22125"/>
                  </a:lnTo>
                  <a:lnTo>
                    <a:pt x="3893" y="21410"/>
                  </a:lnTo>
                  <a:lnTo>
                    <a:pt x="3734" y="19543"/>
                  </a:lnTo>
                  <a:lnTo>
                    <a:pt x="3536" y="17557"/>
                  </a:lnTo>
                  <a:lnTo>
                    <a:pt x="3417" y="16762"/>
                  </a:lnTo>
                  <a:lnTo>
                    <a:pt x="3337" y="16246"/>
                  </a:lnTo>
                  <a:lnTo>
                    <a:pt x="3258" y="16008"/>
                  </a:lnTo>
                  <a:lnTo>
                    <a:pt x="3258" y="15769"/>
                  </a:lnTo>
                  <a:lnTo>
                    <a:pt x="3218" y="15134"/>
                  </a:lnTo>
                  <a:lnTo>
                    <a:pt x="3258" y="14419"/>
                  </a:lnTo>
                  <a:lnTo>
                    <a:pt x="3297" y="13624"/>
                  </a:lnTo>
                  <a:lnTo>
                    <a:pt x="3377" y="12870"/>
                  </a:lnTo>
                  <a:lnTo>
                    <a:pt x="3417" y="12115"/>
                  </a:lnTo>
                  <a:lnTo>
                    <a:pt x="3377" y="11480"/>
                  </a:lnTo>
                  <a:lnTo>
                    <a:pt x="3377" y="11201"/>
                  </a:lnTo>
                  <a:lnTo>
                    <a:pt x="3337" y="10963"/>
                  </a:lnTo>
                  <a:lnTo>
                    <a:pt x="3138" y="10248"/>
                  </a:lnTo>
                  <a:lnTo>
                    <a:pt x="2940" y="8977"/>
                  </a:lnTo>
                  <a:lnTo>
                    <a:pt x="2384" y="5561"/>
                  </a:lnTo>
                  <a:lnTo>
                    <a:pt x="1867" y="2105"/>
                  </a:lnTo>
                  <a:lnTo>
                    <a:pt x="1709" y="834"/>
                  </a:lnTo>
                  <a:lnTo>
                    <a:pt x="1669" y="4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6"/>
            <p:cNvSpPr/>
            <p:nvPr/>
          </p:nvSpPr>
          <p:spPr>
            <a:xfrm>
              <a:off x="6753168" y="2187367"/>
              <a:ext cx="359561" cy="53010"/>
            </a:xfrm>
            <a:custGeom>
              <a:avLst/>
              <a:gdLst/>
              <a:ahLst/>
              <a:cxnLst/>
              <a:rect l="l" t="t" r="r" b="b"/>
              <a:pathLst>
                <a:path w="10249" h="1511" extrusionOk="0">
                  <a:moveTo>
                    <a:pt x="1908" y="1"/>
                  </a:moveTo>
                  <a:lnTo>
                    <a:pt x="875" y="279"/>
                  </a:lnTo>
                  <a:lnTo>
                    <a:pt x="517" y="358"/>
                  </a:lnTo>
                  <a:lnTo>
                    <a:pt x="239" y="477"/>
                  </a:lnTo>
                  <a:lnTo>
                    <a:pt x="80" y="597"/>
                  </a:lnTo>
                  <a:lnTo>
                    <a:pt x="41" y="636"/>
                  </a:lnTo>
                  <a:lnTo>
                    <a:pt x="1" y="716"/>
                  </a:lnTo>
                  <a:lnTo>
                    <a:pt x="41" y="755"/>
                  </a:lnTo>
                  <a:lnTo>
                    <a:pt x="80" y="835"/>
                  </a:lnTo>
                  <a:lnTo>
                    <a:pt x="239" y="954"/>
                  </a:lnTo>
                  <a:lnTo>
                    <a:pt x="478" y="1034"/>
                  </a:lnTo>
                  <a:lnTo>
                    <a:pt x="875" y="1113"/>
                  </a:lnTo>
                  <a:lnTo>
                    <a:pt x="2066" y="1272"/>
                  </a:lnTo>
                  <a:lnTo>
                    <a:pt x="3695" y="1391"/>
                  </a:lnTo>
                  <a:lnTo>
                    <a:pt x="5482" y="1470"/>
                  </a:lnTo>
                  <a:lnTo>
                    <a:pt x="7270" y="1510"/>
                  </a:lnTo>
                  <a:lnTo>
                    <a:pt x="8779" y="1510"/>
                  </a:lnTo>
                  <a:lnTo>
                    <a:pt x="9375" y="1470"/>
                  </a:lnTo>
                  <a:lnTo>
                    <a:pt x="9852" y="1391"/>
                  </a:lnTo>
                  <a:lnTo>
                    <a:pt x="10130" y="1312"/>
                  </a:lnTo>
                  <a:lnTo>
                    <a:pt x="10209" y="1272"/>
                  </a:lnTo>
                  <a:lnTo>
                    <a:pt x="10249" y="1192"/>
                  </a:lnTo>
                  <a:lnTo>
                    <a:pt x="10209" y="1073"/>
                  </a:lnTo>
                  <a:lnTo>
                    <a:pt x="10130" y="994"/>
                  </a:lnTo>
                  <a:lnTo>
                    <a:pt x="10050" y="875"/>
                  </a:lnTo>
                  <a:lnTo>
                    <a:pt x="9891" y="755"/>
                  </a:lnTo>
                  <a:lnTo>
                    <a:pt x="9494" y="597"/>
                  </a:lnTo>
                  <a:lnTo>
                    <a:pt x="8978" y="438"/>
                  </a:lnTo>
                  <a:lnTo>
                    <a:pt x="8342" y="279"/>
                  </a:lnTo>
                  <a:lnTo>
                    <a:pt x="7627" y="199"/>
                  </a:lnTo>
                  <a:lnTo>
                    <a:pt x="6833" y="160"/>
                  </a:lnTo>
                  <a:lnTo>
                    <a:pt x="5999" y="120"/>
                  </a:lnTo>
                  <a:lnTo>
                    <a:pt x="4370" y="120"/>
                  </a:lnTo>
                  <a:lnTo>
                    <a:pt x="3059" y="80"/>
                  </a:lnTo>
                  <a:lnTo>
                    <a:pt x="1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6"/>
            <p:cNvSpPr/>
            <p:nvPr/>
          </p:nvSpPr>
          <p:spPr>
            <a:xfrm>
              <a:off x="6657042" y="3820562"/>
              <a:ext cx="172816" cy="153311"/>
            </a:xfrm>
            <a:custGeom>
              <a:avLst/>
              <a:gdLst/>
              <a:ahLst/>
              <a:cxnLst/>
              <a:rect l="l" t="t" r="r" b="b"/>
              <a:pathLst>
                <a:path w="4926" h="4370" extrusionOk="0">
                  <a:moveTo>
                    <a:pt x="2701" y="0"/>
                  </a:moveTo>
                  <a:lnTo>
                    <a:pt x="2344" y="40"/>
                  </a:lnTo>
                  <a:lnTo>
                    <a:pt x="2066" y="119"/>
                  </a:lnTo>
                  <a:lnTo>
                    <a:pt x="1947" y="199"/>
                  </a:lnTo>
                  <a:lnTo>
                    <a:pt x="1907" y="239"/>
                  </a:lnTo>
                  <a:lnTo>
                    <a:pt x="1748" y="636"/>
                  </a:lnTo>
                  <a:lnTo>
                    <a:pt x="1589" y="1152"/>
                  </a:lnTo>
                  <a:lnTo>
                    <a:pt x="1470" y="1390"/>
                  </a:lnTo>
                  <a:lnTo>
                    <a:pt x="1311" y="1629"/>
                  </a:lnTo>
                  <a:lnTo>
                    <a:pt x="1112" y="1827"/>
                  </a:lnTo>
                  <a:lnTo>
                    <a:pt x="834" y="1986"/>
                  </a:lnTo>
                  <a:lnTo>
                    <a:pt x="556" y="2105"/>
                  </a:lnTo>
                  <a:lnTo>
                    <a:pt x="318" y="2304"/>
                  </a:lnTo>
                  <a:lnTo>
                    <a:pt x="159" y="2542"/>
                  </a:lnTo>
                  <a:lnTo>
                    <a:pt x="40" y="2820"/>
                  </a:lnTo>
                  <a:lnTo>
                    <a:pt x="0" y="3098"/>
                  </a:lnTo>
                  <a:lnTo>
                    <a:pt x="0" y="3376"/>
                  </a:lnTo>
                  <a:lnTo>
                    <a:pt x="80" y="3654"/>
                  </a:lnTo>
                  <a:lnTo>
                    <a:pt x="199" y="3933"/>
                  </a:lnTo>
                  <a:lnTo>
                    <a:pt x="278" y="4012"/>
                  </a:lnTo>
                  <a:lnTo>
                    <a:pt x="397" y="4091"/>
                  </a:lnTo>
                  <a:lnTo>
                    <a:pt x="834" y="4211"/>
                  </a:lnTo>
                  <a:lnTo>
                    <a:pt x="1390" y="4330"/>
                  </a:lnTo>
                  <a:lnTo>
                    <a:pt x="2026" y="4369"/>
                  </a:lnTo>
                  <a:lnTo>
                    <a:pt x="2662" y="4369"/>
                  </a:lnTo>
                  <a:lnTo>
                    <a:pt x="3257" y="4330"/>
                  </a:lnTo>
                  <a:lnTo>
                    <a:pt x="3496" y="4250"/>
                  </a:lnTo>
                  <a:lnTo>
                    <a:pt x="3694" y="4171"/>
                  </a:lnTo>
                  <a:lnTo>
                    <a:pt x="3893" y="4052"/>
                  </a:lnTo>
                  <a:lnTo>
                    <a:pt x="3972" y="3933"/>
                  </a:lnTo>
                  <a:lnTo>
                    <a:pt x="4131" y="3654"/>
                  </a:lnTo>
                  <a:lnTo>
                    <a:pt x="4290" y="3376"/>
                  </a:lnTo>
                  <a:lnTo>
                    <a:pt x="4568" y="3098"/>
                  </a:lnTo>
                  <a:lnTo>
                    <a:pt x="4687" y="2979"/>
                  </a:lnTo>
                  <a:lnTo>
                    <a:pt x="4767" y="2820"/>
                  </a:lnTo>
                  <a:lnTo>
                    <a:pt x="4846" y="2661"/>
                  </a:lnTo>
                  <a:lnTo>
                    <a:pt x="4886" y="2423"/>
                  </a:lnTo>
                  <a:lnTo>
                    <a:pt x="4926" y="1947"/>
                  </a:lnTo>
                  <a:lnTo>
                    <a:pt x="4926" y="1470"/>
                  </a:lnTo>
                  <a:lnTo>
                    <a:pt x="4846" y="993"/>
                  </a:lnTo>
                  <a:lnTo>
                    <a:pt x="4727" y="596"/>
                  </a:lnTo>
                  <a:lnTo>
                    <a:pt x="4608" y="318"/>
                  </a:lnTo>
                  <a:lnTo>
                    <a:pt x="4528" y="199"/>
                  </a:lnTo>
                  <a:lnTo>
                    <a:pt x="4449" y="159"/>
                  </a:lnTo>
                  <a:lnTo>
                    <a:pt x="3893" y="80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6"/>
            <p:cNvSpPr/>
            <p:nvPr/>
          </p:nvSpPr>
          <p:spPr>
            <a:xfrm>
              <a:off x="6676548" y="2826991"/>
              <a:ext cx="270381" cy="1086961"/>
            </a:xfrm>
            <a:custGeom>
              <a:avLst/>
              <a:gdLst/>
              <a:ahLst/>
              <a:cxnLst/>
              <a:rect l="l" t="t" r="r" b="b"/>
              <a:pathLst>
                <a:path w="7707" h="30983" extrusionOk="0">
                  <a:moveTo>
                    <a:pt x="3774" y="0"/>
                  </a:moveTo>
                  <a:lnTo>
                    <a:pt x="3655" y="239"/>
                  </a:lnTo>
                  <a:lnTo>
                    <a:pt x="3535" y="477"/>
                  </a:lnTo>
                  <a:lnTo>
                    <a:pt x="3178" y="993"/>
                  </a:lnTo>
                  <a:lnTo>
                    <a:pt x="2264" y="2145"/>
                  </a:lnTo>
                  <a:lnTo>
                    <a:pt x="1828" y="2821"/>
                  </a:lnTo>
                  <a:lnTo>
                    <a:pt x="1589" y="3178"/>
                  </a:lnTo>
                  <a:lnTo>
                    <a:pt x="1430" y="3536"/>
                  </a:lnTo>
                  <a:lnTo>
                    <a:pt x="1232" y="3933"/>
                  </a:lnTo>
                  <a:lnTo>
                    <a:pt x="1113" y="4330"/>
                  </a:lnTo>
                  <a:lnTo>
                    <a:pt x="1033" y="4727"/>
                  </a:lnTo>
                  <a:lnTo>
                    <a:pt x="954" y="5204"/>
                  </a:lnTo>
                  <a:lnTo>
                    <a:pt x="954" y="6078"/>
                  </a:lnTo>
                  <a:lnTo>
                    <a:pt x="993" y="7349"/>
                  </a:lnTo>
                  <a:lnTo>
                    <a:pt x="1073" y="10765"/>
                  </a:lnTo>
                  <a:lnTo>
                    <a:pt x="1073" y="12671"/>
                  </a:lnTo>
                  <a:lnTo>
                    <a:pt x="1033" y="14578"/>
                  </a:lnTo>
                  <a:lnTo>
                    <a:pt x="993" y="15491"/>
                  </a:lnTo>
                  <a:lnTo>
                    <a:pt x="914" y="16365"/>
                  </a:lnTo>
                  <a:lnTo>
                    <a:pt x="795" y="17160"/>
                  </a:lnTo>
                  <a:lnTo>
                    <a:pt x="636" y="17914"/>
                  </a:lnTo>
                  <a:lnTo>
                    <a:pt x="517" y="18868"/>
                  </a:lnTo>
                  <a:lnTo>
                    <a:pt x="398" y="20218"/>
                  </a:lnTo>
                  <a:lnTo>
                    <a:pt x="278" y="21926"/>
                  </a:lnTo>
                  <a:lnTo>
                    <a:pt x="159" y="23753"/>
                  </a:lnTo>
                  <a:lnTo>
                    <a:pt x="80" y="25660"/>
                  </a:lnTo>
                  <a:lnTo>
                    <a:pt x="40" y="27447"/>
                  </a:lnTo>
                  <a:lnTo>
                    <a:pt x="0" y="28996"/>
                  </a:lnTo>
                  <a:lnTo>
                    <a:pt x="40" y="30188"/>
                  </a:lnTo>
                  <a:lnTo>
                    <a:pt x="40" y="30228"/>
                  </a:lnTo>
                  <a:lnTo>
                    <a:pt x="80" y="30228"/>
                  </a:lnTo>
                  <a:lnTo>
                    <a:pt x="278" y="30188"/>
                  </a:lnTo>
                  <a:lnTo>
                    <a:pt x="834" y="30029"/>
                  </a:lnTo>
                  <a:lnTo>
                    <a:pt x="1470" y="29910"/>
                  </a:lnTo>
                  <a:lnTo>
                    <a:pt x="1788" y="29870"/>
                  </a:lnTo>
                  <a:lnTo>
                    <a:pt x="2066" y="29870"/>
                  </a:lnTo>
                  <a:lnTo>
                    <a:pt x="2542" y="30029"/>
                  </a:lnTo>
                  <a:lnTo>
                    <a:pt x="2979" y="30188"/>
                  </a:lnTo>
                  <a:lnTo>
                    <a:pt x="3814" y="30585"/>
                  </a:lnTo>
                  <a:lnTo>
                    <a:pt x="4449" y="30903"/>
                  </a:lnTo>
                  <a:lnTo>
                    <a:pt x="4648" y="30982"/>
                  </a:lnTo>
                  <a:lnTo>
                    <a:pt x="4767" y="30982"/>
                  </a:lnTo>
                  <a:lnTo>
                    <a:pt x="4926" y="30784"/>
                  </a:lnTo>
                  <a:lnTo>
                    <a:pt x="5045" y="30546"/>
                  </a:lnTo>
                  <a:lnTo>
                    <a:pt x="5243" y="29870"/>
                  </a:lnTo>
                  <a:lnTo>
                    <a:pt x="5482" y="29036"/>
                  </a:lnTo>
                  <a:lnTo>
                    <a:pt x="5680" y="28003"/>
                  </a:lnTo>
                  <a:lnTo>
                    <a:pt x="5839" y="26772"/>
                  </a:lnTo>
                  <a:lnTo>
                    <a:pt x="6038" y="25422"/>
                  </a:lnTo>
                  <a:lnTo>
                    <a:pt x="6356" y="22363"/>
                  </a:lnTo>
                  <a:lnTo>
                    <a:pt x="6634" y="18907"/>
                  </a:lnTo>
                  <a:lnTo>
                    <a:pt x="6951" y="15213"/>
                  </a:lnTo>
                  <a:lnTo>
                    <a:pt x="7269" y="11400"/>
                  </a:lnTo>
                  <a:lnTo>
                    <a:pt x="7627" y="7667"/>
                  </a:lnTo>
                  <a:lnTo>
                    <a:pt x="7706" y="80"/>
                  </a:lnTo>
                  <a:lnTo>
                    <a:pt x="3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6"/>
            <p:cNvSpPr/>
            <p:nvPr/>
          </p:nvSpPr>
          <p:spPr>
            <a:xfrm>
              <a:off x="6849330" y="2270968"/>
              <a:ext cx="158889" cy="306621"/>
            </a:xfrm>
            <a:custGeom>
              <a:avLst/>
              <a:gdLst/>
              <a:ahLst/>
              <a:cxnLst/>
              <a:rect l="l" t="t" r="r" b="b"/>
              <a:pathLst>
                <a:path w="4529" h="8740" extrusionOk="0">
                  <a:moveTo>
                    <a:pt x="517" y="1"/>
                  </a:moveTo>
                  <a:lnTo>
                    <a:pt x="1" y="3774"/>
                  </a:lnTo>
                  <a:lnTo>
                    <a:pt x="239" y="4529"/>
                  </a:lnTo>
                  <a:lnTo>
                    <a:pt x="557" y="5284"/>
                  </a:lnTo>
                  <a:lnTo>
                    <a:pt x="914" y="6158"/>
                  </a:lnTo>
                  <a:lnTo>
                    <a:pt x="1351" y="7032"/>
                  </a:lnTo>
                  <a:lnTo>
                    <a:pt x="1590" y="7468"/>
                  </a:lnTo>
                  <a:lnTo>
                    <a:pt x="1788" y="7826"/>
                  </a:lnTo>
                  <a:lnTo>
                    <a:pt x="2026" y="8183"/>
                  </a:lnTo>
                  <a:lnTo>
                    <a:pt x="2265" y="8422"/>
                  </a:lnTo>
                  <a:lnTo>
                    <a:pt x="2503" y="8620"/>
                  </a:lnTo>
                  <a:lnTo>
                    <a:pt x="2702" y="8740"/>
                  </a:lnTo>
                  <a:lnTo>
                    <a:pt x="2940" y="8740"/>
                  </a:lnTo>
                  <a:lnTo>
                    <a:pt x="3139" y="8700"/>
                  </a:lnTo>
                  <a:lnTo>
                    <a:pt x="3337" y="8581"/>
                  </a:lnTo>
                  <a:lnTo>
                    <a:pt x="3496" y="8422"/>
                  </a:lnTo>
                  <a:lnTo>
                    <a:pt x="3695" y="8183"/>
                  </a:lnTo>
                  <a:lnTo>
                    <a:pt x="3814" y="7945"/>
                  </a:lnTo>
                  <a:lnTo>
                    <a:pt x="4092" y="7349"/>
                  </a:lnTo>
                  <a:lnTo>
                    <a:pt x="4330" y="6714"/>
                  </a:lnTo>
                  <a:lnTo>
                    <a:pt x="4449" y="6118"/>
                  </a:lnTo>
                  <a:lnTo>
                    <a:pt x="4529" y="5602"/>
                  </a:lnTo>
                  <a:lnTo>
                    <a:pt x="4529" y="5204"/>
                  </a:lnTo>
                  <a:lnTo>
                    <a:pt x="4052" y="2424"/>
                  </a:lnTo>
                  <a:lnTo>
                    <a:pt x="3695" y="239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6"/>
            <p:cNvSpPr/>
            <p:nvPr/>
          </p:nvSpPr>
          <p:spPr>
            <a:xfrm>
              <a:off x="6938509" y="2282124"/>
              <a:ext cx="87847" cy="323320"/>
            </a:xfrm>
            <a:custGeom>
              <a:avLst/>
              <a:gdLst/>
              <a:ahLst/>
              <a:cxnLst/>
              <a:rect l="l" t="t" r="r" b="b"/>
              <a:pathLst>
                <a:path w="2504" h="9216" extrusionOk="0">
                  <a:moveTo>
                    <a:pt x="795" y="1"/>
                  </a:moveTo>
                  <a:lnTo>
                    <a:pt x="1" y="9216"/>
                  </a:lnTo>
                  <a:lnTo>
                    <a:pt x="199" y="9216"/>
                  </a:lnTo>
                  <a:lnTo>
                    <a:pt x="438" y="9136"/>
                  </a:lnTo>
                  <a:lnTo>
                    <a:pt x="676" y="8978"/>
                  </a:lnTo>
                  <a:lnTo>
                    <a:pt x="875" y="8779"/>
                  </a:lnTo>
                  <a:lnTo>
                    <a:pt x="1113" y="8501"/>
                  </a:lnTo>
                  <a:lnTo>
                    <a:pt x="1312" y="8183"/>
                  </a:lnTo>
                  <a:lnTo>
                    <a:pt x="1709" y="7508"/>
                  </a:lnTo>
                  <a:lnTo>
                    <a:pt x="2066" y="6753"/>
                  </a:lnTo>
                  <a:lnTo>
                    <a:pt x="2344" y="6038"/>
                  </a:lnTo>
                  <a:lnTo>
                    <a:pt x="2503" y="5442"/>
                  </a:lnTo>
                  <a:lnTo>
                    <a:pt x="2503" y="5204"/>
                  </a:lnTo>
                  <a:lnTo>
                    <a:pt x="2503" y="5006"/>
                  </a:lnTo>
                  <a:lnTo>
                    <a:pt x="2424" y="4608"/>
                  </a:lnTo>
                  <a:lnTo>
                    <a:pt x="2265" y="3933"/>
                  </a:lnTo>
                  <a:lnTo>
                    <a:pt x="1788" y="2344"/>
                  </a:lnTo>
                  <a:lnTo>
                    <a:pt x="1192" y="239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6"/>
            <p:cNvSpPr/>
            <p:nvPr/>
          </p:nvSpPr>
          <p:spPr>
            <a:xfrm>
              <a:off x="6683495" y="2379689"/>
              <a:ext cx="295465" cy="735785"/>
            </a:xfrm>
            <a:custGeom>
              <a:avLst/>
              <a:gdLst/>
              <a:ahLst/>
              <a:cxnLst/>
              <a:rect l="l" t="t" r="r" b="b"/>
              <a:pathLst>
                <a:path w="8422" h="20973" extrusionOk="0">
                  <a:moveTo>
                    <a:pt x="4489" y="0"/>
                  </a:moveTo>
                  <a:lnTo>
                    <a:pt x="1590" y="1152"/>
                  </a:lnTo>
                  <a:lnTo>
                    <a:pt x="1193" y="1311"/>
                  </a:lnTo>
                  <a:lnTo>
                    <a:pt x="875" y="1470"/>
                  </a:lnTo>
                  <a:lnTo>
                    <a:pt x="716" y="1629"/>
                  </a:lnTo>
                  <a:lnTo>
                    <a:pt x="636" y="1748"/>
                  </a:lnTo>
                  <a:lnTo>
                    <a:pt x="597" y="1907"/>
                  </a:lnTo>
                  <a:lnTo>
                    <a:pt x="597" y="2066"/>
                  </a:lnTo>
                  <a:lnTo>
                    <a:pt x="597" y="2264"/>
                  </a:lnTo>
                  <a:lnTo>
                    <a:pt x="597" y="2503"/>
                  </a:lnTo>
                  <a:lnTo>
                    <a:pt x="557" y="3615"/>
                  </a:lnTo>
                  <a:lnTo>
                    <a:pt x="597" y="5402"/>
                  </a:lnTo>
                  <a:lnTo>
                    <a:pt x="676" y="7229"/>
                  </a:lnTo>
                  <a:lnTo>
                    <a:pt x="716" y="7905"/>
                  </a:lnTo>
                  <a:lnTo>
                    <a:pt x="756" y="8342"/>
                  </a:lnTo>
                  <a:lnTo>
                    <a:pt x="875" y="9096"/>
                  </a:lnTo>
                  <a:lnTo>
                    <a:pt x="954" y="9573"/>
                  </a:lnTo>
                  <a:lnTo>
                    <a:pt x="994" y="10129"/>
                  </a:lnTo>
                  <a:lnTo>
                    <a:pt x="994" y="10764"/>
                  </a:lnTo>
                  <a:lnTo>
                    <a:pt x="954" y="11440"/>
                  </a:lnTo>
                  <a:lnTo>
                    <a:pt x="835" y="12194"/>
                  </a:lnTo>
                  <a:lnTo>
                    <a:pt x="676" y="12989"/>
                  </a:lnTo>
                  <a:lnTo>
                    <a:pt x="478" y="14260"/>
                  </a:lnTo>
                  <a:lnTo>
                    <a:pt x="200" y="16881"/>
                  </a:lnTo>
                  <a:lnTo>
                    <a:pt x="80" y="18272"/>
                  </a:lnTo>
                  <a:lnTo>
                    <a:pt x="1" y="19463"/>
                  </a:lnTo>
                  <a:lnTo>
                    <a:pt x="1" y="20337"/>
                  </a:lnTo>
                  <a:lnTo>
                    <a:pt x="41" y="20615"/>
                  </a:lnTo>
                  <a:lnTo>
                    <a:pt x="41" y="20695"/>
                  </a:lnTo>
                  <a:lnTo>
                    <a:pt x="80" y="20734"/>
                  </a:lnTo>
                  <a:lnTo>
                    <a:pt x="319" y="20814"/>
                  </a:lnTo>
                  <a:lnTo>
                    <a:pt x="597" y="20853"/>
                  </a:lnTo>
                  <a:lnTo>
                    <a:pt x="1391" y="20933"/>
                  </a:lnTo>
                  <a:lnTo>
                    <a:pt x="2384" y="20973"/>
                  </a:lnTo>
                  <a:lnTo>
                    <a:pt x="5800" y="20973"/>
                  </a:lnTo>
                  <a:lnTo>
                    <a:pt x="7588" y="20933"/>
                  </a:lnTo>
                  <a:lnTo>
                    <a:pt x="7548" y="17676"/>
                  </a:lnTo>
                  <a:lnTo>
                    <a:pt x="7588" y="13187"/>
                  </a:lnTo>
                  <a:lnTo>
                    <a:pt x="7627" y="10923"/>
                  </a:lnTo>
                  <a:lnTo>
                    <a:pt x="7746" y="8937"/>
                  </a:lnTo>
                  <a:lnTo>
                    <a:pt x="7786" y="8103"/>
                  </a:lnTo>
                  <a:lnTo>
                    <a:pt x="7866" y="7388"/>
                  </a:lnTo>
                  <a:lnTo>
                    <a:pt x="7985" y="6872"/>
                  </a:lnTo>
                  <a:lnTo>
                    <a:pt x="8104" y="6514"/>
                  </a:lnTo>
                  <a:lnTo>
                    <a:pt x="8223" y="6157"/>
                  </a:lnTo>
                  <a:lnTo>
                    <a:pt x="8303" y="5760"/>
                  </a:lnTo>
                  <a:lnTo>
                    <a:pt x="8382" y="5362"/>
                  </a:lnTo>
                  <a:lnTo>
                    <a:pt x="8422" y="4965"/>
                  </a:lnTo>
                  <a:lnTo>
                    <a:pt x="8422" y="4568"/>
                  </a:lnTo>
                  <a:lnTo>
                    <a:pt x="8382" y="4171"/>
                  </a:lnTo>
                  <a:lnTo>
                    <a:pt x="8303" y="3416"/>
                  </a:lnTo>
                  <a:lnTo>
                    <a:pt x="8104" y="2741"/>
                  </a:lnTo>
                  <a:lnTo>
                    <a:pt x="7905" y="2185"/>
                  </a:lnTo>
                  <a:lnTo>
                    <a:pt x="7667" y="1748"/>
                  </a:lnTo>
                  <a:lnTo>
                    <a:pt x="7588" y="1629"/>
                  </a:lnTo>
                  <a:lnTo>
                    <a:pt x="7468" y="1549"/>
                  </a:lnTo>
                  <a:lnTo>
                    <a:pt x="4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6"/>
            <p:cNvSpPr/>
            <p:nvPr/>
          </p:nvSpPr>
          <p:spPr>
            <a:xfrm>
              <a:off x="6891148" y="2383864"/>
              <a:ext cx="298236" cy="731610"/>
            </a:xfrm>
            <a:custGeom>
              <a:avLst/>
              <a:gdLst/>
              <a:ahLst/>
              <a:cxnLst/>
              <a:rect l="l" t="t" r="r" b="b"/>
              <a:pathLst>
                <a:path w="8501" h="20854" extrusionOk="0">
                  <a:moveTo>
                    <a:pt x="3257" y="0"/>
                  </a:moveTo>
                  <a:lnTo>
                    <a:pt x="3099" y="239"/>
                  </a:lnTo>
                  <a:lnTo>
                    <a:pt x="2940" y="398"/>
                  </a:lnTo>
                  <a:lnTo>
                    <a:pt x="2821" y="517"/>
                  </a:lnTo>
                  <a:lnTo>
                    <a:pt x="2701" y="596"/>
                  </a:lnTo>
                  <a:lnTo>
                    <a:pt x="2463" y="676"/>
                  </a:lnTo>
                  <a:lnTo>
                    <a:pt x="2384" y="715"/>
                  </a:lnTo>
                  <a:lnTo>
                    <a:pt x="2344" y="755"/>
                  </a:lnTo>
                  <a:lnTo>
                    <a:pt x="2145" y="993"/>
                  </a:lnTo>
                  <a:lnTo>
                    <a:pt x="1947" y="1113"/>
                  </a:lnTo>
                  <a:lnTo>
                    <a:pt x="1748" y="1192"/>
                  </a:lnTo>
                  <a:lnTo>
                    <a:pt x="1549" y="1232"/>
                  </a:lnTo>
                  <a:lnTo>
                    <a:pt x="1351" y="1192"/>
                  </a:lnTo>
                  <a:lnTo>
                    <a:pt x="1152" y="1152"/>
                  </a:lnTo>
                  <a:lnTo>
                    <a:pt x="795" y="993"/>
                  </a:lnTo>
                  <a:lnTo>
                    <a:pt x="477" y="874"/>
                  </a:lnTo>
                  <a:lnTo>
                    <a:pt x="358" y="834"/>
                  </a:lnTo>
                  <a:lnTo>
                    <a:pt x="239" y="834"/>
                  </a:lnTo>
                  <a:lnTo>
                    <a:pt x="119" y="914"/>
                  </a:lnTo>
                  <a:lnTo>
                    <a:pt x="80" y="1033"/>
                  </a:lnTo>
                  <a:lnTo>
                    <a:pt x="0" y="1232"/>
                  </a:lnTo>
                  <a:lnTo>
                    <a:pt x="0" y="1549"/>
                  </a:lnTo>
                  <a:lnTo>
                    <a:pt x="40" y="1947"/>
                  </a:lnTo>
                  <a:lnTo>
                    <a:pt x="80" y="2423"/>
                  </a:lnTo>
                  <a:lnTo>
                    <a:pt x="318" y="3655"/>
                  </a:lnTo>
                  <a:lnTo>
                    <a:pt x="596" y="5283"/>
                  </a:lnTo>
                  <a:lnTo>
                    <a:pt x="954" y="7349"/>
                  </a:lnTo>
                  <a:lnTo>
                    <a:pt x="1113" y="8540"/>
                  </a:lnTo>
                  <a:lnTo>
                    <a:pt x="1271" y="9891"/>
                  </a:lnTo>
                  <a:lnTo>
                    <a:pt x="1391" y="11321"/>
                  </a:lnTo>
                  <a:lnTo>
                    <a:pt x="1510" y="12949"/>
                  </a:lnTo>
                  <a:lnTo>
                    <a:pt x="1629" y="14697"/>
                  </a:lnTo>
                  <a:lnTo>
                    <a:pt x="1669" y="16564"/>
                  </a:lnTo>
                  <a:lnTo>
                    <a:pt x="1669" y="18629"/>
                  </a:lnTo>
                  <a:lnTo>
                    <a:pt x="1669" y="20814"/>
                  </a:lnTo>
                  <a:lnTo>
                    <a:pt x="3972" y="20854"/>
                  </a:lnTo>
                  <a:lnTo>
                    <a:pt x="5124" y="20814"/>
                  </a:lnTo>
                  <a:lnTo>
                    <a:pt x="6236" y="20774"/>
                  </a:lnTo>
                  <a:lnTo>
                    <a:pt x="7190" y="20695"/>
                  </a:lnTo>
                  <a:lnTo>
                    <a:pt x="7905" y="20576"/>
                  </a:lnTo>
                  <a:lnTo>
                    <a:pt x="8183" y="20496"/>
                  </a:lnTo>
                  <a:lnTo>
                    <a:pt x="8381" y="20377"/>
                  </a:lnTo>
                  <a:lnTo>
                    <a:pt x="8501" y="20298"/>
                  </a:lnTo>
                  <a:lnTo>
                    <a:pt x="8501" y="20218"/>
                  </a:lnTo>
                  <a:lnTo>
                    <a:pt x="8501" y="20139"/>
                  </a:lnTo>
                  <a:lnTo>
                    <a:pt x="7984" y="17279"/>
                  </a:lnTo>
                  <a:lnTo>
                    <a:pt x="7388" y="13664"/>
                  </a:lnTo>
                  <a:lnTo>
                    <a:pt x="7150" y="11956"/>
                  </a:lnTo>
                  <a:lnTo>
                    <a:pt x="6951" y="10447"/>
                  </a:lnTo>
                  <a:lnTo>
                    <a:pt x="6832" y="9335"/>
                  </a:lnTo>
                  <a:lnTo>
                    <a:pt x="6793" y="8977"/>
                  </a:lnTo>
                  <a:lnTo>
                    <a:pt x="6793" y="8739"/>
                  </a:lnTo>
                  <a:lnTo>
                    <a:pt x="6832" y="8262"/>
                  </a:lnTo>
                  <a:lnTo>
                    <a:pt x="6832" y="7428"/>
                  </a:lnTo>
                  <a:lnTo>
                    <a:pt x="6793" y="5243"/>
                  </a:lnTo>
                  <a:lnTo>
                    <a:pt x="6673" y="3099"/>
                  </a:lnTo>
                  <a:lnTo>
                    <a:pt x="6594" y="1828"/>
                  </a:lnTo>
                  <a:lnTo>
                    <a:pt x="6554" y="1589"/>
                  </a:lnTo>
                  <a:lnTo>
                    <a:pt x="6515" y="1430"/>
                  </a:lnTo>
                  <a:lnTo>
                    <a:pt x="6435" y="1311"/>
                  </a:lnTo>
                  <a:lnTo>
                    <a:pt x="6316" y="1192"/>
                  </a:lnTo>
                  <a:lnTo>
                    <a:pt x="6117" y="1113"/>
                  </a:lnTo>
                  <a:lnTo>
                    <a:pt x="5879" y="993"/>
                  </a:lnTo>
                  <a:lnTo>
                    <a:pt x="5085" y="715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6"/>
            <p:cNvSpPr/>
            <p:nvPr/>
          </p:nvSpPr>
          <p:spPr>
            <a:xfrm>
              <a:off x="6846558" y="2088434"/>
              <a:ext cx="196497" cy="271784"/>
            </a:xfrm>
            <a:custGeom>
              <a:avLst/>
              <a:gdLst/>
              <a:ahLst/>
              <a:cxnLst/>
              <a:rect l="l" t="t" r="r" b="b"/>
              <a:pathLst>
                <a:path w="5601" h="7747" extrusionOk="0">
                  <a:moveTo>
                    <a:pt x="2225" y="1"/>
                  </a:moveTo>
                  <a:lnTo>
                    <a:pt x="1788" y="80"/>
                  </a:lnTo>
                  <a:lnTo>
                    <a:pt x="1430" y="159"/>
                  </a:lnTo>
                  <a:lnTo>
                    <a:pt x="1112" y="279"/>
                  </a:lnTo>
                  <a:lnTo>
                    <a:pt x="834" y="438"/>
                  </a:lnTo>
                  <a:lnTo>
                    <a:pt x="636" y="596"/>
                  </a:lnTo>
                  <a:lnTo>
                    <a:pt x="437" y="835"/>
                  </a:lnTo>
                  <a:lnTo>
                    <a:pt x="318" y="1073"/>
                  </a:lnTo>
                  <a:lnTo>
                    <a:pt x="199" y="1311"/>
                  </a:lnTo>
                  <a:lnTo>
                    <a:pt x="119" y="1589"/>
                  </a:lnTo>
                  <a:lnTo>
                    <a:pt x="40" y="2225"/>
                  </a:lnTo>
                  <a:lnTo>
                    <a:pt x="0" y="2900"/>
                  </a:lnTo>
                  <a:lnTo>
                    <a:pt x="0" y="3615"/>
                  </a:lnTo>
                  <a:lnTo>
                    <a:pt x="0" y="3973"/>
                  </a:lnTo>
                  <a:lnTo>
                    <a:pt x="0" y="4330"/>
                  </a:lnTo>
                  <a:lnTo>
                    <a:pt x="40" y="4688"/>
                  </a:lnTo>
                  <a:lnTo>
                    <a:pt x="119" y="5045"/>
                  </a:lnTo>
                  <a:lnTo>
                    <a:pt x="239" y="5403"/>
                  </a:lnTo>
                  <a:lnTo>
                    <a:pt x="358" y="5720"/>
                  </a:lnTo>
                  <a:lnTo>
                    <a:pt x="477" y="6038"/>
                  </a:lnTo>
                  <a:lnTo>
                    <a:pt x="636" y="6316"/>
                  </a:lnTo>
                  <a:lnTo>
                    <a:pt x="834" y="6594"/>
                  </a:lnTo>
                  <a:lnTo>
                    <a:pt x="1033" y="6872"/>
                  </a:lnTo>
                  <a:lnTo>
                    <a:pt x="1232" y="7071"/>
                  </a:lnTo>
                  <a:lnTo>
                    <a:pt x="1470" y="7269"/>
                  </a:lnTo>
                  <a:lnTo>
                    <a:pt x="1708" y="7468"/>
                  </a:lnTo>
                  <a:lnTo>
                    <a:pt x="1947" y="7587"/>
                  </a:lnTo>
                  <a:lnTo>
                    <a:pt x="2185" y="7667"/>
                  </a:lnTo>
                  <a:lnTo>
                    <a:pt x="2463" y="7706"/>
                  </a:lnTo>
                  <a:lnTo>
                    <a:pt x="2781" y="7746"/>
                  </a:lnTo>
                  <a:lnTo>
                    <a:pt x="3098" y="7746"/>
                  </a:lnTo>
                  <a:lnTo>
                    <a:pt x="3377" y="7706"/>
                  </a:lnTo>
                  <a:lnTo>
                    <a:pt x="3615" y="7627"/>
                  </a:lnTo>
                  <a:lnTo>
                    <a:pt x="3813" y="7508"/>
                  </a:lnTo>
                  <a:lnTo>
                    <a:pt x="4012" y="7389"/>
                  </a:lnTo>
                  <a:lnTo>
                    <a:pt x="4171" y="7230"/>
                  </a:lnTo>
                  <a:lnTo>
                    <a:pt x="4330" y="7071"/>
                  </a:lnTo>
                  <a:lnTo>
                    <a:pt x="4568" y="6674"/>
                  </a:lnTo>
                  <a:lnTo>
                    <a:pt x="4767" y="6237"/>
                  </a:lnTo>
                  <a:lnTo>
                    <a:pt x="5085" y="5204"/>
                  </a:lnTo>
                  <a:lnTo>
                    <a:pt x="5164" y="5125"/>
                  </a:lnTo>
                  <a:lnTo>
                    <a:pt x="5204" y="5045"/>
                  </a:lnTo>
                  <a:lnTo>
                    <a:pt x="5323" y="4807"/>
                  </a:lnTo>
                  <a:lnTo>
                    <a:pt x="5482" y="4171"/>
                  </a:lnTo>
                  <a:lnTo>
                    <a:pt x="5561" y="3734"/>
                  </a:lnTo>
                  <a:lnTo>
                    <a:pt x="5601" y="3417"/>
                  </a:lnTo>
                  <a:lnTo>
                    <a:pt x="5561" y="3297"/>
                  </a:lnTo>
                  <a:lnTo>
                    <a:pt x="5521" y="3178"/>
                  </a:lnTo>
                  <a:lnTo>
                    <a:pt x="5442" y="3099"/>
                  </a:lnTo>
                  <a:lnTo>
                    <a:pt x="5363" y="3059"/>
                  </a:lnTo>
                  <a:lnTo>
                    <a:pt x="5363" y="2463"/>
                  </a:lnTo>
                  <a:lnTo>
                    <a:pt x="5283" y="1907"/>
                  </a:lnTo>
                  <a:lnTo>
                    <a:pt x="5204" y="1669"/>
                  </a:lnTo>
                  <a:lnTo>
                    <a:pt x="5124" y="1431"/>
                  </a:lnTo>
                  <a:lnTo>
                    <a:pt x="5005" y="1192"/>
                  </a:lnTo>
                  <a:lnTo>
                    <a:pt x="4886" y="954"/>
                  </a:lnTo>
                  <a:lnTo>
                    <a:pt x="4727" y="755"/>
                  </a:lnTo>
                  <a:lnTo>
                    <a:pt x="4528" y="596"/>
                  </a:lnTo>
                  <a:lnTo>
                    <a:pt x="4330" y="438"/>
                  </a:lnTo>
                  <a:lnTo>
                    <a:pt x="4092" y="279"/>
                  </a:lnTo>
                  <a:lnTo>
                    <a:pt x="3774" y="159"/>
                  </a:lnTo>
                  <a:lnTo>
                    <a:pt x="3456" y="80"/>
                  </a:lnTo>
                  <a:lnTo>
                    <a:pt x="3098" y="40"/>
                  </a:lnTo>
                  <a:lnTo>
                    <a:pt x="2701" y="1"/>
                  </a:lnTo>
                  <a:close/>
                </a:path>
              </a:pathLst>
            </a:custGeom>
            <a:solidFill>
              <a:srgbClr val="FFBE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6"/>
            <p:cNvSpPr/>
            <p:nvPr/>
          </p:nvSpPr>
          <p:spPr>
            <a:xfrm>
              <a:off x="6827052" y="2088434"/>
              <a:ext cx="130998" cy="273152"/>
            </a:xfrm>
            <a:custGeom>
              <a:avLst/>
              <a:gdLst/>
              <a:ahLst/>
              <a:cxnLst/>
              <a:rect l="l" t="t" r="r" b="b"/>
              <a:pathLst>
                <a:path w="3734" h="7786" extrusionOk="0">
                  <a:moveTo>
                    <a:pt x="2781" y="1"/>
                  </a:moveTo>
                  <a:lnTo>
                    <a:pt x="2423" y="40"/>
                  </a:lnTo>
                  <a:lnTo>
                    <a:pt x="2066" y="120"/>
                  </a:lnTo>
                  <a:lnTo>
                    <a:pt x="1788" y="199"/>
                  </a:lnTo>
                  <a:lnTo>
                    <a:pt x="1549" y="318"/>
                  </a:lnTo>
                  <a:lnTo>
                    <a:pt x="1351" y="438"/>
                  </a:lnTo>
                  <a:lnTo>
                    <a:pt x="1152" y="596"/>
                  </a:lnTo>
                  <a:lnTo>
                    <a:pt x="993" y="795"/>
                  </a:lnTo>
                  <a:lnTo>
                    <a:pt x="874" y="994"/>
                  </a:lnTo>
                  <a:lnTo>
                    <a:pt x="795" y="1192"/>
                  </a:lnTo>
                  <a:lnTo>
                    <a:pt x="675" y="1709"/>
                  </a:lnTo>
                  <a:lnTo>
                    <a:pt x="596" y="2225"/>
                  </a:lnTo>
                  <a:lnTo>
                    <a:pt x="556" y="2821"/>
                  </a:lnTo>
                  <a:lnTo>
                    <a:pt x="437" y="2781"/>
                  </a:lnTo>
                  <a:lnTo>
                    <a:pt x="278" y="2821"/>
                  </a:lnTo>
                  <a:lnTo>
                    <a:pt x="159" y="2900"/>
                  </a:lnTo>
                  <a:lnTo>
                    <a:pt x="80" y="3019"/>
                  </a:lnTo>
                  <a:lnTo>
                    <a:pt x="40" y="3139"/>
                  </a:lnTo>
                  <a:lnTo>
                    <a:pt x="0" y="3536"/>
                  </a:lnTo>
                  <a:lnTo>
                    <a:pt x="0" y="3973"/>
                  </a:lnTo>
                  <a:lnTo>
                    <a:pt x="80" y="4370"/>
                  </a:lnTo>
                  <a:lnTo>
                    <a:pt x="199" y="4767"/>
                  </a:lnTo>
                  <a:lnTo>
                    <a:pt x="278" y="4926"/>
                  </a:lnTo>
                  <a:lnTo>
                    <a:pt x="397" y="5045"/>
                  </a:lnTo>
                  <a:lnTo>
                    <a:pt x="517" y="5164"/>
                  </a:lnTo>
                  <a:lnTo>
                    <a:pt x="636" y="5204"/>
                  </a:lnTo>
                  <a:lnTo>
                    <a:pt x="675" y="5522"/>
                  </a:lnTo>
                  <a:lnTo>
                    <a:pt x="755" y="5840"/>
                  </a:lnTo>
                  <a:lnTo>
                    <a:pt x="834" y="6118"/>
                  </a:lnTo>
                  <a:lnTo>
                    <a:pt x="953" y="6356"/>
                  </a:lnTo>
                  <a:lnTo>
                    <a:pt x="1073" y="6594"/>
                  </a:lnTo>
                  <a:lnTo>
                    <a:pt x="1192" y="6793"/>
                  </a:lnTo>
                  <a:lnTo>
                    <a:pt x="1510" y="7111"/>
                  </a:lnTo>
                  <a:lnTo>
                    <a:pt x="1827" y="7389"/>
                  </a:lnTo>
                  <a:lnTo>
                    <a:pt x="2225" y="7548"/>
                  </a:lnTo>
                  <a:lnTo>
                    <a:pt x="2582" y="7667"/>
                  </a:lnTo>
                  <a:lnTo>
                    <a:pt x="3019" y="7706"/>
                  </a:lnTo>
                  <a:lnTo>
                    <a:pt x="3019" y="7746"/>
                  </a:lnTo>
                  <a:lnTo>
                    <a:pt x="3138" y="7786"/>
                  </a:lnTo>
                  <a:lnTo>
                    <a:pt x="3337" y="7786"/>
                  </a:lnTo>
                  <a:lnTo>
                    <a:pt x="3218" y="7746"/>
                  </a:lnTo>
                  <a:lnTo>
                    <a:pt x="3098" y="7667"/>
                  </a:lnTo>
                  <a:lnTo>
                    <a:pt x="2900" y="7428"/>
                  </a:lnTo>
                  <a:lnTo>
                    <a:pt x="2741" y="7071"/>
                  </a:lnTo>
                  <a:lnTo>
                    <a:pt x="2582" y="6674"/>
                  </a:lnTo>
                  <a:lnTo>
                    <a:pt x="2463" y="6197"/>
                  </a:lnTo>
                  <a:lnTo>
                    <a:pt x="2383" y="5720"/>
                  </a:lnTo>
                  <a:lnTo>
                    <a:pt x="2344" y="5204"/>
                  </a:lnTo>
                  <a:lnTo>
                    <a:pt x="2344" y="4688"/>
                  </a:lnTo>
                  <a:lnTo>
                    <a:pt x="2423" y="4132"/>
                  </a:lnTo>
                  <a:lnTo>
                    <a:pt x="2503" y="3575"/>
                  </a:lnTo>
                  <a:lnTo>
                    <a:pt x="2622" y="3059"/>
                  </a:lnTo>
                  <a:lnTo>
                    <a:pt x="2741" y="2543"/>
                  </a:lnTo>
                  <a:lnTo>
                    <a:pt x="2940" y="2146"/>
                  </a:lnTo>
                  <a:lnTo>
                    <a:pt x="3138" y="1748"/>
                  </a:lnTo>
                  <a:lnTo>
                    <a:pt x="3416" y="1431"/>
                  </a:lnTo>
                  <a:lnTo>
                    <a:pt x="3734" y="1153"/>
                  </a:lnTo>
                  <a:lnTo>
                    <a:pt x="3218" y="1"/>
                  </a:lnTo>
                  <a:close/>
                </a:path>
              </a:pathLst>
            </a:custGeom>
            <a:solidFill>
              <a:srgbClr val="F4A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6"/>
            <p:cNvSpPr/>
            <p:nvPr/>
          </p:nvSpPr>
          <p:spPr>
            <a:xfrm>
              <a:off x="6818668" y="2077278"/>
              <a:ext cx="139383" cy="147767"/>
            </a:xfrm>
            <a:custGeom>
              <a:avLst/>
              <a:gdLst/>
              <a:ahLst/>
              <a:cxnLst/>
              <a:rect l="l" t="t" r="r" b="b"/>
              <a:pathLst>
                <a:path w="3973" h="4212" extrusionOk="0">
                  <a:moveTo>
                    <a:pt x="2066" y="1"/>
                  </a:moveTo>
                  <a:lnTo>
                    <a:pt x="1828" y="41"/>
                  </a:lnTo>
                  <a:lnTo>
                    <a:pt x="1590" y="160"/>
                  </a:lnTo>
                  <a:lnTo>
                    <a:pt x="1351" y="239"/>
                  </a:lnTo>
                  <a:lnTo>
                    <a:pt x="1113" y="398"/>
                  </a:lnTo>
                  <a:lnTo>
                    <a:pt x="914" y="517"/>
                  </a:lnTo>
                  <a:lnTo>
                    <a:pt x="756" y="716"/>
                  </a:lnTo>
                  <a:lnTo>
                    <a:pt x="597" y="914"/>
                  </a:lnTo>
                  <a:lnTo>
                    <a:pt x="438" y="1113"/>
                  </a:lnTo>
                  <a:lnTo>
                    <a:pt x="319" y="1391"/>
                  </a:lnTo>
                  <a:lnTo>
                    <a:pt x="199" y="1669"/>
                  </a:lnTo>
                  <a:lnTo>
                    <a:pt x="120" y="1947"/>
                  </a:lnTo>
                  <a:lnTo>
                    <a:pt x="41" y="2265"/>
                  </a:lnTo>
                  <a:lnTo>
                    <a:pt x="1" y="2583"/>
                  </a:lnTo>
                  <a:lnTo>
                    <a:pt x="1" y="2861"/>
                  </a:lnTo>
                  <a:lnTo>
                    <a:pt x="1" y="3178"/>
                  </a:lnTo>
                  <a:lnTo>
                    <a:pt x="80" y="3695"/>
                  </a:lnTo>
                  <a:lnTo>
                    <a:pt x="160" y="4092"/>
                  </a:lnTo>
                  <a:lnTo>
                    <a:pt x="239" y="4211"/>
                  </a:lnTo>
                  <a:lnTo>
                    <a:pt x="319" y="3655"/>
                  </a:lnTo>
                  <a:lnTo>
                    <a:pt x="478" y="3576"/>
                  </a:lnTo>
                  <a:lnTo>
                    <a:pt x="835" y="3576"/>
                  </a:lnTo>
                  <a:lnTo>
                    <a:pt x="914" y="3655"/>
                  </a:lnTo>
                  <a:lnTo>
                    <a:pt x="1034" y="3774"/>
                  </a:lnTo>
                  <a:lnTo>
                    <a:pt x="1113" y="3893"/>
                  </a:lnTo>
                  <a:lnTo>
                    <a:pt x="1192" y="3973"/>
                  </a:lnTo>
                  <a:lnTo>
                    <a:pt x="1431" y="4013"/>
                  </a:lnTo>
                  <a:lnTo>
                    <a:pt x="1510" y="3973"/>
                  </a:lnTo>
                  <a:lnTo>
                    <a:pt x="1590" y="3854"/>
                  </a:lnTo>
                  <a:lnTo>
                    <a:pt x="1788" y="3457"/>
                  </a:lnTo>
                  <a:lnTo>
                    <a:pt x="1987" y="3020"/>
                  </a:lnTo>
                  <a:lnTo>
                    <a:pt x="2106" y="2821"/>
                  </a:lnTo>
                  <a:lnTo>
                    <a:pt x="2265" y="2622"/>
                  </a:lnTo>
                  <a:lnTo>
                    <a:pt x="2503" y="2424"/>
                  </a:lnTo>
                  <a:lnTo>
                    <a:pt x="2781" y="2305"/>
                  </a:lnTo>
                  <a:lnTo>
                    <a:pt x="3059" y="2185"/>
                  </a:lnTo>
                  <a:lnTo>
                    <a:pt x="3337" y="2146"/>
                  </a:lnTo>
                  <a:lnTo>
                    <a:pt x="3973" y="2146"/>
                  </a:lnTo>
                  <a:lnTo>
                    <a:pt x="2622" y="80"/>
                  </a:lnTo>
                  <a:lnTo>
                    <a:pt x="2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6"/>
            <p:cNvSpPr/>
            <p:nvPr/>
          </p:nvSpPr>
          <p:spPr>
            <a:xfrm>
              <a:off x="6902304" y="2067525"/>
              <a:ext cx="143558" cy="146364"/>
            </a:xfrm>
            <a:custGeom>
              <a:avLst/>
              <a:gdLst/>
              <a:ahLst/>
              <a:cxnLst/>
              <a:rect l="l" t="t" r="r" b="b"/>
              <a:pathLst>
                <a:path w="4092" h="4172" extrusionOk="0">
                  <a:moveTo>
                    <a:pt x="795" y="1"/>
                  </a:moveTo>
                  <a:lnTo>
                    <a:pt x="477" y="41"/>
                  </a:lnTo>
                  <a:lnTo>
                    <a:pt x="238" y="160"/>
                  </a:lnTo>
                  <a:lnTo>
                    <a:pt x="119" y="239"/>
                  </a:lnTo>
                  <a:lnTo>
                    <a:pt x="40" y="358"/>
                  </a:lnTo>
                  <a:lnTo>
                    <a:pt x="0" y="477"/>
                  </a:lnTo>
                  <a:lnTo>
                    <a:pt x="0" y="636"/>
                  </a:lnTo>
                  <a:lnTo>
                    <a:pt x="40" y="954"/>
                  </a:lnTo>
                  <a:lnTo>
                    <a:pt x="159" y="1351"/>
                  </a:lnTo>
                  <a:lnTo>
                    <a:pt x="238" y="1510"/>
                  </a:lnTo>
                  <a:lnTo>
                    <a:pt x="318" y="1709"/>
                  </a:lnTo>
                  <a:lnTo>
                    <a:pt x="477" y="2185"/>
                  </a:lnTo>
                  <a:lnTo>
                    <a:pt x="596" y="2424"/>
                  </a:lnTo>
                  <a:lnTo>
                    <a:pt x="755" y="2583"/>
                  </a:lnTo>
                  <a:lnTo>
                    <a:pt x="953" y="2702"/>
                  </a:lnTo>
                  <a:lnTo>
                    <a:pt x="1033" y="2742"/>
                  </a:lnTo>
                  <a:lnTo>
                    <a:pt x="1788" y="2742"/>
                  </a:lnTo>
                  <a:lnTo>
                    <a:pt x="2423" y="2821"/>
                  </a:lnTo>
                  <a:lnTo>
                    <a:pt x="2701" y="2861"/>
                  </a:lnTo>
                  <a:lnTo>
                    <a:pt x="2939" y="2900"/>
                  </a:lnTo>
                  <a:lnTo>
                    <a:pt x="3138" y="2980"/>
                  </a:lnTo>
                  <a:lnTo>
                    <a:pt x="3257" y="3099"/>
                  </a:lnTo>
                  <a:lnTo>
                    <a:pt x="3376" y="3258"/>
                  </a:lnTo>
                  <a:lnTo>
                    <a:pt x="3456" y="3456"/>
                  </a:lnTo>
                  <a:lnTo>
                    <a:pt x="3575" y="3814"/>
                  </a:lnTo>
                  <a:lnTo>
                    <a:pt x="3615" y="4052"/>
                  </a:lnTo>
                  <a:lnTo>
                    <a:pt x="3615" y="4171"/>
                  </a:lnTo>
                  <a:lnTo>
                    <a:pt x="4012" y="4013"/>
                  </a:lnTo>
                  <a:lnTo>
                    <a:pt x="4052" y="3774"/>
                  </a:lnTo>
                  <a:lnTo>
                    <a:pt x="4091" y="3258"/>
                  </a:lnTo>
                  <a:lnTo>
                    <a:pt x="4091" y="2940"/>
                  </a:lnTo>
                  <a:lnTo>
                    <a:pt x="4091" y="2583"/>
                  </a:lnTo>
                  <a:lnTo>
                    <a:pt x="4012" y="2185"/>
                  </a:lnTo>
                  <a:lnTo>
                    <a:pt x="3853" y="1828"/>
                  </a:lnTo>
                  <a:lnTo>
                    <a:pt x="3575" y="1272"/>
                  </a:lnTo>
                  <a:lnTo>
                    <a:pt x="3456" y="1034"/>
                  </a:lnTo>
                  <a:lnTo>
                    <a:pt x="3257" y="835"/>
                  </a:lnTo>
                  <a:lnTo>
                    <a:pt x="3098" y="636"/>
                  </a:lnTo>
                  <a:lnTo>
                    <a:pt x="2860" y="477"/>
                  </a:lnTo>
                  <a:lnTo>
                    <a:pt x="2582" y="319"/>
                  </a:lnTo>
                  <a:lnTo>
                    <a:pt x="2304" y="199"/>
                  </a:lnTo>
                  <a:lnTo>
                    <a:pt x="1827" y="80"/>
                  </a:lnTo>
                  <a:lnTo>
                    <a:pt x="1509" y="4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6"/>
            <p:cNvSpPr/>
            <p:nvPr/>
          </p:nvSpPr>
          <p:spPr>
            <a:xfrm>
              <a:off x="6721138" y="3182341"/>
              <a:ext cx="206285" cy="738592"/>
            </a:xfrm>
            <a:custGeom>
              <a:avLst/>
              <a:gdLst/>
              <a:ahLst/>
              <a:cxnLst/>
              <a:rect l="l" t="t" r="r" b="b"/>
              <a:pathLst>
                <a:path w="5880" h="21053" extrusionOk="0">
                  <a:moveTo>
                    <a:pt x="5800" y="0"/>
                  </a:moveTo>
                  <a:lnTo>
                    <a:pt x="5601" y="755"/>
                  </a:lnTo>
                  <a:lnTo>
                    <a:pt x="5402" y="1629"/>
                  </a:lnTo>
                  <a:lnTo>
                    <a:pt x="4965" y="3734"/>
                  </a:lnTo>
                  <a:lnTo>
                    <a:pt x="4568" y="5879"/>
                  </a:lnTo>
                  <a:lnTo>
                    <a:pt x="4211" y="7547"/>
                  </a:lnTo>
                  <a:lnTo>
                    <a:pt x="3933" y="8620"/>
                  </a:lnTo>
                  <a:lnTo>
                    <a:pt x="3694" y="9255"/>
                  </a:lnTo>
                  <a:lnTo>
                    <a:pt x="3416" y="9732"/>
                  </a:lnTo>
                  <a:lnTo>
                    <a:pt x="3138" y="10169"/>
                  </a:lnTo>
                  <a:lnTo>
                    <a:pt x="3099" y="10288"/>
                  </a:lnTo>
                  <a:lnTo>
                    <a:pt x="3059" y="10486"/>
                  </a:lnTo>
                  <a:lnTo>
                    <a:pt x="3059" y="10963"/>
                  </a:lnTo>
                  <a:lnTo>
                    <a:pt x="3178" y="12353"/>
                  </a:lnTo>
                  <a:lnTo>
                    <a:pt x="3178" y="13227"/>
                  </a:lnTo>
                  <a:lnTo>
                    <a:pt x="3178" y="13704"/>
                  </a:lnTo>
                  <a:lnTo>
                    <a:pt x="3138" y="14180"/>
                  </a:lnTo>
                  <a:lnTo>
                    <a:pt x="3099" y="14657"/>
                  </a:lnTo>
                  <a:lnTo>
                    <a:pt x="2979" y="15173"/>
                  </a:lnTo>
                  <a:lnTo>
                    <a:pt x="2860" y="15690"/>
                  </a:lnTo>
                  <a:lnTo>
                    <a:pt x="2701" y="16206"/>
                  </a:lnTo>
                  <a:lnTo>
                    <a:pt x="2582" y="16365"/>
                  </a:lnTo>
                  <a:lnTo>
                    <a:pt x="2463" y="16484"/>
                  </a:lnTo>
                  <a:lnTo>
                    <a:pt x="2304" y="16603"/>
                  </a:lnTo>
                  <a:lnTo>
                    <a:pt x="2145" y="16683"/>
                  </a:lnTo>
                  <a:lnTo>
                    <a:pt x="1748" y="16802"/>
                  </a:lnTo>
                  <a:lnTo>
                    <a:pt x="954" y="16802"/>
                  </a:lnTo>
                  <a:lnTo>
                    <a:pt x="636" y="16762"/>
                  </a:lnTo>
                  <a:lnTo>
                    <a:pt x="318" y="16723"/>
                  </a:lnTo>
                  <a:lnTo>
                    <a:pt x="596" y="16802"/>
                  </a:lnTo>
                  <a:lnTo>
                    <a:pt x="1232" y="16961"/>
                  </a:lnTo>
                  <a:lnTo>
                    <a:pt x="1589" y="17080"/>
                  </a:lnTo>
                  <a:lnTo>
                    <a:pt x="1907" y="17239"/>
                  </a:lnTo>
                  <a:lnTo>
                    <a:pt x="2145" y="17398"/>
                  </a:lnTo>
                  <a:lnTo>
                    <a:pt x="2225" y="17477"/>
                  </a:lnTo>
                  <a:lnTo>
                    <a:pt x="2264" y="17557"/>
                  </a:lnTo>
                  <a:lnTo>
                    <a:pt x="2264" y="17596"/>
                  </a:lnTo>
                  <a:lnTo>
                    <a:pt x="2225" y="17676"/>
                  </a:lnTo>
                  <a:lnTo>
                    <a:pt x="2106" y="17795"/>
                  </a:lnTo>
                  <a:lnTo>
                    <a:pt x="1867" y="17914"/>
                  </a:lnTo>
                  <a:lnTo>
                    <a:pt x="1589" y="17994"/>
                  </a:lnTo>
                  <a:lnTo>
                    <a:pt x="1073" y="18113"/>
                  </a:lnTo>
                  <a:lnTo>
                    <a:pt x="835" y="18152"/>
                  </a:lnTo>
                  <a:lnTo>
                    <a:pt x="1113" y="18152"/>
                  </a:lnTo>
                  <a:lnTo>
                    <a:pt x="1708" y="18232"/>
                  </a:lnTo>
                  <a:lnTo>
                    <a:pt x="2066" y="18351"/>
                  </a:lnTo>
                  <a:lnTo>
                    <a:pt x="2384" y="18470"/>
                  </a:lnTo>
                  <a:lnTo>
                    <a:pt x="2543" y="18550"/>
                  </a:lnTo>
                  <a:lnTo>
                    <a:pt x="2622" y="18629"/>
                  </a:lnTo>
                  <a:lnTo>
                    <a:pt x="2741" y="18748"/>
                  </a:lnTo>
                  <a:lnTo>
                    <a:pt x="2781" y="18867"/>
                  </a:lnTo>
                  <a:lnTo>
                    <a:pt x="2781" y="18987"/>
                  </a:lnTo>
                  <a:lnTo>
                    <a:pt x="2741" y="19106"/>
                  </a:lnTo>
                  <a:lnTo>
                    <a:pt x="2622" y="19146"/>
                  </a:lnTo>
                  <a:lnTo>
                    <a:pt x="2423" y="19185"/>
                  </a:lnTo>
                  <a:lnTo>
                    <a:pt x="1986" y="19225"/>
                  </a:lnTo>
                  <a:lnTo>
                    <a:pt x="1470" y="19185"/>
                  </a:lnTo>
                  <a:lnTo>
                    <a:pt x="477" y="19146"/>
                  </a:lnTo>
                  <a:lnTo>
                    <a:pt x="120" y="19185"/>
                  </a:lnTo>
                  <a:lnTo>
                    <a:pt x="40" y="19225"/>
                  </a:lnTo>
                  <a:lnTo>
                    <a:pt x="0" y="19304"/>
                  </a:lnTo>
                  <a:lnTo>
                    <a:pt x="40" y="19384"/>
                  </a:lnTo>
                  <a:lnTo>
                    <a:pt x="120" y="19463"/>
                  </a:lnTo>
                  <a:lnTo>
                    <a:pt x="398" y="19662"/>
                  </a:lnTo>
                  <a:lnTo>
                    <a:pt x="874" y="19860"/>
                  </a:lnTo>
                  <a:lnTo>
                    <a:pt x="1391" y="20059"/>
                  </a:lnTo>
                  <a:lnTo>
                    <a:pt x="2543" y="20536"/>
                  </a:lnTo>
                  <a:lnTo>
                    <a:pt x="3059" y="20814"/>
                  </a:lnTo>
                  <a:lnTo>
                    <a:pt x="3496" y="21052"/>
                  </a:lnTo>
                  <a:lnTo>
                    <a:pt x="3655" y="20774"/>
                  </a:lnTo>
                  <a:lnTo>
                    <a:pt x="3774" y="20417"/>
                  </a:lnTo>
                  <a:lnTo>
                    <a:pt x="4092" y="19582"/>
                  </a:lnTo>
                  <a:lnTo>
                    <a:pt x="4330" y="18589"/>
                  </a:lnTo>
                  <a:lnTo>
                    <a:pt x="4568" y="17517"/>
                  </a:lnTo>
                  <a:lnTo>
                    <a:pt x="4807" y="16325"/>
                  </a:lnTo>
                  <a:lnTo>
                    <a:pt x="5005" y="15094"/>
                  </a:lnTo>
                  <a:lnTo>
                    <a:pt x="5323" y="12512"/>
                  </a:lnTo>
                  <a:lnTo>
                    <a:pt x="5561" y="10010"/>
                  </a:lnTo>
                  <a:lnTo>
                    <a:pt x="5760" y="7746"/>
                  </a:lnTo>
                  <a:lnTo>
                    <a:pt x="5839" y="5998"/>
                  </a:lnTo>
                  <a:lnTo>
                    <a:pt x="5879" y="4965"/>
                  </a:lnTo>
                  <a:lnTo>
                    <a:pt x="5839" y="1867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6"/>
            <p:cNvSpPr/>
            <p:nvPr/>
          </p:nvSpPr>
          <p:spPr>
            <a:xfrm>
              <a:off x="6659814" y="3146101"/>
              <a:ext cx="79462" cy="246665"/>
            </a:xfrm>
            <a:custGeom>
              <a:avLst/>
              <a:gdLst/>
              <a:ahLst/>
              <a:cxnLst/>
              <a:rect l="l" t="t" r="r" b="b"/>
              <a:pathLst>
                <a:path w="2265" h="7031" extrusionOk="0">
                  <a:moveTo>
                    <a:pt x="1629" y="0"/>
                  </a:moveTo>
                  <a:lnTo>
                    <a:pt x="1550" y="40"/>
                  </a:lnTo>
                  <a:lnTo>
                    <a:pt x="1431" y="120"/>
                  </a:lnTo>
                  <a:lnTo>
                    <a:pt x="1311" y="239"/>
                  </a:lnTo>
                  <a:lnTo>
                    <a:pt x="1192" y="398"/>
                  </a:lnTo>
                  <a:lnTo>
                    <a:pt x="994" y="795"/>
                  </a:lnTo>
                  <a:lnTo>
                    <a:pt x="795" y="1311"/>
                  </a:lnTo>
                  <a:lnTo>
                    <a:pt x="517" y="2225"/>
                  </a:lnTo>
                  <a:lnTo>
                    <a:pt x="438" y="2662"/>
                  </a:lnTo>
                  <a:lnTo>
                    <a:pt x="755" y="2543"/>
                  </a:lnTo>
                  <a:lnTo>
                    <a:pt x="994" y="2463"/>
                  </a:lnTo>
                  <a:lnTo>
                    <a:pt x="1033" y="2463"/>
                  </a:lnTo>
                  <a:lnTo>
                    <a:pt x="835" y="3099"/>
                  </a:lnTo>
                  <a:lnTo>
                    <a:pt x="438" y="4449"/>
                  </a:lnTo>
                  <a:lnTo>
                    <a:pt x="120" y="5839"/>
                  </a:lnTo>
                  <a:lnTo>
                    <a:pt x="1" y="6395"/>
                  </a:lnTo>
                  <a:lnTo>
                    <a:pt x="1" y="6713"/>
                  </a:lnTo>
                  <a:lnTo>
                    <a:pt x="40" y="6793"/>
                  </a:lnTo>
                  <a:lnTo>
                    <a:pt x="80" y="6872"/>
                  </a:lnTo>
                  <a:lnTo>
                    <a:pt x="239" y="6991"/>
                  </a:lnTo>
                  <a:lnTo>
                    <a:pt x="477" y="7031"/>
                  </a:lnTo>
                  <a:lnTo>
                    <a:pt x="755" y="7031"/>
                  </a:lnTo>
                  <a:lnTo>
                    <a:pt x="1311" y="6952"/>
                  </a:lnTo>
                  <a:lnTo>
                    <a:pt x="1748" y="6912"/>
                  </a:lnTo>
                  <a:lnTo>
                    <a:pt x="1828" y="6872"/>
                  </a:lnTo>
                  <a:lnTo>
                    <a:pt x="1868" y="6753"/>
                  </a:lnTo>
                  <a:lnTo>
                    <a:pt x="1987" y="6316"/>
                  </a:lnTo>
                  <a:lnTo>
                    <a:pt x="2066" y="5681"/>
                  </a:lnTo>
                  <a:lnTo>
                    <a:pt x="2146" y="4926"/>
                  </a:lnTo>
                  <a:lnTo>
                    <a:pt x="2225" y="3337"/>
                  </a:lnTo>
                  <a:lnTo>
                    <a:pt x="2265" y="2106"/>
                  </a:lnTo>
                  <a:lnTo>
                    <a:pt x="2265" y="12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6"/>
            <p:cNvSpPr/>
            <p:nvPr/>
          </p:nvSpPr>
          <p:spPr>
            <a:xfrm>
              <a:off x="7129428" y="3132173"/>
              <a:ext cx="79462" cy="241087"/>
            </a:xfrm>
            <a:custGeom>
              <a:avLst/>
              <a:gdLst/>
              <a:ahLst/>
              <a:cxnLst/>
              <a:rect l="l" t="t" r="r" b="b"/>
              <a:pathLst>
                <a:path w="2265" h="6872" extrusionOk="0">
                  <a:moveTo>
                    <a:pt x="437" y="0"/>
                  </a:moveTo>
                  <a:lnTo>
                    <a:pt x="120" y="80"/>
                  </a:lnTo>
                  <a:lnTo>
                    <a:pt x="40" y="40"/>
                  </a:lnTo>
                  <a:lnTo>
                    <a:pt x="1" y="2026"/>
                  </a:lnTo>
                  <a:lnTo>
                    <a:pt x="80" y="3257"/>
                  </a:lnTo>
                  <a:lnTo>
                    <a:pt x="159" y="4886"/>
                  </a:lnTo>
                  <a:lnTo>
                    <a:pt x="199" y="5641"/>
                  </a:lnTo>
                  <a:lnTo>
                    <a:pt x="279" y="6276"/>
                  </a:lnTo>
                  <a:lnTo>
                    <a:pt x="398" y="6713"/>
                  </a:lnTo>
                  <a:lnTo>
                    <a:pt x="477" y="6832"/>
                  </a:lnTo>
                  <a:lnTo>
                    <a:pt x="557" y="6872"/>
                  </a:lnTo>
                  <a:lnTo>
                    <a:pt x="954" y="6872"/>
                  </a:lnTo>
                  <a:lnTo>
                    <a:pt x="1510" y="6832"/>
                  </a:lnTo>
                  <a:lnTo>
                    <a:pt x="1788" y="6792"/>
                  </a:lnTo>
                  <a:lnTo>
                    <a:pt x="2026" y="6713"/>
                  </a:lnTo>
                  <a:lnTo>
                    <a:pt x="2185" y="6594"/>
                  </a:lnTo>
                  <a:lnTo>
                    <a:pt x="2225" y="6514"/>
                  </a:lnTo>
                  <a:lnTo>
                    <a:pt x="2265" y="6435"/>
                  </a:lnTo>
                  <a:lnTo>
                    <a:pt x="2265" y="6117"/>
                  </a:lnTo>
                  <a:lnTo>
                    <a:pt x="2185" y="5601"/>
                  </a:lnTo>
                  <a:lnTo>
                    <a:pt x="1828" y="4290"/>
                  </a:lnTo>
                  <a:lnTo>
                    <a:pt x="1470" y="3019"/>
                  </a:lnTo>
                  <a:lnTo>
                    <a:pt x="1311" y="2622"/>
                  </a:lnTo>
                  <a:lnTo>
                    <a:pt x="1431" y="2701"/>
                  </a:lnTo>
                  <a:lnTo>
                    <a:pt x="1470" y="2701"/>
                  </a:lnTo>
                  <a:lnTo>
                    <a:pt x="1550" y="2662"/>
                  </a:lnTo>
                  <a:lnTo>
                    <a:pt x="1709" y="2503"/>
                  </a:lnTo>
                  <a:lnTo>
                    <a:pt x="1867" y="2264"/>
                  </a:lnTo>
                  <a:lnTo>
                    <a:pt x="1748" y="1907"/>
                  </a:lnTo>
                  <a:lnTo>
                    <a:pt x="1391" y="1073"/>
                  </a:lnTo>
                  <a:lnTo>
                    <a:pt x="1192" y="676"/>
                  </a:lnTo>
                  <a:lnTo>
                    <a:pt x="954" y="318"/>
                  </a:lnTo>
                  <a:lnTo>
                    <a:pt x="795" y="159"/>
                  </a:lnTo>
                  <a:lnTo>
                    <a:pt x="676" y="8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6"/>
            <p:cNvSpPr/>
            <p:nvPr/>
          </p:nvSpPr>
          <p:spPr>
            <a:xfrm>
              <a:off x="6822877" y="2190173"/>
              <a:ext cx="132401" cy="190919"/>
            </a:xfrm>
            <a:custGeom>
              <a:avLst/>
              <a:gdLst/>
              <a:ahLst/>
              <a:cxnLst/>
              <a:rect l="l" t="t" r="r" b="b"/>
              <a:pathLst>
                <a:path w="3774" h="5442" extrusionOk="0">
                  <a:moveTo>
                    <a:pt x="199" y="0"/>
                  </a:moveTo>
                  <a:lnTo>
                    <a:pt x="119" y="40"/>
                  </a:lnTo>
                  <a:lnTo>
                    <a:pt x="40" y="159"/>
                  </a:lnTo>
                  <a:lnTo>
                    <a:pt x="0" y="318"/>
                  </a:lnTo>
                  <a:lnTo>
                    <a:pt x="0" y="556"/>
                  </a:lnTo>
                  <a:lnTo>
                    <a:pt x="119" y="1271"/>
                  </a:lnTo>
                  <a:lnTo>
                    <a:pt x="358" y="2145"/>
                  </a:lnTo>
                  <a:lnTo>
                    <a:pt x="636" y="3098"/>
                  </a:lnTo>
                  <a:lnTo>
                    <a:pt x="794" y="3535"/>
                  </a:lnTo>
                  <a:lnTo>
                    <a:pt x="993" y="3933"/>
                  </a:lnTo>
                  <a:lnTo>
                    <a:pt x="1192" y="4250"/>
                  </a:lnTo>
                  <a:lnTo>
                    <a:pt x="1430" y="4528"/>
                  </a:lnTo>
                  <a:lnTo>
                    <a:pt x="1668" y="4767"/>
                  </a:lnTo>
                  <a:lnTo>
                    <a:pt x="1907" y="4926"/>
                  </a:lnTo>
                  <a:lnTo>
                    <a:pt x="2185" y="5084"/>
                  </a:lnTo>
                  <a:lnTo>
                    <a:pt x="2423" y="5204"/>
                  </a:lnTo>
                  <a:lnTo>
                    <a:pt x="2900" y="5362"/>
                  </a:lnTo>
                  <a:lnTo>
                    <a:pt x="3257" y="5442"/>
                  </a:lnTo>
                  <a:lnTo>
                    <a:pt x="3654" y="5442"/>
                  </a:lnTo>
                  <a:lnTo>
                    <a:pt x="3773" y="5164"/>
                  </a:lnTo>
                  <a:lnTo>
                    <a:pt x="3416" y="5124"/>
                  </a:lnTo>
                  <a:lnTo>
                    <a:pt x="3098" y="5045"/>
                  </a:lnTo>
                  <a:lnTo>
                    <a:pt x="2820" y="4965"/>
                  </a:lnTo>
                  <a:lnTo>
                    <a:pt x="2582" y="4806"/>
                  </a:lnTo>
                  <a:lnTo>
                    <a:pt x="2344" y="4648"/>
                  </a:lnTo>
                  <a:lnTo>
                    <a:pt x="2145" y="4449"/>
                  </a:lnTo>
                  <a:lnTo>
                    <a:pt x="1946" y="4250"/>
                  </a:lnTo>
                  <a:lnTo>
                    <a:pt x="1787" y="4052"/>
                  </a:lnTo>
                  <a:lnTo>
                    <a:pt x="1549" y="3615"/>
                  </a:lnTo>
                  <a:lnTo>
                    <a:pt x="1351" y="3218"/>
                  </a:lnTo>
                  <a:lnTo>
                    <a:pt x="1152" y="2622"/>
                  </a:lnTo>
                  <a:lnTo>
                    <a:pt x="993" y="2066"/>
                  </a:lnTo>
                  <a:lnTo>
                    <a:pt x="874" y="1510"/>
                  </a:lnTo>
                  <a:lnTo>
                    <a:pt x="755" y="874"/>
                  </a:lnTo>
                  <a:lnTo>
                    <a:pt x="715" y="199"/>
                  </a:lnTo>
                  <a:lnTo>
                    <a:pt x="636" y="159"/>
                  </a:lnTo>
                  <a:lnTo>
                    <a:pt x="437" y="4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6"/>
            <p:cNvSpPr/>
            <p:nvPr/>
          </p:nvSpPr>
          <p:spPr>
            <a:xfrm>
              <a:off x="6951069" y="2211082"/>
              <a:ext cx="104546" cy="172816"/>
            </a:xfrm>
            <a:custGeom>
              <a:avLst/>
              <a:gdLst/>
              <a:ahLst/>
              <a:cxnLst/>
              <a:rect l="l" t="t" r="r" b="b"/>
              <a:pathLst>
                <a:path w="2980" h="4926" extrusionOk="0">
                  <a:moveTo>
                    <a:pt x="2582" y="0"/>
                  </a:moveTo>
                  <a:lnTo>
                    <a:pt x="2503" y="437"/>
                  </a:lnTo>
                  <a:lnTo>
                    <a:pt x="2225" y="1470"/>
                  </a:lnTo>
                  <a:lnTo>
                    <a:pt x="1867" y="2661"/>
                  </a:lnTo>
                  <a:lnTo>
                    <a:pt x="1669" y="3217"/>
                  </a:lnTo>
                  <a:lnTo>
                    <a:pt x="1470" y="3615"/>
                  </a:lnTo>
                  <a:lnTo>
                    <a:pt x="1351" y="3773"/>
                  </a:lnTo>
                  <a:lnTo>
                    <a:pt x="1152" y="3893"/>
                  </a:lnTo>
                  <a:lnTo>
                    <a:pt x="676" y="4210"/>
                  </a:lnTo>
                  <a:lnTo>
                    <a:pt x="40" y="4488"/>
                  </a:lnTo>
                  <a:lnTo>
                    <a:pt x="0" y="4568"/>
                  </a:lnTo>
                  <a:lnTo>
                    <a:pt x="0" y="4846"/>
                  </a:lnTo>
                  <a:lnTo>
                    <a:pt x="119" y="4925"/>
                  </a:lnTo>
                  <a:lnTo>
                    <a:pt x="278" y="4886"/>
                  </a:lnTo>
                  <a:lnTo>
                    <a:pt x="477" y="4806"/>
                  </a:lnTo>
                  <a:lnTo>
                    <a:pt x="715" y="4727"/>
                  </a:lnTo>
                  <a:lnTo>
                    <a:pt x="1192" y="4369"/>
                  </a:lnTo>
                  <a:lnTo>
                    <a:pt x="1629" y="4012"/>
                  </a:lnTo>
                  <a:lnTo>
                    <a:pt x="1748" y="3893"/>
                  </a:lnTo>
                  <a:lnTo>
                    <a:pt x="1867" y="3734"/>
                  </a:lnTo>
                  <a:lnTo>
                    <a:pt x="2066" y="3297"/>
                  </a:lnTo>
                  <a:lnTo>
                    <a:pt x="2264" y="2741"/>
                  </a:lnTo>
                  <a:lnTo>
                    <a:pt x="2503" y="2105"/>
                  </a:lnTo>
                  <a:lnTo>
                    <a:pt x="2820" y="914"/>
                  </a:lnTo>
                  <a:lnTo>
                    <a:pt x="2940" y="437"/>
                  </a:lnTo>
                  <a:lnTo>
                    <a:pt x="2979" y="119"/>
                  </a:lnTo>
                  <a:lnTo>
                    <a:pt x="2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6"/>
            <p:cNvSpPr/>
            <p:nvPr/>
          </p:nvSpPr>
          <p:spPr>
            <a:xfrm>
              <a:off x="6803336" y="2328118"/>
              <a:ext cx="160292" cy="122648"/>
            </a:xfrm>
            <a:custGeom>
              <a:avLst/>
              <a:gdLst/>
              <a:ahLst/>
              <a:cxnLst/>
              <a:rect l="l" t="t" r="r" b="b"/>
              <a:pathLst>
                <a:path w="4569" h="3496" extrusionOk="0">
                  <a:moveTo>
                    <a:pt x="1034" y="1"/>
                  </a:moveTo>
                  <a:lnTo>
                    <a:pt x="915" y="159"/>
                  </a:lnTo>
                  <a:lnTo>
                    <a:pt x="557" y="835"/>
                  </a:lnTo>
                  <a:lnTo>
                    <a:pt x="1" y="2026"/>
                  </a:lnTo>
                  <a:lnTo>
                    <a:pt x="478" y="2265"/>
                  </a:lnTo>
                  <a:lnTo>
                    <a:pt x="1590" y="2821"/>
                  </a:lnTo>
                  <a:lnTo>
                    <a:pt x="2265" y="3138"/>
                  </a:lnTo>
                  <a:lnTo>
                    <a:pt x="2940" y="3337"/>
                  </a:lnTo>
                  <a:lnTo>
                    <a:pt x="3258" y="3417"/>
                  </a:lnTo>
                  <a:lnTo>
                    <a:pt x="3536" y="3496"/>
                  </a:lnTo>
                  <a:lnTo>
                    <a:pt x="4013" y="3496"/>
                  </a:lnTo>
                  <a:lnTo>
                    <a:pt x="4211" y="3417"/>
                  </a:lnTo>
                  <a:lnTo>
                    <a:pt x="4330" y="3337"/>
                  </a:lnTo>
                  <a:lnTo>
                    <a:pt x="4450" y="3258"/>
                  </a:lnTo>
                  <a:lnTo>
                    <a:pt x="4529" y="3138"/>
                  </a:lnTo>
                  <a:lnTo>
                    <a:pt x="4569" y="3019"/>
                  </a:lnTo>
                  <a:lnTo>
                    <a:pt x="4569" y="2900"/>
                  </a:lnTo>
                  <a:lnTo>
                    <a:pt x="4529" y="2622"/>
                  </a:lnTo>
                  <a:lnTo>
                    <a:pt x="4450" y="2344"/>
                  </a:lnTo>
                  <a:lnTo>
                    <a:pt x="4370" y="2145"/>
                  </a:lnTo>
                  <a:lnTo>
                    <a:pt x="4251" y="1947"/>
                  </a:lnTo>
                  <a:lnTo>
                    <a:pt x="3735" y="1748"/>
                  </a:lnTo>
                  <a:lnTo>
                    <a:pt x="3218" y="1589"/>
                  </a:lnTo>
                  <a:lnTo>
                    <a:pt x="2662" y="1311"/>
                  </a:lnTo>
                  <a:lnTo>
                    <a:pt x="2066" y="1033"/>
                  </a:lnTo>
                  <a:lnTo>
                    <a:pt x="1550" y="716"/>
                  </a:lnTo>
                  <a:lnTo>
                    <a:pt x="1351" y="557"/>
                  </a:lnTo>
                  <a:lnTo>
                    <a:pt x="1193" y="398"/>
                  </a:lnTo>
                  <a:lnTo>
                    <a:pt x="1113" y="239"/>
                  </a:lnTo>
                  <a:lnTo>
                    <a:pt x="1073" y="80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6"/>
            <p:cNvSpPr/>
            <p:nvPr/>
          </p:nvSpPr>
          <p:spPr>
            <a:xfrm>
              <a:off x="6900901" y="2342045"/>
              <a:ext cx="158889" cy="107352"/>
            </a:xfrm>
            <a:custGeom>
              <a:avLst/>
              <a:gdLst/>
              <a:ahLst/>
              <a:cxnLst/>
              <a:rect l="l" t="t" r="r" b="b"/>
              <a:pathLst>
                <a:path w="4529" h="3060" extrusionOk="0">
                  <a:moveTo>
                    <a:pt x="3575" y="1"/>
                  </a:moveTo>
                  <a:lnTo>
                    <a:pt x="3536" y="120"/>
                  </a:lnTo>
                  <a:lnTo>
                    <a:pt x="3416" y="199"/>
                  </a:lnTo>
                  <a:lnTo>
                    <a:pt x="3019" y="398"/>
                  </a:lnTo>
                  <a:lnTo>
                    <a:pt x="2503" y="597"/>
                  </a:lnTo>
                  <a:lnTo>
                    <a:pt x="1867" y="755"/>
                  </a:lnTo>
                  <a:lnTo>
                    <a:pt x="1271" y="875"/>
                  </a:lnTo>
                  <a:lnTo>
                    <a:pt x="715" y="954"/>
                  </a:lnTo>
                  <a:lnTo>
                    <a:pt x="318" y="994"/>
                  </a:lnTo>
                  <a:lnTo>
                    <a:pt x="159" y="994"/>
                  </a:lnTo>
                  <a:lnTo>
                    <a:pt x="80" y="954"/>
                  </a:lnTo>
                  <a:lnTo>
                    <a:pt x="40" y="1192"/>
                  </a:lnTo>
                  <a:lnTo>
                    <a:pt x="0" y="1470"/>
                  </a:lnTo>
                  <a:lnTo>
                    <a:pt x="40" y="1788"/>
                  </a:lnTo>
                  <a:lnTo>
                    <a:pt x="80" y="2106"/>
                  </a:lnTo>
                  <a:lnTo>
                    <a:pt x="199" y="2424"/>
                  </a:lnTo>
                  <a:lnTo>
                    <a:pt x="278" y="2583"/>
                  </a:lnTo>
                  <a:lnTo>
                    <a:pt x="398" y="2741"/>
                  </a:lnTo>
                  <a:lnTo>
                    <a:pt x="556" y="2861"/>
                  </a:lnTo>
                  <a:lnTo>
                    <a:pt x="755" y="2980"/>
                  </a:lnTo>
                  <a:lnTo>
                    <a:pt x="954" y="3059"/>
                  </a:lnTo>
                  <a:lnTo>
                    <a:pt x="1470" y="3059"/>
                  </a:lnTo>
                  <a:lnTo>
                    <a:pt x="1748" y="3020"/>
                  </a:lnTo>
                  <a:lnTo>
                    <a:pt x="2344" y="2861"/>
                  </a:lnTo>
                  <a:lnTo>
                    <a:pt x="2940" y="2662"/>
                  </a:lnTo>
                  <a:lnTo>
                    <a:pt x="3496" y="2384"/>
                  </a:lnTo>
                  <a:lnTo>
                    <a:pt x="3972" y="2146"/>
                  </a:lnTo>
                  <a:lnTo>
                    <a:pt x="4290" y="1907"/>
                  </a:lnTo>
                  <a:lnTo>
                    <a:pt x="4489" y="1788"/>
                  </a:lnTo>
                  <a:lnTo>
                    <a:pt x="4529" y="1669"/>
                  </a:lnTo>
                  <a:lnTo>
                    <a:pt x="4489" y="1431"/>
                  </a:lnTo>
                  <a:lnTo>
                    <a:pt x="4449" y="1192"/>
                  </a:lnTo>
                  <a:lnTo>
                    <a:pt x="4330" y="914"/>
                  </a:lnTo>
                  <a:lnTo>
                    <a:pt x="4171" y="636"/>
                  </a:lnTo>
                  <a:lnTo>
                    <a:pt x="4012" y="358"/>
                  </a:lnTo>
                  <a:lnTo>
                    <a:pt x="3814" y="160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6"/>
            <p:cNvSpPr/>
            <p:nvPr/>
          </p:nvSpPr>
          <p:spPr>
            <a:xfrm>
              <a:off x="6810318" y="2041073"/>
              <a:ext cx="248068" cy="164467"/>
            </a:xfrm>
            <a:custGeom>
              <a:avLst/>
              <a:gdLst/>
              <a:ahLst/>
              <a:cxnLst/>
              <a:rect l="l" t="t" r="r" b="b"/>
              <a:pathLst>
                <a:path w="7071" h="4688" extrusionOk="0">
                  <a:moveTo>
                    <a:pt x="3297" y="0"/>
                  </a:moveTo>
                  <a:lnTo>
                    <a:pt x="2940" y="80"/>
                  </a:lnTo>
                  <a:lnTo>
                    <a:pt x="2582" y="159"/>
                  </a:lnTo>
                  <a:lnTo>
                    <a:pt x="2265" y="278"/>
                  </a:lnTo>
                  <a:lnTo>
                    <a:pt x="1907" y="477"/>
                  </a:lnTo>
                  <a:lnTo>
                    <a:pt x="1629" y="675"/>
                  </a:lnTo>
                  <a:lnTo>
                    <a:pt x="1311" y="914"/>
                  </a:lnTo>
                  <a:lnTo>
                    <a:pt x="1073" y="1192"/>
                  </a:lnTo>
                  <a:lnTo>
                    <a:pt x="795" y="1509"/>
                  </a:lnTo>
                  <a:lnTo>
                    <a:pt x="596" y="1867"/>
                  </a:lnTo>
                  <a:lnTo>
                    <a:pt x="398" y="2264"/>
                  </a:lnTo>
                  <a:lnTo>
                    <a:pt x="239" y="2661"/>
                  </a:lnTo>
                  <a:lnTo>
                    <a:pt x="120" y="3138"/>
                  </a:lnTo>
                  <a:lnTo>
                    <a:pt x="40" y="3615"/>
                  </a:lnTo>
                  <a:lnTo>
                    <a:pt x="1" y="4131"/>
                  </a:lnTo>
                  <a:lnTo>
                    <a:pt x="1" y="4210"/>
                  </a:lnTo>
                  <a:lnTo>
                    <a:pt x="80" y="4250"/>
                  </a:lnTo>
                  <a:lnTo>
                    <a:pt x="318" y="4330"/>
                  </a:lnTo>
                  <a:lnTo>
                    <a:pt x="716" y="4330"/>
                  </a:lnTo>
                  <a:lnTo>
                    <a:pt x="1232" y="4290"/>
                  </a:lnTo>
                  <a:lnTo>
                    <a:pt x="2582" y="4210"/>
                  </a:lnTo>
                  <a:lnTo>
                    <a:pt x="3337" y="4210"/>
                  </a:lnTo>
                  <a:lnTo>
                    <a:pt x="4131" y="4290"/>
                  </a:lnTo>
                  <a:lnTo>
                    <a:pt x="5482" y="4449"/>
                  </a:lnTo>
                  <a:lnTo>
                    <a:pt x="6356" y="4608"/>
                  </a:lnTo>
                  <a:lnTo>
                    <a:pt x="6832" y="4687"/>
                  </a:lnTo>
                  <a:lnTo>
                    <a:pt x="6952" y="4687"/>
                  </a:lnTo>
                  <a:lnTo>
                    <a:pt x="6991" y="4647"/>
                  </a:lnTo>
                  <a:lnTo>
                    <a:pt x="7071" y="4210"/>
                  </a:lnTo>
                  <a:lnTo>
                    <a:pt x="7071" y="3774"/>
                  </a:lnTo>
                  <a:lnTo>
                    <a:pt x="7031" y="3376"/>
                  </a:lnTo>
                  <a:lnTo>
                    <a:pt x="6991" y="2979"/>
                  </a:lnTo>
                  <a:lnTo>
                    <a:pt x="6872" y="2582"/>
                  </a:lnTo>
                  <a:lnTo>
                    <a:pt x="6753" y="2224"/>
                  </a:lnTo>
                  <a:lnTo>
                    <a:pt x="6554" y="1867"/>
                  </a:lnTo>
                  <a:lnTo>
                    <a:pt x="6356" y="1549"/>
                  </a:lnTo>
                  <a:lnTo>
                    <a:pt x="6157" y="1231"/>
                  </a:lnTo>
                  <a:lnTo>
                    <a:pt x="5879" y="953"/>
                  </a:lnTo>
                  <a:lnTo>
                    <a:pt x="5601" y="715"/>
                  </a:lnTo>
                  <a:lnTo>
                    <a:pt x="5323" y="516"/>
                  </a:lnTo>
                  <a:lnTo>
                    <a:pt x="5045" y="318"/>
                  </a:lnTo>
                  <a:lnTo>
                    <a:pt x="4727" y="199"/>
                  </a:lnTo>
                  <a:lnTo>
                    <a:pt x="4370" y="80"/>
                  </a:lnTo>
                  <a:lnTo>
                    <a:pt x="4052" y="40"/>
                  </a:lnTo>
                  <a:lnTo>
                    <a:pt x="3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6"/>
            <p:cNvSpPr/>
            <p:nvPr/>
          </p:nvSpPr>
          <p:spPr>
            <a:xfrm>
              <a:off x="6948262" y="2042441"/>
              <a:ext cx="121280" cy="167273"/>
            </a:xfrm>
            <a:custGeom>
              <a:avLst/>
              <a:gdLst/>
              <a:ahLst/>
              <a:cxnLst/>
              <a:rect l="l" t="t" r="r" b="b"/>
              <a:pathLst>
                <a:path w="3457" h="4768" extrusionOk="0">
                  <a:moveTo>
                    <a:pt x="1" y="1"/>
                  </a:moveTo>
                  <a:lnTo>
                    <a:pt x="199" y="120"/>
                  </a:lnTo>
                  <a:lnTo>
                    <a:pt x="398" y="279"/>
                  </a:lnTo>
                  <a:lnTo>
                    <a:pt x="756" y="636"/>
                  </a:lnTo>
                  <a:lnTo>
                    <a:pt x="994" y="994"/>
                  </a:lnTo>
                  <a:lnTo>
                    <a:pt x="1113" y="1192"/>
                  </a:lnTo>
                  <a:lnTo>
                    <a:pt x="1272" y="1590"/>
                  </a:lnTo>
                  <a:lnTo>
                    <a:pt x="1351" y="1947"/>
                  </a:lnTo>
                  <a:lnTo>
                    <a:pt x="1431" y="2344"/>
                  </a:lnTo>
                  <a:lnTo>
                    <a:pt x="1431" y="2742"/>
                  </a:lnTo>
                  <a:lnTo>
                    <a:pt x="1471" y="3139"/>
                  </a:lnTo>
                  <a:lnTo>
                    <a:pt x="1431" y="3536"/>
                  </a:lnTo>
                  <a:lnTo>
                    <a:pt x="1312" y="4291"/>
                  </a:lnTo>
                  <a:lnTo>
                    <a:pt x="1987" y="4410"/>
                  </a:lnTo>
                  <a:lnTo>
                    <a:pt x="2464" y="4489"/>
                  </a:lnTo>
                  <a:lnTo>
                    <a:pt x="3059" y="4648"/>
                  </a:lnTo>
                  <a:lnTo>
                    <a:pt x="3298" y="4767"/>
                  </a:lnTo>
                  <a:lnTo>
                    <a:pt x="3337" y="4767"/>
                  </a:lnTo>
                  <a:lnTo>
                    <a:pt x="3337" y="4728"/>
                  </a:lnTo>
                  <a:lnTo>
                    <a:pt x="3417" y="4291"/>
                  </a:lnTo>
                  <a:lnTo>
                    <a:pt x="3457" y="3854"/>
                  </a:lnTo>
                  <a:lnTo>
                    <a:pt x="3457" y="3457"/>
                  </a:lnTo>
                  <a:lnTo>
                    <a:pt x="3417" y="3020"/>
                  </a:lnTo>
                  <a:lnTo>
                    <a:pt x="3337" y="2662"/>
                  </a:lnTo>
                  <a:lnTo>
                    <a:pt x="3218" y="2265"/>
                  </a:lnTo>
                  <a:lnTo>
                    <a:pt x="3099" y="1907"/>
                  </a:lnTo>
                  <a:lnTo>
                    <a:pt x="2900" y="1590"/>
                  </a:lnTo>
                  <a:lnTo>
                    <a:pt x="2702" y="1272"/>
                  </a:lnTo>
                  <a:lnTo>
                    <a:pt x="2424" y="994"/>
                  </a:lnTo>
                  <a:lnTo>
                    <a:pt x="2146" y="716"/>
                  </a:lnTo>
                  <a:lnTo>
                    <a:pt x="1828" y="517"/>
                  </a:lnTo>
                  <a:lnTo>
                    <a:pt x="1471" y="319"/>
                  </a:lnTo>
                  <a:lnTo>
                    <a:pt x="1034" y="160"/>
                  </a:lnTo>
                  <a:lnTo>
                    <a:pt x="597" y="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6"/>
            <p:cNvSpPr/>
            <p:nvPr/>
          </p:nvSpPr>
          <p:spPr>
            <a:xfrm>
              <a:off x="6753168" y="2176245"/>
              <a:ext cx="360964" cy="59921"/>
            </a:xfrm>
            <a:custGeom>
              <a:avLst/>
              <a:gdLst/>
              <a:ahLst/>
              <a:cxnLst/>
              <a:rect l="l" t="t" r="r" b="b"/>
              <a:pathLst>
                <a:path w="10289" h="1708" extrusionOk="0">
                  <a:moveTo>
                    <a:pt x="4251" y="0"/>
                  </a:moveTo>
                  <a:lnTo>
                    <a:pt x="3179" y="40"/>
                  </a:lnTo>
                  <a:lnTo>
                    <a:pt x="2265" y="119"/>
                  </a:lnTo>
                  <a:lnTo>
                    <a:pt x="1828" y="159"/>
                  </a:lnTo>
                  <a:lnTo>
                    <a:pt x="1510" y="238"/>
                  </a:lnTo>
                  <a:lnTo>
                    <a:pt x="1034" y="437"/>
                  </a:lnTo>
                  <a:lnTo>
                    <a:pt x="517" y="636"/>
                  </a:lnTo>
                  <a:lnTo>
                    <a:pt x="1" y="914"/>
                  </a:lnTo>
                  <a:lnTo>
                    <a:pt x="1" y="914"/>
                  </a:lnTo>
                  <a:lnTo>
                    <a:pt x="319" y="834"/>
                  </a:lnTo>
                  <a:lnTo>
                    <a:pt x="756" y="755"/>
                  </a:lnTo>
                  <a:lnTo>
                    <a:pt x="1868" y="715"/>
                  </a:lnTo>
                  <a:lnTo>
                    <a:pt x="3059" y="675"/>
                  </a:lnTo>
                  <a:lnTo>
                    <a:pt x="4529" y="675"/>
                  </a:lnTo>
                  <a:lnTo>
                    <a:pt x="5244" y="715"/>
                  </a:lnTo>
                  <a:lnTo>
                    <a:pt x="6118" y="834"/>
                  </a:lnTo>
                  <a:lnTo>
                    <a:pt x="7071" y="914"/>
                  </a:lnTo>
                  <a:lnTo>
                    <a:pt x="7985" y="1072"/>
                  </a:lnTo>
                  <a:lnTo>
                    <a:pt x="8819" y="1271"/>
                  </a:lnTo>
                  <a:lnTo>
                    <a:pt x="9494" y="1470"/>
                  </a:lnTo>
                  <a:lnTo>
                    <a:pt x="9772" y="1589"/>
                  </a:lnTo>
                  <a:lnTo>
                    <a:pt x="9971" y="1708"/>
                  </a:lnTo>
                  <a:lnTo>
                    <a:pt x="10209" y="1589"/>
                  </a:lnTo>
                  <a:lnTo>
                    <a:pt x="10249" y="1549"/>
                  </a:lnTo>
                  <a:lnTo>
                    <a:pt x="10289" y="1470"/>
                  </a:lnTo>
                  <a:lnTo>
                    <a:pt x="10289" y="1390"/>
                  </a:lnTo>
                  <a:lnTo>
                    <a:pt x="10289" y="1351"/>
                  </a:lnTo>
                  <a:lnTo>
                    <a:pt x="10169" y="1192"/>
                  </a:lnTo>
                  <a:lnTo>
                    <a:pt x="9931" y="1033"/>
                  </a:lnTo>
                  <a:lnTo>
                    <a:pt x="9693" y="874"/>
                  </a:lnTo>
                  <a:lnTo>
                    <a:pt x="9057" y="636"/>
                  </a:lnTo>
                  <a:lnTo>
                    <a:pt x="8382" y="437"/>
                  </a:lnTo>
                  <a:lnTo>
                    <a:pt x="7508" y="278"/>
                  </a:lnTo>
                  <a:lnTo>
                    <a:pt x="6475" y="159"/>
                  </a:lnTo>
                  <a:lnTo>
                    <a:pt x="5363" y="79"/>
                  </a:lnTo>
                  <a:lnTo>
                    <a:pt x="42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6"/>
            <p:cNvSpPr/>
            <p:nvPr/>
          </p:nvSpPr>
          <p:spPr>
            <a:xfrm>
              <a:off x="6775481" y="2481393"/>
              <a:ext cx="68306" cy="181201"/>
            </a:xfrm>
            <a:custGeom>
              <a:avLst/>
              <a:gdLst/>
              <a:ahLst/>
              <a:cxnLst/>
              <a:rect l="l" t="t" r="r" b="b"/>
              <a:pathLst>
                <a:path w="1947" h="5165" extrusionOk="0">
                  <a:moveTo>
                    <a:pt x="1470" y="1"/>
                  </a:moveTo>
                  <a:lnTo>
                    <a:pt x="398" y="41"/>
                  </a:lnTo>
                  <a:lnTo>
                    <a:pt x="239" y="80"/>
                  </a:lnTo>
                  <a:lnTo>
                    <a:pt x="120" y="160"/>
                  </a:lnTo>
                  <a:lnTo>
                    <a:pt x="40" y="279"/>
                  </a:lnTo>
                  <a:lnTo>
                    <a:pt x="1" y="477"/>
                  </a:lnTo>
                  <a:lnTo>
                    <a:pt x="80" y="4767"/>
                  </a:lnTo>
                  <a:lnTo>
                    <a:pt x="120" y="4926"/>
                  </a:lnTo>
                  <a:lnTo>
                    <a:pt x="199" y="5045"/>
                  </a:lnTo>
                  <a:lnTo>
                    <a:pt x="318" y="5125"/>
                  </a:lnTo>
                  <a:lnTo>
                    <a:pt x="477" y="5164"/>
                  </a:lnTo>
                  <a:lnTo>
                    <a:pt x="1550" y="5164"/>
                  </a:lnTo>
                  <a:lnTo>
                    <a:pt x="1709" y="5125"/>
                  </a:lnTo>
                  <a:lnTo>
                    <a:pt x="1828" y="5006"/>
                  </a:lnTo>
                  <a:lnTo>
                    <a:pt x="1907" y="4886"/>
                  </a:lnTo>
                  <a:lnTo>
                    <a:pt x="1947" y="4728"/>
                  </a:lnTo>
                  <a:lnTo>
                    <a:pt x="1867" y="438"/>
                  </a:lnTo>
                  <a:lnTo>
                    <a:pt x="1867" y="279"/>
                  </a:lnTo>
                  <a:lnTo>
                    <a:pt x="1748" y="120"/>
                  </a:lnTo>
                  <a:lnTo>
                    <a:pt x="1629" y="41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6"/>
            <p:cNvSpPr/>
            <p:nvPr/>
          </p:nvSpPr>
          <p:spPr>
            <a:xfrm>
              <a:off x="6790812" y="2510652"/>
              <a:ext cx="39047" cy="151942"/>
            </a:xfrm>
            <a:custGeom>
              <a:avLst/>
              <a:gdLst/>
              <a:ahLst/>
              <a:cxnLst/>
              <a:rect l="l" t="t" r="r" b="b"/>
              <a:pathLst>
                <a:path w="1113" h="4331" extrusionOk="0">
                  <a:moveTo>
                    <a:pt x="239" y="1"/>
                  </a:moveTo>
                  <a:lnTo>
                    <a:pt x="120" y="41"/>
                  </a:lnTo>
                  <a:lnTo>
                    <a:pt x="40" y="120"/>
                  </a:lnTo>
                  <a:lnTo>
                    <a:pt x="0" y="200"/>
                  </a:lnTo>
                  <a:lnTo>
                    <a:pt x="0" y="358"/>
                  </a:lnTo>
                  <a:lnTo>
                    <a:pt x="40" y="4013"/>
                  </a:lnTo>
                  <a:lnTo>
                    <a:pt x="80" y="4132"/>
                  </a:lnTo>
                  <a:lnTo>
                    <a:pt x="120" y="4251"/>
                  </a:lnTo>
                  <a:lnTo>
                    <a:pt x="199" y="4291"/>
                  </a:lnTo>
                  <a:lnTo>
                    <a:pt x="278" y="4330"/>
                  </a:lnTo>
                  <a:lnTo>
                    <a:pt x="874" y="4330"/>
                  </a:lnTo>
                  <a:lnTo>
                    <a:pt x="954" y="4291"/>
                  </a:lnTo>
                  <a:lnTo>
                    <a:pt x="1033" y="4211"/>
                  </a:lnTo>
                  <a:lnTo>
                    <a:pt x="1073" y="4092"/>
                  </a:lnTo>
                  <a:lnTo>
                    <a:pt x="1113" y="3973"/>
                  </a:lnTo>
                  <a:lnTo>
                    <a:pt x="1073" y="319"/>
                  </a:lnTo>
                  <a:lnTo>
                    <a:pt x="1033" y="200"/>
                  </a:lnTo>
                  <a:lnTo>
                    <a:pt x="993" y="80"/>
                  </a:lnTo>
                  <a:lnTo>
                    <a:pt x="914" y="41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6"/>
            <p:cNvSpPr/>
            <p:nvPr/>
          </p:nvSpPr>
          <p:spPr>
            <a:xfrm>
              <a:off x="6779656" y="2492549"/>
              <a:ext cx="58553" cy="58553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636" y="1"/>
                  </a:moveTo>
                  <a:lnTo>
                    <a:pt x="517" y="80"/>
                  </a:lnTo>
                  <a:lnTo>
                    <a:pt x="358" y="159"/>
                  </a:lnTo>
                  <a:lnTo>
                    <a:pt x="239" y="239"/>
                  </a:lnTo>
                  <a:lnTo>
                    <a:pt x="120" y="358"/>
                  </a:lnTo>
                  <a:lnTo>
                    <a:pt x="80" y="517"/>
                  </a:lnTo>
                  <a:lnTo>
                    <a:pt x="1" y="676"/>
                  </a:lnTo>
                  <a:lnTo>
                    <a:pt x="1" y="835"/>
                  </a:lnTo>
                  <a:lnTo>
                    <a:pt x="40" y="994"/>
                  </a:lnTo>
                  <a:lnTo>
                    <a:pt x="80" y="1152"/>
                  </a:lnTo>
                  <a:lnTo>
                    <a:pt x="160" y="1311"/>
                  </a:lnTo>
                  <a:lnTo>
                    <a:pt x="279" y="1430"/>
                  </a:lnTo>
                  <a:lnTo>
                    <a:pt x="398" y="1510"/>
                  </a:lnTo>
                  <a:lnTo>
                    <a:pt x="517" y="1589"/>
                  </a:lnTo>
                  <a:lnTo>
                    <a:pt x="676" y="1669"/>
                  </a:lnTo>
                  <a:lnTo>
                    <a:pt x="875" y="1669"/>
                  </a:lnTo>
                  <a:lnTo>
                    <a:pt x="1033" y="1629"/>
                  </a:lnTo>
                  <a:lnTo>
                    <a:pt x="1192" y="1589"/>
                  </a:lnTo>
                  <a:lnTo>
                    <a:pt x="1311" y="1510"/>
                  </a:lnTo>
                  <a:lnTo>
                    <a:pt x="1431" y="1391"/>
                  </a:lnTo>
                  <a:lnTo>
                    <a:pt x="1550" y="1272"/>
                  </a:lnTo>
                  <a:lnTo>
                    <a:pt x="1629" y="1152"/>
                  </a:lnTo>
                  <a:lnTo>
                    <a:pt x="1669" y="994"/>
                  </a:lnTo>
                  <a:lnTo>
                    <a:pt x="1669" y="795"/>
                  </a:lnTo>
                  <a:lnTo>
                    <a:pt x="1669" y="636"/>
                  </a:lnTo>
                  <a:lnTo>
                    <a:pt x="1590" y="477"/>
                  </a:lnTo>
                  <a:lnTo>
                    <a:pt x="1510" y="358"/>
                  </a:lnTo>
                  <a:lnTo>
                    <a:pt x="1431" y="239"/>
                  </a:lnTo>
                  <a:lnTo>
                    <a:pt x="1311" y="120"/>
                  </a:lnTo>
                  <a:lnTo>
                    <a:pt x="1153" y="40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6"/>
            <p:cNvSpPr/>
            <p:nvPr/>
          </p:nvSpPr>
          <p:spPr>
            <a:xfrm>
              <a:off x="6788040" y="2499531"/>
              <a:ext cx="43222" cy="43222"/>
            </a:xfrm>
            <a:custGeom>
              <a:avLst/>
              <a:gdLst/>
              <a:ahLst/>
              <a:cxnLst/>
              <a:rect l="l" t="t" r="r" b="b"/>
              <a:pathLst>
                <a:path w="1232" h="1232" extrusionOk="0">
                  <a:moveTo>
                    <a:pt x="596" y="0"/>
                  </a:moveTo>
                  <a:lnTo>
                    <a:pt x="477" y="40"/>
                  </a:lnTo>
                  <a:lnTo>
                    <a:pt x="357" y="80"/>
                  </a:lnTo>
                  <a:lnTo>
                    <a:pt x="159" y="199"/>
                  </a:lnTo>
                  <a:lnTo>
                    <a:pt x="40" y="397"/>
                  </a:lnTo>
                  <a:lnTo>
                    <a:pt x="0" y="517"/>
                  </a:lnTo>
                  <a:lnTo>
                    <a:pt x="0" y="636"/>
                  </a:lnTo>
                  <a:lnTo>
                    <a:pt x="0" y="755"/>
                  </a:lnTo>
                  <a:lnTo>
                    <a:pt x="40" y="874"/>
                  </a:lnTo>
                  <a:lnTo>
                    <a:pt x="159" y="1073"/>
                  </a:lnTo>
                  <a:lnTo>
                    <a:pt x="357" y="1192"/>
                  </a:lnTo>
                  <a:lnTo>
                    <a:pt x="477" y="1231"/>
                  </a:lnTo>
                  <a:lnTo>
                    <a:pt x="755" y="1231"/>
                  </a:lnTo>
                  <a:lnTo>
                    <a:pt x="834" y="1192"/>
                  </a:lnTo>
                  <a:lnTo>
                    <a:pt x="1033" y="1073"/>
                  </a:lnTo>
                  <a:lnTo>
                    <a:pt x="1192" y="874"/>
                  </a:lnTo>
                  <a:lnTo>
                    <a:pt x="1192" y="755"/>
                  </a:lnTo>
                  <a:lnTo>
                    <a:pt x="1231" y="636"/>
                  </a:lnTo>
                  <a:lnTo>
                    <a:pt x="1192" y="477"/>
                  </a:lnTo>
                  <a:lnTo>
                    <a:pt x="1152" y="358"/>
                  </a:lnTo>
                  <a:lnTo>
                    <a:pt x="1033" y="199"/>
                  </a:lnTo>
                  <a:lnTo>
                    <a:pt x="834" y="40"/>
                  </a:lnTo>
                  <a:lnTo>
                    <a:pt x="715" y="40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6"/>
            <p:cNvSpPr/>
            <p:nvPr/>
          </p:nvSpPr>
          <p:spPr>
            <a:xfrm>
              <a:off x="6765728" y="2587307"/>
              <a:ext cx="89215" cy="37644"/>
            </a:xfrm>
            <a:custGeom>
              <a:avLst/>
              <a:gdLst/>
              <a:ahLst/>
              <a:cxnLst/>
              <a:rect l="l" t="t" r="r" b="b"/>
              <a:pathLst>
                <a:path w="2543" h="1073" extrusionOk="0">
                  <a:moveTo>
                    <a:pt x="120" y="1"/>
                  </a:moveTo>
                  <a:lnTo>
                    <a:pt x="40" y="40"/>
                  </a:lnTo>
                  <a:lnTo>
                    <a:pt x="0" y="159"/>
                  </a:lnTo>
                  <a:lnTo>
                    <a:pt x="0" y="914"/>
                  </a:lnTo>
                  <a:lnTo>
                    <a:pt x="40" y="1033"/>
                  </a:lnTo>
                  <a:lnTo>
                    <a:pt x="120" y="1073"/>
                  </a:lnTo>
                  <a:lnTo>
                    <a:pt x="2423" y="1073"/>
                  </a:lnTo>
                  <a:lnTo>
                    <a:pt x="2503" y="1033"/>
                  </a:lnTo>
                  <a:lnTo>
                    <a:pt x="2543" y="914"/>
                  </a:lnTo>
                  <a:lnTo>
                    <a:pt x="2543" y="159"/>
                  </a:lnTo>
                  <a:lnTo>
                    <a:pt x="2503" y="40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6"/>
            <p:cNvSpPr/>
            <p:nvPr/>
          </p:nvSpPr>
          <p:spPr>
            <a:xfrm>
              <a:off x="6714157" y="2673715"/>
              <a:ext cx="420885" cy="100371"/>
            </a:xfrm>
            <a:custGeom>
              <a:avLst/>
              <a:gdLst/>
              <a:ahLst/>
              <a:cxnLst/>
              <a:rect l="l" t="t" r="r" b="b"/>
              <a:pathLst>
                <a:path w="11997" h="2861" extrusionOk="0">
                  <a:moveTo>
                    <a:pt x="6515" y="0"/>
                  </a:moveTo>
                  <a:lnTo>
                    <a:pt x="5522" y="40"/>
                  </a:lnTo>
                  <a:lnTo>
                    <a:pt x="4489" y="119"/>
                  </a:lnTo>
                  <a:lnTo>
                    <a:pt x="3417" y="239"/>
                  </a:lnTo>
                  <a:lnTo>
                    <a:pt x="2305" y="397"/>
                  </a:lnTo>
                  <a:lnTo>
                    <a:pt x="1192" y="596"/>
                  </a:lnTo>
                  <a:lnTo>
                    <a:pt x="41" y="874"/>
                  </a:lnTo>
                  <a:lnTo>
                    <a:pt x="1" y="1867"/>
                  </a:lnTo>
                  <a:lnTo>
                    <a:pt x="41" y="2463"/>
                  </a:lnTo>
                  <a:lnTo>
                    <a:pt x="80" y="2741"/>
                  </a:lnTo>
                  <a:lnTo>
                    <a:pt x="80" y="2860"/>
                  </a:lnTo>
                  <a:lnTo>
                    <a:pt x="279" y="2781"/>
                  </a:lnTo>
                  <a:lnTo>
                    <a:pt x="636" y="2662"/>
                  </a:lnTo>
                  <a:lnTo>
                    <a:pt x="1709" y="2463"/>
                  </a:lnTo>
                  <a:lnTo>
                    <a:pt x="3178" y="2185"/>
                  </a:lnTo>
                  <a:lnTo>
                    <a:pt x="4926" y="1986"/>
                  </a:lnTo>
                  <a:lnTo>
                    <a:pt x="5840" y="1867"/>
                  </a:lnTo>
                  <a:lnTo>
                    <a:pt x="6793" y="1827"/>
                  </a:lnTo>
                  <a:lnTo>
                    <a:pt x="7746" y="1788"/>
                  </a:lnTo>
                  <a:lnTo>
                    <a:pt x="8700" y="1788"/>
                  </a:lnTo>
                  <a:lnTo>
                    <a:pt x="9613" y="1827"/>
                  </a:lnTo>
                  <a:lnTo>
                    <a:pt x="10487" y="1947"/>
                  </a:lnTo>
                  <a:lnTo>
                    <a:pt x="11281" y="2105"/>
                  </a:lnTo>
                  <a:lnTo>
                    <a:pt x="11996" y="2304"/>
                  </a:lnTo>
                  <a:lnTo>
                    <a:pt x="11996" y="1510"/>
                  </a:lnTo>
                  <a:lnTo>
                    <a:pt x="11957" y="914"/>
                  </a:lnTo>
                  <a:lnTo>
                    <a:pt x="11877" y="437"/>
                  </a:lnTo>
                  <a:lnTo>
                    <a:pt x="11639" y="397"/>
                  </a:lnTo>
                  <a:lnTo>
                    <a:pt x="10884" y="278"/>
                  </a:lnTo>
                  <a:lnTo>
                    <a:pt x="9772" y="119"/>
                  </a:lnTo>
                  <a:lnTo>
                    <a:pt x="8263" y="40"/>
                  </a:lnTo>
                  <a:lnTo>
                    <a:pt x="7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6"/>
            <p:cNvSpPr/>
            <p:nvPr/>
          </p:nvSpPr>
          <p:spPr>
            <a:xfrm>
              <a:off x="6714157" y="2693221"/>
              <a:ext cx="419481" cy="57149"/>
            </a:xfrm>
            <a:custGeom>
              <a:avLst/>
              <a:gdLst/>
              <a:ahLst/>
              <a:cxnLst/>
              <a:rect l="l" t="t" r="r" b="b"/>
              <a:pathLst>
                <a:path w="11957" h="1629" extrusionOk="0">
                  <a:moveTo>
                    <a:pt x="6515" y="0"/>
                  </a:moveTo>
                  <a:lnTo>
                    <a:pt x="5522" y="40"/>
                  </a:lnTo>
                  <a:lnTo>
                    <a:pt x="4489" y="119"/>
                  </a:lnTo>
                  <a:lnTo>
                    <a:pt x="3417" y="239"/>
                  </a:lnTo>
                  <a:lnTo>
                    <a:pt x="2305" y="398"/>
                  </a:lnTo>
                  <a:lnTo>
                    <a:pt x="1192" y="636"/>
                  </a:lnTo>
                  <a:lnTo>
                    <a:pt x="41" y="914"/>
                  </a:lnTo>
                  <a:lnTo>
                    <a:pt x="1" y="1152"/>
                  </a:lnTo>
                  <a:lnTo>
                    <a:pt x="1" y="1391"/>
                  </a:lnTo>
                  <a:lnTo>
                    <a:pt x="41" y="1629"/>
                  </a:lnTo>
                  <a:lnTo>
                    <a:pt x="239" y="1589"/>
                  </a:lnTo>
                  <a:lnTo>
                    <a:pt x="557" y="1470"/>
                  </a:lnTo>
                  <a:lnTo>
                    <a:pt x="1629" y="1232"/>
                  </a:lnTo>
                  <a:lnTo>
                    <a:pt x="3139" y="993"/>
                  </a:lnTo>
                  <a:lnTo>
                    <a:pt x="4886" y="795"/>
                  </a:lnTo>
                  <a:lnTo>
                    <a:pt x="5800" y="715"/>
                  </a:lnTo>
                  <a:lnTo>
                    <a:pt x="6753" y="676"/>
                  </a:lnTo>
                  <a:lnTo>
                    <a:pt x="7746" y="636"/>
                  </a:lnTo>
                  <a:lnTo>
                    <a:pt x="8660" y="636"/>
                  </a:lnTo>
                  <a:lnTo>
                    <a:pt x="9573" y="676"/>
                  </a:lnTo>
                  <a:lnTo>
                    <a:pt x="10447" y="795"/>
                  </a:lnTo>
                  <a:lnTo>
                    <a:pt x="11242" y="954"/>
                  </a:lnTo>
                  <a:lnTo>
                    <a:pt x="11957" y="1152"/>
                  </a:lnTo>
                  <a:lnTo>
                    <a:pt x="11917" y="596"/>
                  </a:lnTo>
                  <a:lnTo>
                    <a:pt x="11917" y="358"/>
                  </a:lnTo>
                  <a:lnTo>
                    <a:pt x="11639" y="318"/>
                  </a:lnTo>
                  <a:lnTo>
                    <a:pt x="10924" y="199"/>
                  </a:lnTo>
                  <a:lnTo>
                    <a:pt x="9772" y="80"/>
                  </a:lnTo>
                  <a:lnTo>
                    <a:pt x="8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6"/>
            <p:cNvSpPr/>
            <p:nvPr/>
          </p:nvSpPr>
          <p:spPr>
            <a:xfrm>
              <a:off x="6998430" y="2606813"/>
              <a:ext cx="94793" cy="161695"/>
            </a:xfrm>
            <a:custGeom>
              <a:avLst/>
              <a:gdLst/>
              <a:ahLst/>
              <a:cxnLst/>
              <a:rect l="l" t="t" r="r" b="b"/>
              <a:pathLst>
                <a:path w="2702" h="4609" extrusionOk="0">
                  <a:moveTo>
                    <a:pt x="1828" y="1"/>
                  </a:moveTo>
                  <a:lnTo>
                    <a:pt x="1034" y="80"/>
                  </a:lnTo>
                  <a:lnTo>
                    <a:pt x="1" y="199"/>
                  </a:lnTo>
                  <a:lnTo>
                    <a:pt x="41" y="557"/>
                  </a:lnTo>
                  <a:lnTo>
                    <a:pt x="41" y="1073"/>
                  </a:lnTo>
                  <a:lnTo>
                    <a:pt x="80" y="2503"/>
                  </a:lnTo>
                  <a:lnTo>
                    <a:pt x="120" y="3258"/>
                  </a:lnTo>
                  <a:lnTo>
                    <a:pt x="160" y="3854"/>
                  </a:lnTo>
                  <a:lnTo>
                    <a:pt x="239" y="4132"/>
                  </a:lnTo>
                  <a:lnTo>
                    <a:pt x="279" y="4330"/>
                  </a:lnTo>
                  <a:lnTo>
                    <a:pt x="358" y="4449"/>
                  </a:lnTo>
                  <a:lnTo>
                    <a:pt x="438" y="4529"/>
                  </a:lnTo>
                  <a:lnTo>
                    <a:pt x="716" y="4569"/>
                  </a:lnTo>
                  <a:lnTo>
                    <a:pt x="1034" y="4608"/>
                  </a:lnTo>
                  <a:lnTo>
                    <a:pt x="2146" y="4608"/>
                  </a:lnTo>
                  <a:lnTo>
                    <a:pt x="2424" y="4529"/>
                  </a:lnTo>
                  <a:lnTo>
                    <a:pt x="2622" y="4449"/>
                  </a:lnTo>
                  <a:lnTo>
                    <a:pt x="2662" y="4370"/>
                  </a:lnTo>
                  <a:lnTo>
                    <a:pt x="2702" y="4290"/>
                  </a:lnTo>
                  <a:lnTo>
                    <a:pt x="2702" y="3496"/>
                  </a:lnTo>
                  <a:lnTo>
                    <a:pt x="2702" y="2106"/>
                  </a:lnTo>
                  <a:lnTo>
                    <a:pt x="2662" y="1351"/>
                  </a:lnTo>
                  <a:lnTo>
                    <a:pt x="2583" y="716"/>
                  </a:lnTo>
                  <a:lnTo>
                    <a:pt x="2503" y="279"/>
                  </a:lnTo>
                  <a:lnTo>
                    <a:pt x="2464" y="120"/>
                  </a:lnTo>
                  <a:lnTo>
                    <a:pt x="2384" y="40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6"/>
            <p:cNvSpPr/>
            <p:nvPr/>
          </p:nvSpPr>
          <p:spPr>
            <a:xfrm>
              <a:off x="6980328" y="2587307"/>
              <a:ext cx="121280" cy="72516"/>
            </a:xfrm>
            <a:custGeom>
              <a:avLst/>
              <a:gdLst/>
              <a:ahLst/>
              <a:cxnLst/>
              <a:rect l="l" t="t" r="r" b="b"/>
              <a:pathLst>
                <a:path w="3457" h="2067" extrusionOk="0">
                  <a:moveTo>
                    <a:pt x="2821" y="1"/>
                  </a:moveTo>
                  <a:lnTo>
                    <a:pt x="1748" y="40"/>
                  </a:lnTo>
                  <a:lnTo>
                    <a:pt x="0" y="159"/>
                  </a:lnTo>
                  <a:lnTo>
                    <a:pt x="120" y="755"/>
                  </a:lnTo>
                  <a:lnTo>
                    <a:pt x="159" y="1272"/>
                  </a:lnTo>
                  <a:lnTo>
                    <a:pt x="199" y="1748"/>
                  </a:lnTo>
                  <a:lnTo>
                    <a:pt x="239" y="1867"/>
                  </a:lnTo>
                  <a:lnTo>
                    <a:pt x="318" y="1947"/>
                  </a:lnTo>
                  <a:lnTo>
                    <a:pt x="437" y="1987"/>
                  </a:lnTo>
                  <a:lnTo>
                    <a:pt x="636" y="2026"/>
                  </a:lnTo>
                  <a:lnTo>
                    <a:pt x="1073" y="2066"/>
                  </a:lnTo>
                  <a:lnTo>
                    <a:pt x="1589" y="2066"/>
                  </a:lnTo>
                  <a:lnTo>
                    <a:pt x="2145" y="2026"/>
                  </a:lnTo>
                  <a:lnTo>
                    <a:pt x="2622" y="1947"/>
                  </a:lnTo>
                  <a:lnTo>
                    <a:pt x="3059" y="1867"/>
                  </a:lnTo>
                  <a:lnTo>
                    <a:pt x="3297" y="1828"/>
                  </a:lnTo>
                  <a:lnTo>
                    <a:pt x="3337" y="1788"/>
                  </a:lnTo>
                  <a:lnTo>
                    <a:pt x="3416" y="1709"/>
                  </a:lnTo>
                  <a:lnTo>
                    <a:pt x="3456" y="1510"/>
                  </a:lnTo>
                  <a:lnTo>
                    <a:pt x="3456" y="1272"/>
                  </a:lnTo>
                  <a:lnTo>
                    <a:pt x="3416" y="994"/>
                  </a:lnTo>
                  <a:lnTo>
                    <a:pt x="3337" y="477"/>
                  </a:lnTo>
                  <a:lnTo>
                    <a:pt x="3297" y="120"/>
                  </a:lnTo>
                  <a:lnTo>
                    <a:pt x="3297" y="80"/>
                  </a:lnTo>
                  <a:lnTo>
                    <a:pt x="3178" y="40"/>
                  </a:lnTo>
                  <a:lnTo>
                    <a:pt x="28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6"/>
            <p:cNvSpPr/>
            <p:nvPr/>
          </p:nvSpPr>
          <p:spPr>
            <a:xfrm>
              <a:off x="6998430" y="2670909"/>
              <a:ext cx="96196" cy="68341"/>
            </a:xfrm>
            <a:custGeom>
              <a:avLst/>
              <a:gdLst/>
              <a:ahLst/>
              <a:cxnLst/>
              <a:rect l="l" t="t" r="r" b="b"/>
              <a:pathLst>
                <a:path w="2742" h="1948" extrusionOk="0">
                  <a:moveTo>
                    <a:pt x="1312" y="1"/>
                  </a:moveTo>
                  <a:lnTo>
                    <a:pt x="716" y="41"/>
                  </a:lnTo>
                  <a:lnTo>
                    <a:pt x="1" y="80"/>
                  </a:lnTo>
                  <a:lnTo>
                    <a:pt x="1" y="636"/>
                  </a:lnTo>
                  <a:lnTo>
                    <a:pt x="41" y="1192"/>
                  </a:lnTo>
                  <a:lnTo>
                    <a:pt x="120" y="1828"/>
                  </a:lnTo>
                  <a:lnTo>
                    <a:pt x="279" y="1788"/>
                  </a:lnTo>
                  <a:lnTo>
                    <a:pt x="557" y="1788"/>
                  </a:lnTo>
                  <a:lnTo>
                    <a:pt x="1351" y="1748"/>
                  </a:lnTo>
                  <a:lnTo>
                    <a:pt x="1788" y="1788"/>
                  </a:lnTo>
                  <a:lnTo>
                    <a:pt x="2225" y="1828"/>
                  </a:lnTo>
                  <a:lnTo>
                    <a:pt x="2543" y="1868"/>
                  </a:lnTo>
                  <a:lnTo>
                    <a:pt x="2702" y="1947"/>
                  </a:lnTo>
                  <a:lnTo>
                    <a:pt x="2742" y="875"/>
                  </a:lnTo>
                  <a:lnTo>
                    <a:pt x="2702" y="279"/>
                  </a:lnTo>
                  <a:lnTo>
                    <a:pt x="2583" y="199"/>
                  </a:lnTo>
                  <a:lnTo>
                    <a:pt x="2424" y="160"/>
                  </a:lnTo>
                  <a:lnTo>
                    <a:pt x="2146" y="80"/>
                  </a:lnTo>
                  <a:lnTo>
                    <a:pt x="1788" y="41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6"/>
            <p:cNvSpPr/>
            <p:nvPr/>
          </p:nvSpPr>
          <p:spPr>
            <a:xfrm>
              <a:off x="6997062" y="2686240"/>
              <a:ext cx="97564" cy="36275"/>
            </a:xfrm>
            <a:custGeom>
              <a:avLst/>
              <a:gdLst/>
              <a:ahLst/>
              <a:cxnLst/>
              <a:rect l="l" t="t" r="r" b="b"/>
              <a:pathLst>
                <a:path w="2781" h="1034" extrusionOk="0">
                  <a:moveTo>
                    <a:pt x="1152" y="1"/>
                  </a:moveTo>
                  <a:lnTo>
                    <a:pt x="596" y="80"/>
                  </a:lnTo>
                  <a:lnTo>
                    <a:pt x="0" y="199"/>
                  </a:lnTo>
                  <a:lnTo>
                    <a:pt x="40" y="676"/>
                  </a:lnTo>
                  <a:lnTo>
                    <a:pt x="80" y="914"/>
                  </a:lnTo>
                  <a:lnTo>
                    <a:pt x="477" y="835"/>
                  </a:lnTo>
                  <a:lnTo>
                    <a:pt x="1271" y="795"/>
                  </a:lnTo>
                  <a:lnTo>
                    <a:pt x="1748" y="795"/>
                  </a:lnTo>
                  <a:lnTo>
                    <a:pt x="2185" y="835"/>
                  </a:lnTo>
                  <a:lnTo>
                    <a:pt x="2542" y="914"/>
                  </a:lnTo>
                  <a:lnTo>
                    <a:pt x="2661" y="954"/>
                  </a:lnTo>
                  <a:lnTo>
                    <a:pt x="2781" y="1033"/>
                  </a:lnTo>
                  <a:lnTo>
                    <a:pt x="2781" y="318"/>
                  </a:lnTo>
                  <a:lnTo>
                    <a:pt x="2582" y="239"/>
                  </a:lnTo>
                  <a:lnTo>
                    <a:pt x="2344" y="160"/>
                  </a:lnTo>
                  <a:lnTo>
                    <a:pt x="2026" y="80"/>
                  </a:lnTo>
                  <a:lnTo>
                    <a:pt x="1629" y="40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6"/>
            <p:cNvSpPr/>
            <p:nvPr/>
          </p:nvSpPr>
          <p:spPr>
            <a:xfrm>
              <a:off x="6676548" y="3777341"/>
              <a:ext cx="203479" cy="85040"/>
            </a:xfrm>
            <a:custGeom>
              <a:avLst/>
              <a:gdLst/>
              <a:ahLst/>
              <a:cxnLst/>
              <a:rect l="l" t="t" r="r" b="b"/>
              <a:pathLst>
                <a:path w="5800" h="2424" extrusionOk="0">
                  <a:moveTo>
                    <a:pt x="1748" y="1"/>
                  </a:moveTo>
                  <a:lnTo>
                    <a:pt x="1232" y="80"/>
                  </a:lnTo>
                  <a:lnTo>
                    <a:pt x="636" y="199"/>
                  </a:lnTo>
                  <a:lnTo>
                    <a:pt x="40" y="398"/>
                  </a:lnTo>
                  <a:lnTo>
                    <a:pt x="0" y="1312"/>
                  </a:lnTo>
                  <a:lnTo>
                    <a:pt x="0" y="1709"/>
                  </a:lnTo>
                  <a:lnTo>
                    <a:pt x="358" y="1590"/>
                  </a:lnTo>
                  <a:lnTo>
                    <a:pt x="874" y="1471"/>
                  </a:lnTo>
                  <a:lnTo>
                    <a:pt x="1549" y="1391"/>
                  </a:lnTo>
                  <a:lnTo>
                    <a:pt x="2304" y="1351"/>
                  </a:lnTo>
                  <a:lnTo>
                    <a:pt x="2701" y="1351"/>
                  </a:lnTo>
                  <a:lnTo>
                    <a:pt x="3138" y="1391"/>
                  </a:lnTo>
                  <a:lnTo>
                    <a:pt x="3535" y="1471"/>
                  </a:lnTo>
                  <a:lnTo>
                    <a:pt x="3933" y="1590"/>
                  </a:lnTo>
                  <a:lnTo>
                    <a:pt x="4330" y="1709"/>
                  </a:lnTo>
                  <a:lnTo>
                    <a:pt x="4727" y="1907"/>
                  </a:lnTo>
                  <a:lnTo>
                    <a:pt x="5085" y="2146"/>
                  </a:lnTo>
                  <a:lnTo>
                    <a:pt x="5402" y="2424"/>
                  </a:lnTo>
                  <a:lnTo>
                    <a:pt x="5601" y="1828"/>
                  </a:lnTo>
                  <a:lnTo>
                    <a:pt x="5720" y="1391"/>
                  </a:lnTo>
                  <a:lnTo>
                    <a:pt x="5800" y="994"/>
                  </a:lnTo>
                  <a:lnTo>
                    <a:pt x="5680" y="914"/>
                  </a:lnTo>
                  <a:lnTo>
                    <a:pt x="5363" y="716"/>
                  </a:lnTo>
                  <a:lnTo>
                    <a:pt x="4807" y="478"/>
                  </a:lnTo>
                  <a:lnTo>
                    <a:pt x="4131" y="239"/>
                  </a:lnTo>
                  <a:lnTo>
                    <a:pt x="3694" y="160"/>
                  </a:lnTo>
                  <a:lnTo>
                    <a:pt x="3257" y="80"/>
                  </a:lnTo>
                  <a:lnTo>
                    <a:pt x="27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6"/>
            <p:cNvSpPr/>
            <p:nvPr/>
          </p:nvSpPr>
          <p:spPr>
            <a:xfrm>
              <a:off x="6676548" y="3792672"/>
              <a:ext cx="200707" cy="55781"/>
            </a:xfrm>
            <a:custGeom>
              <a:avLst/>
              <a:gdLst/>
              <a:ahLst/>
              <a:cxnLst/>
              <a:rect l="l" t="t" r="r" b="b"/>
              <a:pathLst>
                <a:path w="5721" h="1590" extrusionOk="0">
                  <a:moveTo>
                    <a:pt x="1867" y="1"/>
                  </a:moveTo>
                  <a:lnTo>
                    <a:pt x="1311" y="41"/>
                  </a:lnTo>
                  <a:lnTo>
                    <a:pt x="715" y="160"/>
                  </a:lnTo>
                  <a:lnTo>
                    <a:pt x="80" y="319"/>
                  </a:lnTo>
                  <a:lnTo>
                    <a:pt x="40" y="438"/>
                  </a:lnTo>
                  <a:lnTo>
                    <a:pt x="0" y="636"/>
                  </a:lnTo>
                  <a:lnTo>
                    <a:pt x="40" y="835"/>
                  </a:lnTo>
                  <a:lnTo>
                    <a:pt x="278" y="795"/>
                  </a:lnTo>
                  <a:lnTo>
                    <a:pt x="755" y="676"/>
                  </a:lnTo>
                  <a:lnTo>
                    <a:pt x="1391" y="557"/>
                  </a:lnTo>
                  <a:lnTo>
                    <a:pt x="2145" y="517"/>
                  </a:lnTo>
                  <a:lnTo>
                    <a:pt x="2582" y="517"/>
                  </a:lnTo>
                  <a:lnTo>
                    <a:pt x="3019" y="557"/>
                  </a:lnTo>
                  <a:lnTo>
                    <a:pt x="3456" y="597"/>
                  </a:lnTo>
                  <a:lnTo>
                    <a:pt x="3893" y="716"/>
                  </a:lnTo>
                  <a:lnTo>
                    <a:pt x="4330" y="835"/>
                  </a:lnTo>
                  <a:lnTo>
                    <a:pt x="4767" y="1034"/>
                  </a:lnTo>
                  <a:lnTo>
                    <a:pt x="5164" y="1272"/>
                  </a:lnTo>
                  <a:lnTo>
                    <a:pt x="5522" y="1590"/>
                  </a:lnTo>
                  <a:lnTo>
                    <a:pt x="5641" y="1232"/>
                  </a:lnTo>
                  <a:lnTo>
                    <a:pt x="5680" y="1034"/>
                  </a:lnTo>
                  <a:lnTo>
                    <a:pt x="5720" y="914"/>
                  </a:lnTo>
                  <a:lnTo>
                    <a:pt x="5601" y="875"/>
                  </a:lnTo>
                  <a:lnTo>
                    <a:pt x="5323" y="676"/>
                  </a:lnTo>
                  <a:lnTo>
                    <a:pt x="4846" y="477"/>
                  </a:lnTo>
                  <a:lnTo>
                    <a:pt x="4211" y="239"/>
                  </a:lnTo>
                  <a:lnTo>
                    <a:pt x="3814" y="160"/>
                  </a:lnTo>
                  <a:lnTo>
                    <a:pt x="3377" y="80"/>
                  </a:lnTo>
                  <a:lnTo>
                    <a:pt x="2940" y="41"/>
                  </a:lnTo>
                  <a:lnTo>
                    <a:pt x="2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6"/>
            <p:cNvSpPr/>
            <p:nvPr/>
          </p:nvSpPr>
          <p:spPr>
            <a:xfrm>
              <a:off x="6981731" y="3775972"/>
              <a:ext cx="210425" cy="89215"/>
            </a:xfrm>
            <a:custGeom>
              <a:avLst/>
              <a:gdLst/>
              <a:ahLst/>
              <a:cxnLst/>
              <a:rect l="l" t="t" r="r" b="b"/>
              <a:pathLst>
                <a:path w="5998" h="2543" extrusionOk="0">
                  <a:moveTo>
                    <a:pt x="3774" y="0"/>
                  </a:moveTo>
                  <a:lnTo>
                    <a:pt x="3257" y="40"/>
                  </a:lnTo>
                  <a:lnTo>
                    <a:pt x="2741" y="80"/>
                  </a:lnTo>
                  <a:lnTo>
                    <a:pt x="2304" y="199"/>
                  </a:lnTo>
                  <a:lnTo>
                    <a:pt x="1867" y="278"/>
                  </a:lnTo>
                  <a:lnTo>
                    <a:pt x="1112" y="517"/>
                  </a:lnTo>
                  <a:lnTo>
                    <a:pt x="517" y="795"/>
                  </a:lnTo>
                  <a:lnTo>
                    <a:pt x="0" y="1033"/>
                  </a:lnTo>
                  <a:lnTo>
                    <a:pt x="40" y="1470"/>
                  </a:lnTo>
                  <a:lnTo>
                    <a:pt x="159" y="1946"/>
                  </a:lnTo>
                  <a:lnTo>
                    <a:pt x="358" y="2542"/>
                  </a:lnTo>
                  <a:lnTo>
                    <a:pt x="715" y="2264"/>
                  </a:lnTo>
                  <a:lnTo>
                    <a:pt x="1112" y="2066"/>
                  </a:lnTo>
                  <a:lnTo>
                    <a:pt x="1510" y="1867"/>
                  </a:lnTo>
                  <a:lnTo>
                    <a:pt x="1946" y="1708"/>
                  </a:lnTo>
                  <a:lnTo>
                    <a:pt x="2383" y="1629"/>
                  </a:lnTo>
                  <a:lnTo>
                    <a:pt x="2820" y="1510"/>
                  </a:lnTo>
                  <a:lnTo>
                    <a:pt x="3218" y="1470"/>
                  </a:lnTo>
                  <a:lnTo>
                    <a:pt x="3654" y="1430"/>
                  </a:lnTo>
                  <a:lnTo>
                    <a:pt x="4409" y="1430"/>
                  </a:lnTo>
                  <a:lnTo>
                    <a:pt x="5084" y="1510"/>
                  </a:lnTo>
                  <a:lnTo>
                    <a:pt x="5641" y="1629"/>
                  </a:lnTo>
                  <a:lnTo>
                    <a:pt x="5958" y="1788"/>
                  </a:lnTo>
                  <a:lnTo>
                    <a:pt x="5998" y="1311"/>
                  </a:lnTo>
                  <a:lnTo>
                    <a:pt x="5998" y="874"/>
                  </a:lnTo>
                  <a:lnTo>
                    <a:pt x="5958" y="397"/>
                  </a:lnTo>
                  <a:lnTo>
                    <a:pt x="5402" y="199"/>
                  </a:lnTo>
                  <a:lnTo>
                    <a:pt x="4846" y="80"/>
                  </a:lnTo>
                  <a:lnTo>
                    <a:pt x="4290" y="40"/>
                  </a:lnTo>
                  <a:lnTo>
                    <a:pt x="3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6"/>
            <p:cNvSpPr/>
            <p:nvPr/>
          </p:nvSpPr>
          <p:spPr>
            <a:xfrm>
              <a:off x="6984502" y="3789900"/>
              <a:ext cx="207653" cy="61359"/>
            </a:xfrm>
            <a:custGeom>
              <a:avLst/>
              <a:gdLst/>
              <a:ahLst/>
              <a:cxnLst/>
              <a:rect l="l" t="t" r="r" b="b"/>
              <a:pathLst>
                <a:path w="5919" h="1749" extrusionOk="0">
                  <a:moveTo>
                    <a:pt x="3774" y="0"/>
                  </a:moveTo>
                  <a:lnTo>
                    <a:pt x="3258" y="40"/>
                  </a:lnTo>
                  <a:lnTo>
                    <a:pt x="2781" y="120"/>
                  </a:lnTo>
                  <a:lnTo>
                    <a:pt x="2304" y="199"/>
                  </a:lnTo>
                  <a:lnTo>
                    <a:pt x="1867" y="278"/>
                  </a:lnTo>
                  <a:lnTo>
                    <a:pt x="1113" y="517"/>
                  </a:lnTo>
                  <a:lnTo>
                    <a:pt x="517" y="755"/>
                  </a:lnTo>
                  <a:lnTo>
                    <a:pt x="1" y="1033"/>
                  </a:lnTo>
                  <a:lnTo>
                    <a:pt x="1" y="1152"/>
                  </a:lnTo>
                  <a:lnTo>
                    <a:pt x="80" y="1391"/>
                  </a:lnTo>
                  <a:lnTo>
                    <a:pt x="199" y="1748"/>
                  </a:lnTo>
                  <a:lnTo>
                    <a:pt x="596" y="1430"/>
                  </a:lnTo>
                  <a:lnTo>
                    <a:pt x="994" y="1232"/>
                  </a:lnTo>
                  <a:lnTo>
                    <a:pt x="1431" y="1033"/>
                  </a:lnTo>
                  <a:lnTo>
                    <a:pt x="1907" y="874"/>
                  </a:lnTo>
                  <a:lnTo>
                    <a:pt x="2344" y="795"/>
                  </a:lnTo>
                  <a:lnTo>
                    <a:pt x="2821" y="715"/>
                  </a:lnTo>
                  <a:lnTo>
                    <a:pt x="3258" y="676"/>
                  </a:lnTo>
                  <a:lnTo>
                    <a:pt x="3695" y="636"/>
                  </a:lnTo>
                  <a:lnTo>
                    <a:pt x="4529" y="676"/>
                  </a:lnTo>
                  <a:lnTo>
                    <a:pt x="5204" y="795"/>
                  </a:lnTo>
                  <a:lnTo>
                    <a:pt x="5681" y="914"/>
                  </a:lnTo>
                  <a:lnTo>
                    <a:pt x="5800" y="954"/>
                  </a:lnTo>
                  <a:lnTo>
                    <a:pt x="5879" y="993"/>
                  </a:lnTo>
                  <a:lnTo>
                    <a:pt x="5919" y="715"/>
                  </a:lnTo>
                  <a:lnTo>
                    <a:pt x="5919" y="358"/>
                  </a:lnTo>
                  <a:lnTo>
                    <a:pt x="5363" y="199"/>
                  </a:lnTo>
                  <a:lnTo>
                    <a:pt x="4807" y="80"/>
                  </a:lnTo>
                  <a:lnTo>
                    <a:pt x="4290" y="40"/>
                  </a:lnTo>
                  <a:lnTo>
                    <a:pt x="3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6"/>
            <p:cNvSpPr/>
            <p:nvPr/>
          </p:nvSpPr>
          <p:spPr>
            <a:xfrm>
              <a:off x="6212512" y="3097336"/>
              <a:ext cx="1603937" cy="211828"/>
            </a:xfrm>
            <a:custGeom>
              <a:avLst/>
              <a:gdLst/>
              <a:ahLst/>
              <a:cxnLst/>
              <a:rect l="l" t="t" r="r" b="b"/>
              <a:pathLst>
                <a:path w="45719" h="6038" extrusionOk="0">
                  <a:moveTo>
                    <a:pt x="23992" y="0"/>
                  </a:moveTo>
                  <a:lnTo>
                    <a:pt x="20218" y="40"/>
                  </a:lnTo>
                  <a:lnTo>
                    <a:pt x="13426" y="159"/>
                  </a:lnTo>
                  <a:lnTo>
                    <a:pt x="7825" y="358"/>
                  </a:lnTo>
                  <a:lnTo>
                    <a:pt x="3615" y="517"/>
                  </a:lnTo>
                  <a:lnTo>
                    <a:pt x="0" y="676"/>
                  </a:lnTo>
                  <a:lnTo>
                    <a:pt x="120" y="834"/>
                  </a:lnTo>
                  <a:lnTo>
                    <a:pt x="278" y="1033"/>
                  </a:lnTo>
                  <a:lnTo>
                    <a:pt x="517" y="1232"/>
                  </a:lnTo>
                  <a:lnTo>
                    <a:pt x="795" y="1430"/>
                  </a:lnTo>
                  <a:lnTo>
                    <a:pt x="1510" y="1867"/>
                  </a:lnTo>
                  <a:lnTo>
                    <a:pt x="2423" y="2344"/>
                  </a:lnTo>
                  <a:lnTo>
                    <a:pt x="3536" y="2820"/>
                  </a:lnTo>
                  <a:lnTo>
                    <a:pt x="4807" y="3297"/>
                  </a:lnTo>
                  <a:lnTo>
                    <a:pt x="6237" y="3774"/>
                  </a:lnTo>
                  <a:lnTo>
                    <a:pt x="7786" y="4211"/>
                  </a:lnTo>
                  <a:lnTo>
                    <a:pt x="9494" y="4648"/>
                  </a:lnTo>
                  <a:lnTo>
                    <a:pt x="11281" y="5045"/>
                  </a:lnTo>
                  <a:lnTo>
                    <a:pt x="13148" y="5363"/>
                  </a:lnTo>
                  <a:lnTo>
                    <a:pt x="15134" y="5641"/>
                  </a:lnTo>
                  <a:lnTo>
                    <a:pt x="17160" y="5879"/>
                  </a:lnTo>
                  <a:lnTo>
                    <a:pt x="19185" y="5998"/>
                  </a:lnTo>
                  <a:lnTo>
                    <a:pt x="20258" y="6038"/>
                  </a:lnTo>
                  <a:lnTo>
                    <a:pt x="21291" y="6038"/>
                  </a:lnTo>
                  <a:lnTo>
                    <a:pt x="22323" y="5998"/>
                  </a:lnTo>
                  <a:lnTo>
                    <a:pt x="23396" y="5958"/>
                  </a:lnTo>
                  <a:lnTo>
                    <a:pt x="26454" y="5760"/>
                  </a:lnTo>
                  <a:lnTo>
                    <a:pt x="29274" y="5521"/>
                  </a:lnTo>
                  <a:lnTo>
                    <a:pt x="31777" y="5283"/>
                  </a:lnTo>
                  <a:lnTo>
                    <a:pt x="34001" y="4965"/>
                  </a:lnTo>
                  <a:lnTo>
                    <a:pt x="35987" y="4648"/>
                  </a:lnTo>
                  <a:lnTo>
                    <a:pt x="37735" y="4330"/>
                  </a:lnTo>
                  <a:lnTo>
                    <a:pt x="39284" y="3972"/>
                  </a:lnTo>
                  <a:lnTo>
                    <a:pt x="40595" y="3575"/>
                  </a:lnTo>
                  <a:lnTo>
                    <a:pt x="41747" y="3178"/>
                  </a:lnTo>
                  <a:lnTo>
                    <a:pt x="42700" y="2781"/>
                  </a:lnTo>
                  <a:lnTo>
                    <a:pt x="43534" y="2383"/>
                  </a:lnTo>
                  <a:lnTo>
                    <a:pt x="44170" y="1947"/>
                  </a:lnTo>
                  <a:lnTo>
                    <a:pt x="44726" y="1510"/>
                  </a:lnTo>
                  <a:lnTo>
                    <a:pt x="45163" y="1073"/>
                  </a:lnTo>
                  <a:lnTo>
                    <a:pt x="45480" y="676"/>
                  </a:lnTo>
                  <a:lnTo>
                    <a:pt x="45719" y="239"/>
                  </a:lnTo>
                  <a:lnTo>
                    <a:pt x="41072" y="119"/>
                  </a:lnTo>
                  <a:lnTo>
                    <a:pt x="36543" y="40"/>
                  </a:lnTo>
                  <a:lnTo>
                    <a:pt x="321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6"/>
            <p:cNvSpPr/>
            <p:nvPr/>
          </p:nvSpPr>
          <p:spPr>
            <a:xfrm>
              <a:off x="6194410" y="2971917"/>
              <a:ext cx="1627618" cy="275959"/>
            </a:xfrm>
            <a:custGeom>
              <a:avLst/>
              <a:gdLst/>
              <a:ahLst/>
              <a:cxnLst/>
              <a:rect l="l" t="t" r="r" b="b"/>
              <a:pathLst>
                <a:path w="46394" h="7866" extrusionOk="0">
                  <a:moveTo>
                    <a:pt x="23197" y="0"/>
                  </a:moveTo>
                  <a:lnTo>
                    <a:pt x="20814" y="40"/>
                  </a:lnTo>
                  <a:lnTo>
                    <a:pt x="18510" y="80"/>
                  </a:lnTo>
                  <a:lnTo>
                    <a:pt x="16285" y="199"/>
                  </a:lnTo>
                  <a:lnTo>
                    <a:pt x="14180" y="318"/>
                  </a:lnTo>
                  <a:lnTo>
                    <a:pt x="12155" y="477"/>
                  </a:lnTo>
                  <a:lnTo>
                    <a:pt x="10248" y="676"/>
                  </a:lnTo>
                  <a:lnTo>
                    <a:pt x="8461" y="914"/>
                  </a:lnTo>
                  <a:lnTo>
                    <a:pt x="6792" y="1152"/>
                  </a:lnTo>
                  <a:lnTo>
                    <a:pt x="5323" y="1430"/>
                  </a:lnTo>
                  <a:lnTo>
                    <a:pt x="3972" y="1748"/>
                  </a:lnTo>
                  <a:lnTo>
                    <a:pt x="2820" y="2066"/>
                  </a:lnTo>
                  <a:lnTo>
                    <a:pt x="1827" y="2384"/>
                  </a:lnTo>
                  <a:lnTo>
                    <a:pt x="1430" y="2582"/>
                  </a:lnTo>
                  <a:lnTo>
                    <a:pt x="1033" y="2781"/>
                  </a:lnTo>
                  <a:lnTo>
                    <a:pt x="755" y="2940"/>
                  </a:lnTo>
                  <a:lnTo>
                    <a:pt x="477" y="3138"/>
                  </a:lnTo>
                  <a:lnTo>
                    <a:pt x="278" y="3337"/>
                  </a:lnTo>
                  <a:lnTo>
                    <a:pt x="119" y="3536"/>
                  </a:lnTo>
                  <a:lnTo>
                    <a:pt x="40" y="3734"/>
                  </a:lnTo>
                  <a:lnTo>
                    <a:pt x="0" y="3933"/>
                  </a:lnTo>
                  <a:lnTo>
                    <a:pt x="40" y="4131"/>
                  </a:lnTo>
                  <a:lnTo>
                    <a:pt x="119" y="4330"/>
                  </a:lnTo>
                  <a:lnTo>
                    <a:pt x="278" y="4529"/>
                  </a:lnTo>
                  <a:lnTo>
                    <a:pt x="477" y="4727"/>
                  </a:lnTo>
                  <a:lnTo>
                    <a:pt x="755" y="4926"/>
                  </a:lnTo>
                  <a:lnTo>
                    <a:pt x="1033" y="5085"/>
                  </a:lnTo>
                  <a:lnTo>
                    <a:pt x="1430" y="5283"/>
                  </a:lnTo>
                  <a:lnTo>
                    <a:pt x="1827" y="5442"/>
                  </a:lnTo>
                  <a:lnTo>
                    <a:pt x="2820" y="5800"/>
                  </a:lnTo>
                  <a:lnTo>
                    <a:pt x="3972" y="6117"/>
                  </a:lnTo>
                  <a:lnTo>
                    <a:pt x="5323" y="6435"/>
                  </a:lnTo>
                  <a:lnTo>
                    <a:pt x="6792" y="6713"/>
                  </a:lnTo>
                  <a:lnTo>
                    <a:pt x="8461" y="6952"/>
                  </a:lnTo>
                  <a:lnTo>
                    <a:pt x="10248" y="7190"/>
                  </a:lnTo>
                  <a:lnTo>
                    <a:pt x="12155" y="7388"/>
                  </a:lnTo>
                  <a:lnTo>
                    <a:pt x="14180" y="7547"/>
                  </a:lnTo>
                  <a:lnTo>
                    <a:pt x="16285" y="7666"/>
                  </a:lnTo>
                  <a:lnTo>
                    <a:pt x="18510" y="7786"/>
                  </a:lnTo>
                  <a:lnTo>
                    <a:pt x="20814" y="7825"/>
                  </a:lnTo>
                  <a:lnTo>
                    <a:pt x="23197" y="7865"/>
                  </a:lnTo>
                  <a:lnTo>
                    <a:pt x="25580" y="7825"/>
                  </a:lnTo>
                  <a:lnTo>
                    <a:pt x="27884" y="7786"/>
                  </a:lnTo>
                  <a:lnTo>
                    <a:pt x="30108" y="7666"/>
                  </a:lnTo>
                  <a:lnTo>
                    <a:pt x="32213" y="7547"/>
                  </a:lnTo>
                  <a:lnTo>
                    <a:pt x="34239" y="7388"/>
                  </a:lnTo>
                  <a:lnTo>
                    <a:pt x="36146" y="7190"/>
                  </a:lnTo>
                  <a:lnTo>
                    <a:pt x="37933" y="6952"/>
                  </a:lnTo>
                  <a:lnTo>
                    <a:pt x="39601" y="6713"/>
                  </a:lnTo>
                  <a:lnTo>
                    <a:pt x="41071" y="6435"/>
                  </a:lnTo>
                  <a:lnTo>
                    <a:pt x="42422" y="6117"/>
                  </a:lnTo>
                  <a:lnTo>
                    <a:pt x="43574" y="5800"/>
                  </a:lnTo>
                  <a:lnTo>
                    <a:pt x="44567" y="5442"/>
                  </a:lnTo>
                  <a:lnTo>
                    <a:pt x="44964" y="5283"/>
                  </a:lnTo>
                  <a:lnTo>
                    <a:pt x="45321" y="5085"/>
                  </a:lnTo>
                  <a:lnTo>
                    <a:pt x="45639" y="4926"/>
                  </a:lnTo>
                  <a:lnTo>
                    <a:pt x="45917" y="4727"/>
                  </a:lnTo>
                  <a:lnTo>
                    <a:pt x="46116" y="4529"/>
                  </a:lnTo>
                  <a:lnTo>
                    <a:pt x="46275" y="4330"/>
                  </a:lnTo>
                  <a:lnTo>
                    <a:pt x="46354" y="4131"/>
                  </a:lnTo>
                  <a:lnTo>
                    <a:pt x="46394" y="3933"/>
                  </a:lnTo>
                  <a:lnTo>
                    <a:pt x="46354" y="3734"/>
                  </a:lnTo>
                  <a:lnTo>
                    <a:pt x="46275" y="3536"/>
                  </a:lnTo>
                  <a:lnTo>
                    <a:pt x="46116" y="3337"/>
                  </a:lnTo>
                  <a:lnTo>
                    <a:pt x="45917" y="3138"/>
                  </a:lnTo>
                  <a:lnTo>
                    <a:pt x="45639" y="2940"/>
                  </a:lnTo>
                  <a:lnTo>
                    <a:pt x="45321" y="2781"/>
                  </a:lnTo>
                  <a:lnTo>
                    <a:pt x="44964" y="2582"/>
                  </a:lnTo>
                  <a:lnTo>
                    <a:pt x="44567" y="2384"/>
                  </a:lnTo>
                  <a:lnTo>
                    <a:pt x="43574" y="2066"/>
                  </a:lnTo>
                  <a:lnTo>
                    <a:pt x="42422" y="1748"/>
                  </a:lnTo>
                  <a:lnTo>
                    <a:pt x="41071" y="1430"/>
                  </a:lnTo>
                  <a:lnTo>
                    <a:pt x="39601" y="1152"/>
                  </a:lnTo>
                  <a:lnTo>
                    <a:pt x="37933" y="914"/>
                  </a:lnTo>
                  <a:lnTo>
                    <a:pt x="36146" y="676"/>
                  </a:lnTo>
                  <a:lnTo>
                    <a:pt x="34239" y="477"/>
                  </a:lnTo>
                  <a:lnTo>
                    <a:pt x="32213" y="318"/>
                  </a:lnTo>
                  <a:lnTo>
                    <a:pt x="30108" y="199"/>
                  </a:lnTo>
                  <a:lnTo>
                    <a:pt x="27884" y="80"/>
                  </a:lnTo>
                  <a:lnTo>
                    <a:pt x="25580" y="40"/>
                  </a:lnTo>
                  <a:lnTo>
                    <a:pt x="231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6"/>
            <p:cNvSpPr/>
            <p:nvPr/>
          </p:nvSpPr>
          <p:spPr>
            <a:xfrm>
              <a:off x="6832630" y="3069446"/>
              <a:ext cx="351176" cy="61359"/>
            </a:xfrm>
            <a:custGeom>
              <a:avLst/>
              <a:gdLst/>
              <a:ahLst/>
              <a:cxnLst/>
              <a:rect l="l" t="t" r="r" b="b"/>
              <a:pathLst>
                <a:path w="10010" h="1749" extrusionOk="0">
                  <a:moveTo>
                    <a:pt x="4012" y="1"/>
                  </a:moveTo>
                  <a:lnTo>
                    <a:pt x="3059" y="41"/>
                  </a:lnTo>
                  <a:lnTo>
                    <a:pt x="2185" y="120"/>
                  </a:lnTo>
                  <a:lnTo>
                    <a:pt x="1470" y="239"/>
                  </a:lnTo>
                  <a:lnTo>
                    <a:pt x="834" y="358"/>
                  </a:lnTo>
                  <a:lnTo>
                    <a:pt x="397" y="517"/>
                  </a:lnTo>
                  <a:lnTo>
                    <a:pt x="238" y="597"/>
                  </a:lnTo>
                  <a:lnTo>
                    <a:pt x="80" y="676"/>
                  </a:lnTo>
                  <a:lnTo>
                    <a:pt x="40" y="756"/>
                  </a:lnTo>
                  <a:lnTo>
                    <a:pt x="0" y="875"/>
                  </a:lnTo>
                  <a:lnTo>
                    <a:pt x="40" y="954"/>
                  </a:lnTo>
                  <a:lnTo>
                    <a:pt x="80" y="1034"/>
                  </a:lnTo>
                  <a:lnTo>
                    <a:pt x="238" y="1113"/>
                  </a:lnTo>
                  <a:lnTo>
                    <a:pt x="397" y="1192"/>
                  </a:lnTo>
                  <a:lnTo>
                    <a:pt x="834" y="1351"/>
                  </a:lnTo>
                  <a:lnTo>
                    <a:pt x="1470" y="1471"/>
                  </a:lnTo>
                  <a:lnTo>
                    <a:pt x="2185" y="1590"/>
                  </a:lnTo>
                  <a:lnTo>
                    <a:pt x="3059" y="1669"/>
                  </a:lnTo>
                  <a:lnTo>
                    <a:pt x="4012" y="1709"/>
                  </a:lnTo>
                  <a:lnTo>
                    <a:pt x="5005" y="1749"/>
                  </a:lnTo>
                  <a:lnTo>
                    <a:pt x="5998" y="1709"/>
                  </a:lnTo>
                  <a:lnTo>
                    <a:pt x="6951" y="1669"/>
                  </a:lnTo>
                  <a:lnTo>
                    <a:pt x="7785" y="1590"/>
                  </a:lnTo>
                  <a:lnTo>
                    <a:pt x="8540" y="1471"/>
                  </a:lnTo>
                  <a:lnTo>
                    <a:pt x="9176" y="1351"/>
                  </a:lnTo>
                  <a:lnTo>
                    <a:pt x="9612" y="1192"/>
                  </a:lnTo>
                  <a:lnTo>
                    <a:pt x="9771" y="1113"/>
                  </a:lnTo>
                  <a:lnTo>
                    <a:pt x="9930" y="1034"/>
                  </a:lnTo>
                  <a:lnTo>
                    <a:pt x="9970" y="954"/>
                  </a:lnTo>
                  <a:lnTo>
                    <a:pt x="10010" y="875"/>
                  </a:lnTo>
                  <a:lnTo>
                    <a:pt x="9970" y="756"/>
                  </a:lnTo>
                  <a:lnTo>
                    <a:pt x="9930" y="676"/>
                  </a:lnTo>
                  <a:lnTo>
                    <a:pt x="9771" y="597"/>
                  </a:lnTo>
                  <a:lnTo>
                    <a:pt x="9612" y="517"/>
                  </a:lnTo>
                  <a:lnTo>
                    <a:pt x="9176" y="358"/>
                  </a:lnTo>
                  <a:lnTo>
                    <a:pt x="8540" y="239"/>
                  </a:lnTo>
                  <a:lnTo>
                    <a:pt x="7785" y="120"/>
                  </a:lnTo>
                  <a:lnTo>
                    <a:pt x="6951" y="41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6"/>
            <p:cNvSpPr/>
            <p:nvPr/>
          </p:nvSpPr>
          <p:spPr>
            <a:xfrm>
              <a:off x="6133085" y="2917574"/>
              <a:ext cx="1757247" cy="345598"/>
            </a:xfrm>
            <a:custGeom>
              <a:avLst/>
              <a:gdLst/>
              <a:ahLst/>
              <a:cxnLst/>
              <a:rect l="l" t="t" r="r" b="b"/>
              <a:pathLst>
                <a:path w="50089" h="9851" extrusionOk="0">
                  <a:moveTo>
                    <a:pt x="25024" y="914"/>
                  </a:moveTo>
                  <a:lnTo>
                    <a:pt x="27527" y="954"/>
                  </a:lnTo>
                  <a:lnTo>
                    <a:pt x="29989" y="993"/>
                  </a:lnTo>
                  <a:lnTo>
                    <a:pt x="32333" y="1112"/>
                  </a:lnTo>
                  <a:lnTo>
                    <a:pt x="34557" y="1271"/>
                  </a:lnTo>
                  <a:lnTo>
                    <a:pt x="36702" y="1470"/>
                  </a:lnTo>
                  <a:lnTo>
                    <a:pt x="38728" y="1669"/>
                  </a:lnTo>
                  <a:lnTo>
                    <a:pt x="40595" y="1947"/>
                  </a:lnTo>
                  <a:lnTo>
                    <a:pt x="42342" y="2225"/>
                  </a:lnTo>
                  <a:lnTo>
                    <a:pt x="43931" y="2542"/>
                  </a:lnTo>
                  <a:lnTo>
                    <a:pt x="45322" y="2860"/>
                  </a:lnTo>
                  <a:lnTo>
                    <a:pt x="46513" y="3218"/>
                  </a:lnTo>
                  <a:lnTo>
                    <a:pt x="47506" y="3615"/>
                  </a:lnTo>
                  <a:lnTo>
                    <a:pt x="47943" y="3813"/>
                  </a:lnTo>
                  <a:lnTo>
                    <a:pt x="48301" y="4012"/>
                  </a:lnTo>
                  <a:lnTo>
                    <a:pt x="48579" y="4171"/>
                  </a:lnTo>
                  <a:lnTo>
                    <a:pt x="48817" y="4370"/>
                  </a:lnTo>
                  <a:lnTo>
                    <a:pt x="48976" y="4528"/>
                  </a:lnTo>
                  <a:lnTo>
                    <a:pt x="49095" y="4687"/>
                  </a:lnTo>
                  <a:lnTo>
                    <a:pt x="49174" y="4846"/>
                  </a:lnTo>
                  <a:lnTo>
                    <a:pt x="49174" y="4926"/>
                  </a:lnTo>
                  <a:lnTo>
                    <a:pt x="49174" y="5045"/>
                  </a:lnTo>
                  <a:lnTo>
                    <a:pt x="49095" y="5164"/>
                  </a:lnTo>
                  <a:lnTo>
                    <a:pt x="48976" y="5323"/>
                  </a:lnTo>
                  <a:lnTo>
                    <a:pt x="48817" y="5482"/>
                  </a:lnTo>
                  <a:lnTo>
                    <a:pt x="48579" y="5680"/>
                  </a:lnTo>
                  <a:lnTo>
                    <a:pt x="48301" y="5879"/>
                  </a:lnTo>
                  <a:lnTo>
                    <a:pt x="47943" y="6078"/>
                  </a:lnTo>
                  <a:lnTo>
                    <a:pt x="47506" y="6276"/>
                  </a:lnTo>
                  <a:lnTo>
                    <a:pt x="46791" y="6554"/>
                  </a:lnTo>
                  <a:lnTo>
                    <a:pt x="45917" y="6832"/>
                  </a:lnTo>
                  <a:lnTo>
                    <a:pt x="44964" y="7071"/>
                  </a:lnTo>
                  <a:lnTo>
                    <a:pt x="43931" y="7349"/>
                  </a:lnTo>
                  <a:lnTo>
                    <a:pt x="42740" y="7587"/>
                  </a:lnTo>
                  <a:lnTo>
                    <a:pt x="41508" y="7786"/>
                  </a:lnTo>
                  <a:lnTo>
                    <a:pt x="40158" y="7984"/>
                  </a:lnTo>
                  <a:lnTo>
                    <a:pt x="38728" y="8183"/>
                  </a:lnTo>
                  <a:lnTo>
                    <a:pt x="37219" y="8342"/>
                  </a:lnTo>
                  <a:lnTo>
                    <a:pt x="35669" y="8501"/>
                  </a:lnTo>
                  <a:lnTo>
                    <a:pt x="34001" y="8659"/>
                  </a:lnTo>
                  <a:lnTo>
                    <a:pt x="32333" y="8739"/>
                  </a:lnTo>
                  <a:lnTo>
                    <a:pt x="30585" y="8818"/>
                  </a:lnTo>
                  <a:lnTo>
                    <a:pt x="28758" y="8898"/>
                  </a:lnTo>
                  <a:lnTo>
                    <a:pt x="26931" y="8937"/>
                  </a:lnTo>
                  <a:lnTo>
                    <a:pt x="22522" y="8937"/>
                  </a:lnTo>
                  <a:lnTo>
                    <a:pt x="20099" y="8858"/>
                  </a:lnTo>
                  <a:lnTo>
                    <a:pt x="17755" y="8739"/>
                  </a:lnTo>
                  <a:lnTo>
                    <a:pt x="15491" y="8620"/>
                  </a:lnTo>
                  <a:lnTo>
                    <a:pt x="13346" y="8421"/>
                  </a:lnTo>
                  <a:lnTo>
                    <a:pt x="11321" y="8183"/>
                  </a:lnTo>
                  <a:lnTo>
                    <a:pt x="9454" y="7944"/>
                  </a:lnTo>
                  <a:lnTo>
                    <a:pt x="7706" y="7666"/>
                  </a:lnTo>
                  <a:lnTo>
                    <a:pt x="6157" y="7349"/>
                  </a:lnTo>
                  <a:lnTo>
                    <a:pt x="4767" y="6991"/>
                  </a:lnTo>
                  <a:lnTo>
                    <a:pt x="3535" y="6634"/>
                  </a:lnTo>
                  <a:lnTo>
                    <a:pt x="2542" y="6276"/>
                  </a:lnTo>
                  <a:lnTo>
                    <a:pt x="2145" y="6078"/>
                  </a:lnTo>
                  <a:lnTo>
                    <a:pt x="1788" y="5879"/>
                  </a:lnTo>
                  <a:lnTo>
                    <a:pt x="1470" y="5680"/>
                  </a:lnTo>
                  <a:lnTo>
                    <a:pt x="1232" y="5482"/>
                  </a:lnTo>
                  <a:lnTo>
                    <a:pt x="1073" y="5323"/>
                  </a:lnTo>
                  <a:lnTo>
                    <a:pt x="954" y="5164"/>
                  </a:lnTo>
                  <a:lnTo>
                    <a:pt x="914" y="5045"/>
                  </a:lnTo>
                  <a:lnTo>
                    <a:pt x="874" y="4926"/>
                  </a:lnTo>
                  <a:lnTo>
                    <a:pt x="914" y="4846"/>
                  </a:lnTo>
                  <a:lnTo>
                    <a:pt x="954" y="4687"/>
                  </a:lnTo>
                  <a:lnTo>
                    <a:pt x="1073" y="4528"/>
                  </a:lnTo>
                  <a:lnTo>
                    <a:pt x="1232" y="4370"/>
                  </a:lnTo>
                  <a:lnTo>
                    <a:pt x="1470" y="4171"/>
                  </a:lnTo>
                  <a:lnTo>
                    <a:pt x="1788" y="4012"/>
                  </a:lnTo>
                  <a:lnTo>
                    <a:pt x="2145" y="3813"/>
                  </a:lnTo>
                  <a:lnTo>
                    <a:pt x="2542" y="3615"/>
                  </a:lnTo>
                  <a:lnTo>
                    <a:pt x="3297" y="3337"/>
                  </a:lnTo>
                  <a:lnTo>
                    <a:pt x="4131" y="3059"/>
                  </a:lnTo>
                  <a:lnTo>
                    <a:pt x="5085" y="2781"/>
                  </a:lnTo>
                  <a:lnTo>
                    <a:pt x="6157" y="2542"/>
                  </a:lnTo>
                  <a:lnTo>
                    <a:pt x="7309" y="2304"/>
                  </a:lnTo>
                  <a:lnTo>
                    <a:pt x="8540" y="2066"/>
                  </a:lnTo>
                  <a:lnTo>
                    <a:pt x="9891" y="1867"/>
                  </a:lnTo>
                  <a:lnTo>
                    <a:pt x="11321" y="1669"/>
                  </a:lnTo>
                  <a:lnTo>
                    <a:pt x="12790" y="1510"/>
                  </a:lnTo>
                  <a:lnTo>
                    <a:pt x="14379" y="1351"/>
                  </a:lnTo>
                  <a:lnTo>
                    <a:pt x="16008" y="1232"/>
                  </a:lnTo>
                  <a:lnTo>
                    <a:pt x="17676" y="1112"/>
                  </a:lnTo>
                  <a:lnTo>
                    <a:pt x="19424" y="1033"/>
                  </a:lnTo>
                  <a:lnTo>
                    <a:pt x="21211" y="954"/>
                  </a:lnTo>
                  <a:lnTo>
                    <a:pt x="23078" y="914"/>
                  </a:lnTo>
                  <a:close/>
                  <a:moveTo>
                    <a:pt x="25024" y="0"/>
                  </a:moveTo>
                  <a:lnTo>
                    <a:pt x="22522" y="40"/>
                  </a:lnTo>
                  <a:lnTo>
                    <a:pt x="20059" y="119"/>
                  </a:lnTo>
                  <a:lnTo>
                    <a:pt x="17716" y="199"/>
                  </a:lnTo>
                  <a:lnTo>
                    <a:pt x="15412" y="358"/>
                  </a:lnTo>
                  <a:lnTo>
                    <a:pt x="13267" y="556"/>
                  </a:lnTo>
                  <a:lnTo>
                    <a:pt x="11241" y="795"/>
                  </a:lnTo>
                  <a:lnTo>
                    <a:pt x="9335" y="1033"/>
                  </a:lnTo>
                  <a:lnTo>
                    <a:pt x="7547" y="1311"/>
                  </a:lnTo>
                  <a:lnTo>
                    <a:pt x="5958" y="1669"/>
                  </a:lnTo>
                  <a:lnTo>
                    <a:pt x="4528" y="1986"/>
                  </a:lnTo>
                  <a:lnTo>
                    <a:pt x="3257" y="2384"/>
                  </a:lnTo>
                  <a:lnTo>
                    <a:pt x="2185" y="2781"/>
                  </a:lnTo>
                  <a:lnTo>
                    <a:pt x="1748" y="2979"/>
                  </a:lnTo>
                  <a:lnTo>
                    <a:pt x="1311" y="3218"/>
                  </a:lnTo>
                  <a:lnTo>
                    <a:pt x="954" y="3456"/>
                  </a:lnTo>
                  <a:lnTo>
                    <a:pt x="636" y="3694"/>
                  </a:lnTo>
                  <a:lnTo>
                    <a:pt x="358" y="3972"/>
                  </a:lnTo>
                  <a:lnTo>
                    <a:pt x="159" y="4250"/>
                  </a:lnTo>
                  <a:lnTo>
                    <a:pt x="40" y="4568"/>
                  </a:lnTo>
                  <a:lnTo>
                    <a:pt x="0" y="4926"/>
                  </a:lnTo>
                  <a:lnTo>
                    <a:pt x="40" y="5283"/>
                  </a:lnTo>
                  <a:lnTo>
                    <a:pt x="159" y="5601"/>
                  </a:lnTo>
                  <a:lnTo>
                    <a:pt x="358" y="5919"/>
                  </a:lnTo>
                  <a:lnTo>
                    <a:pt x="636" y="6157"/>
                  </a:lnTo>
                  <a:lnTo>
                    <a:pt x="954" y="6435"/>
                  </a:lnTo>
                  <a:lnTo>
                    <a:pt x="1311" y="6634"/>
                  </a:lnTo>
                  <a:lnTo>
                    <a:pt x="1748" y="6872"/>
                  </a:lnTo>
                  <a:lnTo>
                    <a:pt x="2185" y="7071"/>
                  </a:lnTo>
                  <a:lnTo>
                    <a:pt x="2979" y="7388"/>
                  </a:lnTo>
                  <a:lnTo>
                    <a:pt x="3853" y="7666"/>
                  </a:lnTo>
                  <a:lnTo>
                    <a:pt x="4846" y="7944"/>
                  </a:lnTo>
                  <a:lnTo>
                    <a:pt x="5958" y="8222"/>
                  </a:lnTo>
                  <a:lnTo>
                    <a:pt x="7150" y="8461"/>
                  </a:lnTo>
                  <a:lnTo>
                    <a:pt x="8421" y="8699"/>
                  </a:lnTo>
                  <a:lnTo>
                    <a:pt x="9772" y="8898"/>
                  </a:lnTo>
                  <a:lnTo>
                    <a:pt x="11241" y="9096"/>
                  </a:lnTo>
                  <a:lnTo>
                    <a:pt x="12751" y="9255"/>
                  </a:lnTo>
                  <a:lnTo>
                    <a:pt x="14339" y="9414"/>
                  </a:lnTo>
                  <a:lnTo>
                    <a:pt x="15968" y="9533"/>
                  </a:lnTo>
                  <a:lnTo>
                    <a:pt x="17676" y="9652"/>
                  </a:lnTo>
                  <a:lnTo>
                    <a:pt x="19463" y="9732"/>
                  </a:lnTo>
                  <a:lnTo>
                    <a:pt x="21291" y="9811"/>
                  </a:lnTo>
                  <a:lnTo>
                    <a:pt x="23118" y="9851"/>
                  </a:lnTo>
                  <a:lnTo>
                    <a:pt x="25024" y="9851"/>
                  </a:lnTo>
                  <a:lnTo>
                    <a:pt x="27566" y="9811"/>
                  </a:lnTo>
                  <a:lnTo>
                    <a:pt x="29989" y="9772"/>
                  </a:lnTo>
                  <a:lnTo>
                    <a:pt x="32373" y="9652"/>
                  </a:lnTo>
                  <a:lnTo>
                    <a:pt x="34637" y="9494"/>
                  </a:lnTo>
                  <a:lnTo>
                    <a:pt x="36782" y="9295"/>
                  </a:lnTo>
                  <a:lnTo>
                    <a:pt x="38847" y="9096"/>
                  </a:lnTo>
                  <a:lnTo>
                    <a:pt x="40754" y="8818"/>
                  </a:lnTo>
                  <a:lnTo>
                    <a:pt x="42501" y="8540"/>
                  </a:lnTo>
                  <a:lnTo>
                    <a:pt x="44090" y="8222"/>
                  </a:lnTo>
                  <a:lnTo>
                    <a:pt x="45560" y="7865"/>
                  </a:lnTo>
                  <a:lnTo>
                    <a:pt x="46791" y="7507"/>
                  </a:lnTo>
                  <a:lnTo>
                    <a:pt x="47864" y="7071"/>
                  </a:lnTo>
                  <a:lnTo>
                    <a:pt x="48340" y="6872"/>
                  </a:lnTo>
                  <a:lnTo>
                    <a:pt x="48738" y="6634"/>
                  </a:lnTo>
                  <a:lnTo>
                    <a:pt x="49095" y="6435"/>
                  </a:lnTo>
                  <a:lnTo>
                    <a:pt x="49413" y="6157"/>
                  </a:lnTo>
                  <a:lnTo>
                    <a:pt x="49691" y="5919"/>
                  </a:lnTo>
                  <a:lnTo>
                    <a:pt x="49889" y="5601"/>
                  </a:lnTo>
                  <a:lnTo>
                    <a:pt x="50009" y="5283"/>
                  </a:lnTo>
                  <a:lnTo>
                    <a:pt x="50088" y="4926"/>
                  </a:lnTo>
                  <a:lnTo>
                    <a:pt x="50009" y="4568"/>
                  </a:lnTo>
                  <a:lnTo>
                    <a:pt x="49889" y="4250"/>
                  </a:lnTo>
                  <a:lnTo>
                    <a:pt x="49691" y="3972"/>
                  </a:lnTo>
                  <a:lnTo>
                    <a:pt x="49413" y="3694"/>
                  </a:lnTo>
                  <a:lnTo>
                    <a:pt x="49095" y="3456"/>
                  </a:lnTo>
                  <a:lnTo>
                    <a:pt x="48738" y="3218"/>
                  </a:lnTo>
                  <a:lnTo>
                    <a:pt x="48340" y="2979"/>
                  </a:lnTo>
                  <a:lnTo>
                    <a:pt x="47864" y="2781"/>
                  </a:lnTo>
                  <a:lnTo>
                    <a:pt x="47109" y="2463"/>
                  </a:lnTo>
                  <a:lnTo>
                    <a:pt x="46195" y="2185"/>
                  </a:lnTo>
                  <a:lnTo>
                    <a:pt x="45202" y="1907"/>
                  </a:lnTo>
                  <a:lnTo>
                    <a:pt x="44090" y="1669"/>
                  </a:lnTo>
                  <a:lnTo>
                    <a:pt x="42938" y="1391"/>
                  </a:lnTo>
                  <a:lnTo>
                    <a:pt x="41628" y="1192"/>
                  </a:lnTo>
                  <a:lnTo>
                    <a:pt x="40277" y="954"/>
                  </a:lnTo>
                  <a:lnTo>
                    <a:pt x="38847" y="795"/>
                  </a:lnTo>
                  <a:lnTo>
                    <a:pt x="37338" y="596"/>
                  </a:lnTo>
                  <a:lnTo>
                    <a:pt x="35749" y="437"/>
                  </a:lnTo>
                  <a:lnTo>
                    <a:pt x="34081" y="318"/>
                  </a:lnTo>
                  <a:lnTo>
                    <a:pt x="32373" y="199"/>
                  </a:lnTo>
                  <a:lnTo>
                    <a:pt x="30625" y="119"/>
                  </a:lnTo>
                  <a:lnTo>
                    <a:pt x="28798" y="80"/>
                  </a:lnTo>
                  <a:lnTo>
                    <a:pt x="26931" y="40"/>
                  </a:lnTo>
                  <a:lnTo>
                    <a:pt x="25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6"/>
            <p:cNvSpPr/>
            <p:nvPr/>
          </p:nvSpPr>
          <p:spPr>
            <a:xfrm>
              <a:off x="6693283" y="2921749"/>
              <a:ext cx="128227" cy="62728"/>
            </a:xfrm>
            <a:custGeom>
              <a:avLst/>
              <a:gdLst/>
              <a:ahLst/>
              <a:cxnLst/>
              <a:rect l="l" t="t" r="r" b="b"/>
              <a:pathLst>
                <a:path w="3655" h="1788" extrusionOk="0">
                  <a:moveTo>
                    <a:pt x="2264" y="0"/>
                  </a:moveTo>
                  <a:lnTo>
                    <a:pt x="1311" y="40"/>
                  </a:lnTo>
                  <a:lnTo>
                    <a:pt x="0" y="199"/>
                  </a:lnTo>
                  <a:lnTo>
                    <a:pt x="318" y="199"/>
                  </a:lnTo>
                  <a:lnTo>
                    <a:pt x="556" y="318"/>
                  </a:lnTo>
                  <a:lnTo>
                    <a:pt x="755" y="437"/>
                  </a:lnTo>
                  <a:lnTo>
                    <a:pt x="834" y="596"/>
                  </a:lnTo>
                  <a:lnTo>
                    <a:pt x="914" y="755"/>
                  </a:lnTo>
                  <a:lnTo>
                    <a:pt x="914" y="874"/>
                  </a:lnTo>
                  <a:lnTo>
                    <a:pt x="914" y="1033"/>
                  </a:lnTo>
                  <a:lnTo>
                    <a:pt x="1986" y="1788"/>
                  </a:lnTo>
                  <a:lnTo>
                    <a:pt x="3654" y="1629"/>
                  </a:lnTo>
                  <a:lnTo>
                    <a:pt x="3217" y="874"/>
                  </a:lnTo>
                  <a:lnTo>
                    <a:pt x="3098" y="477"/>
                  </a:lnTo>
                  <a:lnTo>
                    <a:pt x="2979" y="199"/>
                  </a:lnTo>
                  <a:lnTo>
                    <a:pt x="2900" y="80"/>
                  </a:lnTo>
                  <a:lnTo>
                    <a:pt x="28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6"/>
            <p:cNvSpPr/>
            <p:nvPr/>
          </p:nvSpPr>
          <p:spPr>
            <a:xfrm>
              <a:off x="6987309" y="2916170"/>
              <a:ext cx="94793" cy="61359"/>
            </a:xfrm>
            <a:custGeom>
              <a:avLst/>
              <a:gdLst/>
              <a:ahLst/>
              <a:cxnLst/>
              <a:rect l="l" t="t" r="r" b="b"/>
              <a:pathLst>
                <a:path w="2702" h="1749" extrusionOk="0">
                  <a:moveTo>
                    <a:pt x="1271" y="1"/>
                  </a:moveTo>
                  <a:lnTo>
                    <a:pt x="0" y="40"/>
                  </a:lnTo>
                  <a:lnTo>
                    <a:pt x="80" y="120"/>
                  </a:lnTo>
                  <a:lnTo>
                    <a:pt x="119" y="199"/>
                  </a:lnTo>
                  <a:lnTo>
                    <a:pt x="119" y="517"/>
                  </a:lnTo>
                  <a:lnTo>
                    <a:pt x="80" y="914"/>
                  </a:lnTo>
                  <a:lnTo>
                    <a:pt x="318" y="914"/>
                  </a:lnTo>
                  <a:lnTo>
                    <a:pt x="636" y="954"/>
                  </a:lnTo>
                  <a:lnTo>
                    <a:pt x="675" y="994"/>
                  </a:lnTo>
                  <a:lnTo>
                    <a:pt x="715" y="1073"/>
                  </a:lnTo>
                  <a:lnTo>
                    <a:pt x="794" y="1351"/>
                  </a:lnTo>
                  <a:lnTo>
                    <a:pt x="874" y="1748"/>
                  </a:lnTo>
                  <a:lnTo>
                    <a:pt x="2145" y="1748"/>
                  </a:lnTo>
                  <a:lnTo>
                    <a:pt x="2264" y="954"/>
                  </a:lnTo>
                  <a:lnTo>
                    <a:pt x="2542" y="954"/>
                  </a:lnTo>
                  <a:lnTo>
                    <a:pt x="2622" y="914"/>
                  </a:lnTo>
                  <a:lnTo>
                    <a:pt x="2701" y="755"/>
                  </a:lnTo>
                  <a:lnTo>
                    <a:pt x="2701" y="517"/>
                  </a:lnTo>
                  <a:lnTo>
                    <a:pt x="2701" y="239"/>
                  </a:lnTo>
                  <a:lnTo>
                    <a:pt x="2661" y="40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6"/>
            <p:cNvSpPr/>
            <p:nvPr/>
          </p:nvSpPr>
          <p:spPr>
            <a:xfrm>
              <a:off x="7238114" y="2924520"/>
              <a:ext cx="105949" cy="61359"/>
            </a:xfrm>
            <a:custGeom>
              <a:avLst/>
              <a:gdLst/>
              <a:ahLst/>
              <a:cxnLst/>
              <a:rect l="l" t="t" r="r" b="b"/>
              <a:pathLst>
                <a:path w="3020" h="1749" extrusionOk="0">
                  <a:moveTo>
                    <a:pt x="914" y="1"/>
                  </a:moveTo>
                  <a:lnTo>
                    <a:pt x="795" y="41"/>
                  </a:lnTo>
                  <a:lnTo>
                    <a:pt x="676" y="80"/>
                  </a:lnTo>
                  <a:lnTo>
                    <a:pt x="398" y="319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160" y="716"/>
                  </a:lnTo>
                  <a:lnTo>
                    <a:pt x="160" y="795"/>
                  </a:lnTo>
                  <a:lnTo>
                    <a:pt x="239" y="875"/>
                  </a:lnTo>
                  <a:lnTo>
                    <a:pt x="279" y="914"/>
                  </a:lnTo>
                  <a:lnTo>
                    <a:pt x="319" y="914"/>
                  </a:lnTo>
                  <a:lnTo>
                    <a:pt x="319" y="994"/>
                  </a:lnTo>
                  <a:lnTo>
                    <a:pt x="279" y="1193"/>
                  </a:lnTo>
                  <a:lnTo>
                    <a:pt x="160" y="1391"/>
                  </a:lnTo>
                  <a:lnTo>
                    <a:pt x="1" y="1629"/>
                  </a:lnTo>
                  <a:lnTo>
                    <a:pt x="875" y="1749"/>
                  </a:lnTo>
                  <a:lnTo>
                    <a:pt x="1470" y="1391"/>
                  </a:lnTo>
                  <a:lnTo>
                    <a:pt x="2225" y="994"/>
                  </a:lnTo>
                  <a:lnTo>
                    <a:pt x="2305" y="835"/>
                  </a:lnTo>
                  <a:lnTo>
                    <a:pt x="2463" y="557"/>
                  </a:lnTo>
                  <a:lnTo>
                    <a:pt x="2583" y="398"/>
                  </a:lnTo>
                  <a:lnTo>
                    <a:pt x="2741" y="279"/>
                  </a:lnTo>
                  <a:lnTo>
                    <a:pt x="2900" y="200"/>
                  </a:lnTo>
                  <a:lnTo>
                    <a:pt x="3020" y="160"/>
                  </a:lnTo>
                  <a:lnTo>
                    <a:pt x="2265" y="41"/>
                  </a:lnTo>
                  <a:lnTo>
                    <a:pt x="15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6"/>
            <p:cNvSpPr/>
            <p:nvPr/>
          </p:nvSpPr>
          <p:spPr>
            <a:xfrm>
              <a:off x="7476394" y="2944061"/>
              <a:ext cx="110124" cy="66902"/>
            </a:xfrm>
            <a:custGeom>
              <a:avLst/>
              <a:gdLst/>
              <a:ahLst/>
              <a:cxnLst/>
              <a:rect l="l" t="t" r="r" b="b"/>
              <a:pathLst>
                <a:path w="3139" h="1907" extrusionOk="0">
                  <a:moveTo>
                    <a:pt x="835" y="0"/>
                  </a:moveTo>
                  <a:lnTo>
                    <a:pt x="716" y="79"/>
                  </a:lnTo>
                  <a:lnTo>
                    <a:pt x="517" y="318"/>
                  </a:lnTo>
                  <a:lnTo>
                    <a:pt x="358" y="636"/>
                  </a:lnTo>
                  <a:lnTo>
                    <a:pt x="319" y="755"/>
                  </a:lnTo>
                  <a:lnTo>
                    <a:pt x="279" y="874"/>
                  </a:lnTo>
                  <a:lnTo>
                    <a:pt x="239" y="1112"/>
                  </a:lnTo>
                  <a:lnTo>
                    <a:pt x="120" y="1311"/>
                  </a:lnTo>
                  <a:lnTo>
                    <a:pt x="1" y="1549"/>
                  </a:lnTo>
                  <a:lnTo>
                    <a:pt x="1272" y="1907"/>
                  </a:lnTo>
                  <a:lnTo>
                    <a:pt x="1828" y="1509"/>
                  </a:lnTo>
                  <a:lnTo>
                    <a:pt x="2265" y="1231"/>
                  </a:lnTo>
                  <a:lnTo>
                    <a:pt x="2503" y="1112"/>
                  </a:lnTo>
                  <a:lnTo>
                    <a:pt x="2543" y="953"/>
                  </a:lnTo>
                  <a:lnTo>
                    <a:pt x="2583" y="794"/>
                  </a:lnTo>
                  <a:lnTo>
                    <a:pt x="2662" y="675"/>
                  </a:lnTo>
                  <a:lnTo>
                    <a:pt x="2742" y="596"/>
                  </a:lnTo>
                  <a:lnTo>
                    <a:pt x="2940" y="437"/>
                  </a:lnTo>
                  <a:lnTo>
                    <a:pt x="3139" y="397"/>
                  </a:lnTo>
                  <a:lnTo>
                    <a:pt x="2940" y="278"/>
                  </a:lnTo>
                  <a:lnTo>
                    <a:pt x="2623" y="199"/>
                  </a:lnTo>
                  <a:lnTo>
                    <a:pt x="1908" y="79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6"/>
            <p:cNvSpPr/>
            <p:nvPr/>
          </p:nvSpPr>
          <p:spPr>
            <a:xfrm>
              <a:off x="7681241" y="2985844"/>
              <a:ext cx="86443" cy="61359"/>
            </a:xfrm>
            <a:custGeom>
              <a:avLst/>
              <a:gdLst/>
              <a:ahLst/>
              <a:cxnLst/>
              <a:rect l="l" t="t" r="r" b="b"/>
              <a:pathLst>
                <a:path w="2464" h="1749" extrusionOk="0">
                  <a:moveTo>
                    <a:pt x="1034" y="1"/>
                  </a:moveTo>
                  <a:lnTo>
                    <a:pt x="875" y="80"/>
                  </a:lnTo>
                  <a:lnTo>
                    <a:pt x="795" y="199"/>
                  </a:lnTo>
                  <a:lnTo>
                    <a:pt x="676" y="318"/>
                  </a:lnTo>
                  <a:lnTo>
                    <a:pt x="597" y="596"/>
                  </a:lnTo>
                  <a:lnTo>
                    <a:pt x="557" y="716"/>
                  </a:lnTo>
                  <a:lnTo>
                    <a:pt x="319" y="994"/>
                  </a:lnTo>
                  <a:lnTo>
                    <a:pt x="1" y="1351"/>
                  </a:lnTo>
                  <a:lnTo>
                    <a:pt x="994" y="1748"/>
                  </a:lnTo>
                  <a:lnTo>
                    <a:pt x="1272" y="1550"/>
                  </a:lnTo>
                  <a:lnTo>
                    <a:pt x="1550" y="1351"/>
                  </a:lnTo>
                  <a:lnTo>
                    <a:pt x="1947" y="1113"/>
                  </a:lnTo>
                  <a:lnTo>
                    <a:pt x="1908" y="1033"/>
                  </a:lnTo>
                  <a:lnTo>
                    <a:pt x="1947" y="914"/>
                  </a:lnTo>
                  <a:lnTo>
                    <a:pt x="2146" y="676"/>
                  </a:lnTo>
                  <a:lnTo>
                    <a:pt x="2464" y="358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6"/>
            <p:cNvSpPr/>
            <p:nvPr/>
          </p:nvSpPr>
          <p:spPr>
            <a:xfrm>
              <a:off x="6457774" y="2944061"/>
              <a:ext cx="107317" cy="65499"/>
            </a:xfrm>
            <a:custGeom>
              <a:avLst/>
              <a:gdLst/>
              <a:ahLst/>
              <a:cxnLst/>
              <a:rect l="l" t="t" r="r" b="b"/>
              <a:pathLst>
                <a:path w="3059" h="1867" extrusionOk="0">
                  <a:moveTo>
                    <a:pt x="2225" y="0"/>
                  </a:moveTo>
                  <a:lnTo>
                    <a:pt x="1271" y="40"/>
                  </a:lnTo>
                  <a:lnTo>
                    <a:pt x="517" y="119"/>
                  </a:lnTo>
                  <a:lnTo>
                    <a:pt x="199" y="199"/>
                  </a:lnTo>
                  <a:lnTo>
                    <a:pt x="0" y="278"/>
                  </a:lnTo>
                  <a:lnTo>
                    <a:pt x="199" y="357"/>
                  </a:lnTo>
                  <a:lnTo>
                    <a:pt x="397" y="477"/>
                  </a:lnTo>
                  <a:lnTo>
                    <a:pt x="477" y="596"/>
                  </a:lnTo>
                  <a:lnTo>
                    <a:pt x="517" y="715"/>
                  </a:lnTo>
                  <a:lnTo>
                    <a:pt x="556" y="874"/>
                  </a:lnTo>
                  <a:lnTo>
                    <a:pt x="596" y="1033"/>
                  </a:lnTo>
                  <a:lnTo>
                    <a:pt x="834" y="1192"/>
                  </a:lnTo>
                  <a:lnTo>
                    <a:pt x="1232" y="1470"/>
                  </a:lnTo>
                  <a:lnTo>
                    <a:pt x="1748" y="1867"/>
                  </a:lnTo>
                  <a:lnTo>
                    <a:pt x="3059" y="1629"/>
                  </a:lnTo>
                  <a:lnTo>
                    <a:pt x="2940" y="1351"/>
                  </a:lnTo>
                  <a:lnTo>
                    <a:pt x="2860" y="1152"/>
                  </a:lnTo>
                  <a:lnTo>
                    <a:pt x="2820" y="914"/>
                  </a:lnTo>
                  <a:lnTo>
                    <a:pt x="2820" y="794"/>
                  </a:lnTo>
                  <a:lnTo>
                    <a:pt x="2781" y="636"/>
                  </a:lnTo>
                  <a:lnTo>
                    <a:pt x="2622" y="357"/>
                  </a:lnTo>
                  <a:lnTo>
                    <a:pt x="2423" y="119"/>
                  </a:lnTo>
                  <a:lnTo>
                    <a:pt x="2344" y="40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6"/>
            <p:cNvSpPr/>
            <p:nvPr/>
          </p:nvSpPr>
          <p:spPr>
            <a:xfrm>
              <a:off x="6236193" y="2984441"/>
              <a:ext cx="100371" cy="61359"/>
            </a:xfrm>
            <a:custGeom>
              <a:avLst/>
              <a:gdLst/>
              <a:ahLst/>
              <a:cxnLst/>
              <a:rect l="l" t="t" r="r" b="b"/>
              <a:pathLst>
                <a:path w="2861" h="1749" extrusionOk="0">
                  <a:moveTo>
                    <a:pt x="1748" y="1"/>
                  </a:moveTo>
                  <a:lnTo>
                    <a:pt x="1113" y="160"/>
                  </a:lnTo>
                  <a:lnTo>
                    <a:pt x="557" y="358"/>
                  </a:lnTo>
                  <a:lnTo>
                    <a:pt x="1" y="557"/>
                  </a:lnTo>
                  <a:lnTo>
                    <a:pt x="120" y="597"/>
                  </a:lnTo>
                  <a:lnTo>
                    <a:pt x="398" y="716"/>
                  </a:lnTo>
                  <a:lnTo>
                    <a:pt x="517" y="795"/>
                  </a:lnTo>
                  <a:lnTo>
                    <a:pt x="636" y="914"/>
                  </a:lnTo>
                  <a:lnTo>
                    <a:pt x="716" y="1034"/>
                  </a:lnTo>
                  <a:lnTo>
                    <a:pt x="716" y="1193"/>
                  </a:lnTo>
                  <a:lnTo>
                    <a:pt x="1113" y="1431"/>
                  </a:lnTo>
                  <a:lnTo>
                    <a:pt x="1470" y="1629"/>
                  </a:lnTo>
                  <a:lnTo>
                    <a:pt x="1828" y="1749"/>
                  </a:lnTo>
                  <a:lnTo>
                    <a:pt x="2861" y="1431"/>
                  </a:lnTo>
                  <a:lnTo>
                    <a:pt x="2582" y="1073"/>
                  </a:lnTo>
                  <a:lnTo>
                    <a:pt x="2304" y="756"/>
                  </a:lnTo>
                  <a:lnTo>
                    <a:pt x="2304" y="636"/>
                  </a:lnTo>
                  <a:lnTo>
                    <a:pt x="2225" y="358"/>
                  </a:lnTo>
                  <a:lnTo>
                    <a:pt x="2146" y="200"/>
                  </a:lnTo>
                  <a:lnTo>
                    <a:pt x="2066" y="80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6"/>
            <p:cNvSpPr/>
            <p:nvPr/>
          </p:nvSpPr>
          <p:spPr>
            <a:xfrm>
              <a:off x="6114948" y="3059693"/>
              <a:ext cx="161695" cy="151942"/>
            </a:xfrm>
            <a:custGeom>
              <a:avLst/>
              <a:gdLst/>
              <a:ahLst/>
              <a:cxnLst/>
              <a:rect l="l" t="t" r="r" b="b"/>
              <a:pathLst>
                <a:path w="4609" h="4331" extrusionOk="0">
                  <a:moveTo>
                    <a:pt x="1510" y="1"/>
                  </a:moveTo>
                  <a:lnTo>
                    <a:pt x="1" y="1987"/>
                  </a:lnTo>
                  <a:lnTo>
                    <a:pt x="517" y="2503"/>
                  </a:lnTo>
                  <a:lnTo>
                    <a:pt x="954" y="2980"/>
                  </a:lnTo>
                  <a:lnTo>
                    <a:pt x="1351" y="3456"/>
                  </a:lnTo>
                  <a:lnTo>
                    <a:pt x="1630" y="3814"/>
                  </a:lnTo>
                  <a:lnTo>
                    <a:pt x="1749" y="3973"/>
                  </a:lnTo>
                  <a:lnTo>
                    <a:pt x="1908" y="4052"/>
                  </a:lnTo>
                  <a:lnTo>
                    <a:pt x="2066" y="4132"/>
                  </a:lnTo>
                  <a:lnTo>
                    <a:pt x="2225" y="4211"/>
                  </a:lnTo>
                  <a:lnTo>
                    <a:pt x="2623" y="4251"/>
                  </a:lnTo>
                  <a:lnTo>
                    <a:pt x="3179" y="4330"/>
                  </a:lnTo>
                  <a:lnTo>
                    <a:pt x="3457" y="4330"/>
                  </a:lnTo>
                  <a:lnTo>
                    <a:pt x="3735" y="4291"/>
                  </a:lnTo>
                  <a:lnTo>
                    <a:pt x="3973" y="4211"/>
                  </a:lnTo>
                  <a:lnTo>
                    <a:pt x="4172" y="4092"/>
                  </a:lnTo>
                  <a:lnTo>
                    <a:pt x="4489" y="3893"/>
                  </a:lnTo>
                  <a:lnTo>
                    <a:pt x="4609" y="3814"/>
                  </a:lnTo>
                  <a:lnTo>
                    <a:pt x="4410" y="3695"/>
                  </a:lnTo>
                  <a:lnTo>
                    <a:pt x="3973" y="3417"/>
                  </a:lnTo>
                  <a:lnTo>
                    <a:pt x="3496" y="3059"/>
                  </a:lnTo>
                  <a:lnTo>
                    <a:pt x="3298" y="2861"/>
                  </a:lnTo>
                  <a:lnTo>
                    <a:pt x="3179" y="2702"/>
                  </a:lnTo>
                  <a:lnTo>
                    <a:pt x="3059" y="2463"/>
                  </a:lnTo>
                  <a:lnTo>
                    <a:pt x="3059" y="2384"/>
                  </a:lnTo>
                  <a:lnTo>
                    <a:pt x="3059" y="2344"/>
                  </a:lnTo>
                  <a:lnTo>
                    <a:pt x="3099" y="2305"/>
                  </a:lnTo>
                  <a:lnTo>
                    <a:pt x="3179" y="2344"/>
                  </a:lnTo>
                  <a:lnTo>
                    <a:pt x="3496" y="2503"/>
                  </a:lnTo>
                  <a:lnTo>
                    <a:pt x="3814" y="2702"/>
                  </a:lnTo>
                  <a:lnTo>
                    <a:pt x="4052" y="2742"/>
                  </a:lnTo>
                  <a:lnTo>
                    <a:pt x="4251" y="2742"/>
                  </a:lnTo>
                  <a:lnTo>
                    <a:pt x="4450" y="2702"/>
                  </a:lnTo>
                  <a:lnTo>
                    <a:pt x="4529" y="2662"/>
                  </a:lnTo>
                  <a:lnTo>
                    <a:pt x="4529" y="2622"/>
                  </a:lnTo>
                  <a:lnTo>
                    <a:pt x="4529" y="2583"/>
                  </a:lnTo>
                  <a:lnTo>
                    <a:pt x="4489" y="2503"/>
                  </a:lnTo>
                  <a:lnTo>
                    <a:pt x="3894" y="1947"/>
                  </a:lnTo>
                  <a:lnTo>
                    <a:pt x="3695" y="1709"/>
                  </a:lnTo>
                  <a:lnTo>
                    <a:pt x="3536" y="1550"/>
                  </a:lnTo>
                  <a:lnTo>
                    <a:pt x="3377" y="1351"/>
                  </a:lnTo>
                  <a:lnTo>
                    <a:pt x="2940" y="1073"/>
                  </a:lnTo>
                  <a:lnTo>
                    <a:pt x="1947" y="319"/>
                  </a:lnTo>
                  <a:lnTo>
                    <a:pt x="15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6"/>
            <p:cNvSpPr/>
            <p:nvPr/>
          </p:nvSpPr>
          <p:spPr>
            <a:xfrm>
              <a:off x="5805590" y="2661156"/>
              <a:ext cx="393029" cy="522589"/>
            </a:xfrm>
            <a:custGeom>
              <a:avLst/>
              <a:gdLst/>
              <a:ahLst/>
              <a:cxnLst/>
              <a:rect l="l" t="t" r="r" b="b"/>
              <a:pathLst>
                <a:path w="11203" h="14896" extrusionOk="0">
                  <a:moveTo>
                    <a:pt x="1987" y="1"/>
                  </a:moveTo>
                  <a:lnTo>
                    <a:pt x="1749" y="40"/>
                  </a:lnTo>
                  <a:lnTo>
                    <a:pt x="1510" y="120"/>
                  </a:lnTo>
                  <a:lnTo>
                    <a:pt x="1272" y="239"/>
                  </a:lnTo>
                  <a:lnTo>
                    <a:pt x="1034" y="358"/>
                  </a:lnTo>
                  <a:lnTo>
                    <a:pt x="756" y="517"/>
                  </a:lnTo>
                  <a:lnTo>
                    <a:pt x="517" y="755"/>
                  </a:lnTo>
                  <a:lnTo>
                    <a:pt x="358" y="875"/>
                  </a:lnTo>
                  <a:lnTo>
                    <a:pt x="239" y="1033"/>
                  </a:lnTo>
                  <a:lnTo>
                    <a:pt x="160" y="1232"/>
                  </a:lnTo>
                  <a:lnTo>
                    <a:pt x="80" y="1391"/>
                  </a:lnTo>
                  <a:lnTo>
                    <a:pt x="1" y="1828"/>
                  </a:lnTo>
                  <a:lnTo>
                    <a:pt x="1" y="2305"/>
                  </a:lnTo>
                  <a:lnTo>
                    <a:pt x="41" y="2821"/>
                  </a:lnTo>
                  <a:lnTo>
                    <a:pt x="200" y="3377"/>
                  </a:lnTo>
                  <a:lnTo>
                    <a:pt x="358" y="3973"/>
                  </a:lnTo>
                  <a:lnTo>
                    <a:pt x="597" y="4608"/>
                  </a:lnTo>
                  <a:lnTo>
                    <a:pt x="875" y="5204"/>
                  </a:lnTo>
                  <a:lnTo>
                    <a:pt x="1193" y="5879"/>
                  </a:lnTo>
                  <a:lnTo>
                    <a:pt x="1868" y="7150"/>
                  </a:lnTo>
                  <a:lnTo>
                    <a:pt x="2623" y="8342"/>
                  </a:lnTo>
                  <a:lnTo>
                    <a:pt x="3417" y="9454"/>
                  </a:lnTo>
                  <a:lnTo>
                    <a:pt x="4052" y="10288"/>
                  </a:lnTo>
                  <a:lnTo>
                    <a:pt x="4807" y="11202"/>
                  </a:lnTo>
                  <a:lnTo>
                    <a:pt x="6317" y="12989"/>
                  </a:lnTo>
                  <a:lnTo>
                    <a:pt x="8064" y="14896"/>
                  </a:lnTo>
                  <a:lnTo>
                    <a:pt x="11202" y="11837"/>
                  </a:lnTo>
                  <a:lnTo>
                    <a:pt x="9534" y="9653"/>
                  </a:lnTo>
                  <a:lnTo>
                    <a:pt x="8183" y="7945"/>
                  </a:lnTo>
                  <a:lnTo>
                    <a:pt x="7627" y="7270"/>
                  </a:lnTo>
                  <a:lnTo>
                    <a:pt x="7190" y="6833"/>
                  </a:lnTo>
                  <a:lnTo>
                    <a:pt x="7032" y="6634"/>
                  </a:lnTo>
                  <a:lnTo>
                    <a:pt x="6833" y="6396"/>
                  </a:lnTo>
                  <a:lnTo>
                    <a:pt x="6436" y="5681"/>
                  </a:lnTo>
                  <a:lnTo>
                    <a:pt x="5403" y="3814"/>
                  </a:lnTo>
                  <a:lnTo>
                    <a:pt x="4847" y="2781"/>
                  </a:lnTo>
                  <a:lnTo>
                    <a:pt x="4251" y="1828"/>
                  </a:lnTo>
                  <a:lnTo>
                    <a:pt x="3655" y="954"/>
                  </a:lnTo>
                  <a:lnTo>
                    <a:pt x="3377" y="557"/>
                  </a:lnTo>
                  <a:lnTo>
                    <a:pt x="3059" y="239"/>
                  </a:lnTo>
                  <a:lnTo>
                    <a:pt x="2861" y="120"/>
                  </a:lnTo>
                  <a:lnTo>
                    <a:pt x="2662" y="40"/>
                  </a:lnTo>
                  <a:lnTo>
                    <a:pt x="23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6"/>
            <p:cNvSpPr/>
            <p:nvPr/>
          </p:nvSpPr>
          <p:spPr>
            <a:xfrm>
              <a:off x="6021593" y="3003947"/>
              <a:ext cx="154714" cy="153346"/>
            </a:xfrm>
            <a:custGeom>
              <a:avLst/>
              <a:gdLst/>
              <a:ahLst/>
              <a:cxnLst/>
              <a:rect l="l" t="t" r="r" b="b"/>
              <a:pathLst>
                <a:path w="4410" h="4371" extrusionOk="0">
                  <a:moveTo>
                    <a:pt x="3536" y="1"/>
                  </a:moveTo>
                  <a:lnTo>
                    <a:pt x="1" y="3059"/>
                  </a:lnTo>
                  <a:lnTo>
                    <a:pt x="1192" y="4370"/>
                  </a:lnTo>
                  <a:lnTo>
                    <a:pt x="4410" y="1193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6"/>
            <p:cNvSpPr/>
            <p:nvPr/>
          </p:nvSpPr>
          <p:spPr>
            <a:xfrm>
              <a:off x="6034153" y="3017910"/>
              <a:ext cx="135208" cy="128227"/>
            </a:xfrm>
            <a:custGeom>
              <a:avLst/>
              <a:gdLst/>
              <a:ahLst/>
              <a:cxnLst/>
              <a:rect l="l" t="t" r="r" b="b"/>
              <a:pathLst>
                <a:path w="3854" h="3655" extrusionOk="0">
                  <a:moveTo>
                    <a:pt x="3496" y="0"/>
                  </a:moveTo>
                  <a:lnTo>
                    <a:pt x="0" y="3059"/>
                  </a:lnTo>
                  <a:lnTo>
                    <a:pt x="556" y="3654"/>
                  </a:lnTo>
                  <a:lnTo>
                    <a:pt x="3853" y="477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6"/>
            <p:cNvSpPr/>
            <p:nvPr/>
          </p:nvSpPr>
          <p:spPr>
            <a:xfrm>
              <a:off x="5815378" y="2722480"/>
              <a:ext cx="172816" cy="136611"/>
            </a:xfrm>
            <a:custGeom>
              <a:avLst/>
              <a:gdLst/>
              <a:ahLst/>
              <a:cxnLst/>
              <a:rect l="l" t="t" r="r" b="b"/>
              <a:pathLst>
                <a:path w="4926" h="3894" extrusionOk="0">
                  <a:moveTo>
                    <a:pt x="3893" y="0"/>
                  </a:moveTo>
                  <a:lnTo>
                    <a:pt x="0" y="1867"/>
                  </a:lnTo>
                  <a:lnTo>
                    <a:pt x="755" y="3893"/>
                  </a:lnTo>
                  <a:lnTo>
                    <a:pt x="4925" y="1708"/>
                  </a:lnTo>
                  <a:lnTo>
                    <a:pt x="3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6"/>
            <p:cNvSpPr/>
            <p:nvPr/>
          </p:nvSpPr>
          <p:spPr>
            <a:xfrm>
              <a:off x="5822325" y="2737811"/>
              <a:ext cx="156117" cy="103143"/>
            </a:xfrm>
            <a:custGeom>
              <a:avLst/>
              <a:gdLst/>
              <a:ahLst/>
              <a:cxnLst/>
              <a:rect l="l" t="t" r="r" b="b"/>
              <a:pathLst>
                <a:path w="4450" h="2940" extrusionOk="0">
                  <a:moveTo>
                    <a:pt x="4012" y="0"/>
                  </a:moveTo>
                  <a:lnTo>
                    <a:pt x="1" y="2026"/>
                  </a:lnTo>
                  <a:lnTo>
                    <a:pt x="318" y="2940"/>
                  </a:lnTo>
                  <a:lnTo>
                    <a:pt x="4449" y="715"/>
                  </a:lnTo>
                  <a:lnTo>
                    <a:pt x="4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6"/>
            <p:cNvSpPr/>
            <p:nvPr/>
          </p:nvSpPr>
          <p:spPr>
            <a:xfrm>
              <a:off x="6166519" y="2995597"/>
              <a:ext cx="101774" cy="72516"/>
            </a:xfrm>
            <a:custGeom>
              <a:avLst/>
              <a:gdLst/>
              <a:ahLst/>
              <a:cxnLst/>
              <a:rect l="l" t="t" r="r" b="b"/>
              <a:pathLst>
                <a:path w="2901" h="2067" extrusionOk="0">
                  <a:moveTo>
                    <a:pt x="1192" y="1"/>
                  </a:moveTo>
                  <a:lnTo>
                    <a:pt x="1073" y="80"/>
                  </a:lnTo>
                  <a:lnTo>
                    <a:pt x="755" y="279"/>
                  </a:lnTo>
                  <a:lnTo>
                    <a:pt x="398" y="636"/>
                  </a:lnTo>
                  <a:lnTo>
                    <a:pt x="1" y="1033"/>
                  </a:lnTo>
                  <a:lnTo>
                    <a:pt x="239" y="1113"/>
                  </a:lnTo>
                  <a:lnTo>
                    <a:pt x="994" y="1311"/>
                  </a:lnTo>
                  <a:lnTo>
                    <a:pt x="1192" y="1391"/>
                  </a:lnTo>
                  <a:lnTo>
                    <a:pt x="1391" y="1550"/>
                  </a:lnTo>
                  <a:lnTo>
                    <a:pt x="1629" y="1709"/>
                  </a:lnTo>
                  <a:lnTo>
                    <a:pt x="1828" y="1947"/>
                  </a:lnTo>
                  <a:lnTo>
                    <a:pt x="1907" y="2066"/>
                  </a:lnTo>
                  <a:lnTo>
                    <a:pt x="2185" y="2066"/>
                  </a:lnTo>
                  <a:lnTo>
                    <a:pt x="2344" y="1987"/>
                  </a:lnTo>
                  <a:lnTo>
                    <a:pt x="2662" y="1748"/>
                  </a:lnTo>
                  <a:lnTo>
                    <a:pt x="2900" y="1470"/>
                  </a:lnTo>
                  <a:lnTo>
                    <a:pt x="2900" y="1391"/>
                  </a:lnTo>
                  <a:lnTo>
                    <a:pt x="2900" y="1311"/>
                  </a:lnTo>
                  <a:lnTo>
                    <a:pt x="2781" y="1033"/>
                  </a:lnTo>
                  <a:lnTo>
                    <a:pt x="2622" y="716"/>
                  </a:lnTo>
                  <a:lnTo>
                    <a:pt x="2543" y="477"/>
                  </a:lnTo>
                  <a:lnTo>
                    <a:pt x="2463" y="398"/>
                  </a:lnTo>
                  <a:lnTo>
                    <a:pt x="2344" y="279"/>
                  </a:lnTo>
                  <a:lnTo>
                    <a:pt x="1987" y="160"/>
                  </a:lnTo>
                  <a:lnTo>
                    <a:pt x="1589" y="80"/>
                  </a:lnTo>
                  <a:lnTo>
                    <a:pt x="1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6"/>
            <p:cNvSpPr/>
            <p:nvPr/>
          </p:nvSpPr>
          <p:spPr>
            <a:xfrm>
              <a:off x="7782980" y="3026259"/>
              <a:ext cx="217406" cy="183973"/>
            </a:xfrm>
            <a:custGeom>
              <a:avLst/>
              <a:gdLst/>
              <a:ahLst/>
              <a:cxnLst/>
              <a:rect l="l" t="t" r="r" b="b"/>
              <a:pathLst>
                <a:path w="6197" h="5244" extrusionOk="0">
                  <a:moveTo>
                    <a:pt x="3853" y="1"/>
                  </a:moveTo>
                  <a:lnTo>
                    <a:pt x="2980" y="1470"/>
                  </a:lnTo>
                  <a:lnTo>
                    <a:pt x="2582" y="1550"/>
                  </a:lnTo>
                  <a:lnTo>
                    <a:pt x="2145" y="1669"/>
                  </a:lnTo>
                  <a:lnTo>
                    <a:pt x="1669" y="1867"/>
                  </a:lnTo>
                  <a:lnTo>
                    <a:pt x="1510" y="1947"/>
                  </a:lnTo>
                  <a:lnTo>
                    <a:pt x="1311" y="2066"/>
                  </a:lnTo>
                  <a:lnTo>
                    <a:pt x="557" y="2702"/>
                  </a:lnTo>
                  <a:lnTo>
                    <a:pt x="358" y="2860"/>
                  </a:lnTo>
                  <a:lnTo>
                    <a:pt x="199" y="3099"/>
                  </a:lnTo>
                  <a:lnTo>
                    <a:pt x="159" y="3178"/>
                  </a:lnTo>
                  <a:lnTo>
                    <a:pt x="159" y="3258"/>
                  </a:lnTo>
                  <a:lnTo>
                    <a:pt x="239" y="3258"/>
                  </a:lnTo>
                  <a:lnTo>
                    <a:pt x="398" y="3218"/>
                  </a:lnTo>
                  <a:lnTo>
                    <a:pt x="1033" y="2980"/>
                  </a:lnTo>
                  <a:lnTo>
                    <a:pt x="1391" y="2940"/>
                  </a:lnTo>
                  <a:lnTo>
                    <a:pt x="1550" y="2940"/>
                  </a:lnTo>
                  <a:lnTo>
                    <a:pt x="1589" y="3019"/>
                  </a:lnTo>
                  <a:lnTo>
                    <a:pt x="1550" y="3138"/>
                  </a:lnTo>
                  <a:lnTo>
                    <a:pt x="1550" y="3297"/>
                  </a:lnTo>
                  <a:lnTo>
                    <a:pt x="1470" y="3416"/>
                  </a:lnTo>
                  <a:lnTo>
                    <a:pt x="1311" y="3615"/>
                  </a:lnTo>
                  <a:lnTo>
                    <a:pt x="1113" y="3774"/>
                  </a:lnTo>
                  <a:lnTo>
                    <a:pt x="835" y="3933"/>
                  </a:lnTo>
                  <a:lnTo>
                    <a:pt x="358" y="4171"/>
                  </a:lnTo>
                  <a:lnTo>
                    <a:pt x="199" y="4211"/>
                  </a:lnTo>
                  <a:lnTo>
                    <a:pt x="1" y="4330"/>
                  </a:lnTo>
                  <a:lnTo>
                    <a:pt x="1" y="4370"/>
                  </a:lnTo>
                  <a:lnTo>
                    <a:pt x="1" y="4409"/>
                  </a:lnTo>
                  <a:lnTo>
                    <a:pt x="120" y="4608"/>
                  </a:lnTo>
                  <a:lnTo>
                    <a:pt x="358" y="4807"/>
                  </a:lnTo>
                  <a:lnTo>
                    <a:pt x="676" y="5005"/>
                  </a:lnTo>
                  <a:lnTo>
                    <a:pt x="1073" y="5164"/>
                  </a:lnTo>
                  <a:lnTo>
                    <a:pt x="1311" y="5204"/>
                  </a:lnTo>
                  <a:lnTo>
                    <a:pt x="1550" y="5244"/>
                  </a:lnTo>
                  <a:lnTo>
                    <a:pt x="2066" y="5244"/>
                  </a:lnTo>
                  <a:lnTo>
                    <a:pt x="2304" y="5164"/>
                  </a:lnTo>
                  <a:lnTo>
                    <a:pt x="2582" y="5085"/>
                  </a:lnTo>
                  <a:lnTo>
                    <a:pt x="2781" y="4966"/>
                  </a:lnTo>
                  <a:lnTo>
                    <a:pt x="3059" y="4807"/>
                  </a:lnTo>
                  <a:lnTo>
                    <a:pt x="3734" y="4290"/>
                  </a:lnTo>
                  <a:lnTo>
                    <a:pt x="4846" y="3297"/>
                  </a:lnTo>
                  <a:lnTo>
                    <a:pt x="5124" y="3019"/>
                  </a:lnTo>
                  <a:lnTo>
                    <a:pt x="5482" y="2543"/>
                  </a:lnTo>
                  <a:lnTo>
                    <a:pt x="5879" y="2026"/>
                  </a:lnTo>
                  <a:lnTo>
                    <a:pt x="6117" y="1748"/>
                  </a:lnTo>
                  <a:lnTo>
                    <a:pt x="6197" y="1629"/>
                  </a:lnTo>
                  <a:lnTo>
                    <a:pt x="6197" y="1510"/>
                  </a:lnTo>
                  <a:lnTo>
                    <a:pt x="6117" y="1391"/>
                  </a:lnTo>
                  <a:lnTo>
                    <a:pt x="5998" y="1272"/>
                  </a:lnTo>
                  <a:lnTo>
                    <a:pt x="5641" y="994"/>
                  </a:lnTo>
                  <a:lnTo>
                    <a:pt x="5204" y="676"/>
                  </a:lnTo>
                  <a:lnTo>
                    <a:pt x="4290" y="199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6"/>
            <p:cNvSpPr/>
            <p:nvPr/>
          </p:nvSpPr>
          <p:spPr>
            <a:xfrm>
              <a:off x="7879141" y="2585904"/>
              <a:ext cx="347001" cy="603419"/>
            </a:xfrm>
            <a:custGeom>
              <a:avLst/>
              <a:gdLst/>
              <a:ahLst/>
              <a:cxnLst/>
              <a:rect l="l" t="t" r="r" b="b"/>
              <a:pathLst>
                <a:path w="9891" h="17200" extrusionOk="0">
                  <a:moveTo>
                    <a:pt x="7944" y="1"/>
                  </a:moveTo>
                  <a:lnTo>
                    <a:pt x="7706" y="41"/>
                  </a:lnTo>
                  <a:lnTo>
                    <a:pt x="7468" y="120"/>
                  </a:lnTo>
                  <a:lnTo>
                    <a:pt x="7190" y="279"/>
                  </a:lnTo>
                  <a:lnTo>
                    <a:pt x="6872" y="517"/>
                  </a:lnTo>
                  <a:lnTo>
                    <a:pt x="6594" y="835"/>
                  </a:lnTo>
                  <a:lnTo>
                    <a:pt x="6276" y="1232"/>
                  </a:lnTo>
                  <a:lnTo>
                    <a:pt x="6038" y="1709"/>
                  </a:lnTo>
                  <a:lnTo>
                    <a:pt x="5839" y="2265"/>
                  </a:lnTo>
                  <a:lnTo>
                    <a:pt x="5323" y="3536"/>
                  </a:lnTo>
                  <a:lnTo>
                    <a:pt x="4727" y="5085"/>
                  </a:lnTo>
                  <a:lnTo>
                    <a:pt x="3972" y="6753"/>
                  </a:lnTo>
                  <a:lnTo>
                    <a:pt x="3178" y="8461"/>
                  </a:lnTo>
                  <a:lnTo>
                    <a:pt x="2344" y="10130"/>
                  </a:lnTo>
                  <a:lnTo>
                    <a:pt x="1907" y="10884"/>
                  </a:lnTo>
                  <a:lnTo>
                    <a:pt x="1510" y="11599"/>
                  </a:lnTo>
                  <a:lnTo>
                    <a:pt x="1112" y="12235"/>
                  </a:lnTo>
                  <a:lnTo>
                    <a:pt x="715" y="12791"/>
                  </a:lnTo>
                  <a:lnTo>
                    <a:pt x="358" y="13267"/>
                  </a:lnTo>
                  <a:lnTo>
                    <a:pt x="0" y="13585"/>
                  </a:lnTo>
                  <a:lnTo>
                    <a:pt x="318" y="14181"/>
                  </a:lnTo>
                  <a:lnTo>
                    <a:pt x="715" y="14737"/>
                  </a:lnTo>
                  <a:lnTo>
                    <a:pt x="1152" y="15293"/>
                  </a:lnTo>
                  <a:lnTo>
                    <a:pt x="1629" y="15810"/>
                  </a:lnTo>
                  <a:lnTo>
                    <a:pt x="2066" y="16286"/>
                  </a:lnTo>
                  <a:lnTo>
                    <a:pt x="2503" y="16683"/>
                  </a:lnTo>
                  <a:lnTo>
                    <a:pt x="2860" y="17001"/>
                  </a:lnTo>
                  <a:lnTo>
                    <a:pt x="3178" y="17200"/>
                  </a:lnTo>
                  <a:lnTo>
                    <a:pt x="3933" y="16207"/>
                  </a:lnTo>
                  <a:lnTo>
                    <a:pt x="4608" y="15174"/>
                  </a:lnTo>
                  <a:lnTo>
                    <a:pt x="5283" y="14102"/>
                  </a:lnTo>
                  <a:lnTo>
                    <a:pt x="5919" y="13069"/>
                  </a:lnTo>
                  <a:lnTo>
                    <a:pt x="6475" y="11996"/>
                  </a:lnTo>
                  <a:lnTo>
                    <a:pt x="6991" y="11003"/>
                  </a:lnTo>
                  <a:lnTo>
                    <a:pt x="7507" y="10010"/>
                  </a:lnTo>
                  <a:lnTo>
                    <a:pt x="7905" y="9057"/>
                  </a:lnTo>
                  <a:lnTo>
                    <a:pt x="8659" y="7389"/>
                  </a:lnTo>
                  <a:lnTo>
                    <a:pt x="9176" y="6038"/>
                  </a:lnTo>
                  <a:lnTo>
                    <a:pt x="9573" y="4847"/>
                  </a:lnTo>
                  <a:lnTo>
                    <a:pt x="9772" y="4013"/>
                  </a:lnTo>
                  <a:lnTo>
                    <a:pt x="9851" y="3298"/>
                  </a:lnTo>
                  <a:lnTo>
                    <a:pt x="9891" y="2702"/>
                  </a:lnTo>
                  <a:lnTo>
                    <a:pt x="9891" y="2146"/>
                  </a:lnTo>
                  <a:lnTo>
                    <a:pt x="9851" y="1709"/>
                  </a:lnTo>
                  <a:lnTo>
                    <a:pt x="9732" y="1312"/>
                  </a:lnTo>
                  <a:lnTo>
                    <a:pt x="9613" y="994"/>
                  </a:lnTo>
                  <a:lnTo>
                    <a:pt x="9454" y="716"/>
                  </a:lnTo>
                  <a:lnTo>
                    <a:pt x="9295" y="517"/>
                  </a:lnTo>
                  <a:lnTo>
                    <a:pt x="9096" y="358"/>
                  </a:lnTo>
                  <a:lnTo>
                    <a:pt x="8858" y="239"/>
                  </a:lnTo>
                  <a:lnTo>
                    <a:pt x="8659" y="160"/>
                  </a:lnTo>
                  <a:lnTo>
                    <a:pt x="8262" y="41"/>
                  </a:lnTo>
                  <a:lnTo>
                    <a:pt x="79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6"/>
            <p:cNvSpPr/>
            <p:nvPr/>
          </p:nvSpPr>
          <p:spPr>
            <a:xfrm>
              <a:off x="7902822" y="2983073"/>
              <a:ext cx="146364" cy="181166"/>
            </a:xfrm>
            <a:custGeom>
              <a:avLst/>
              <a:gdLst/>
              <a:ahLst/>
              <a:cxnLst/>
              <a:rect l="l" t="t" r="r" b="b"/>
              <a:pathLst>
                <a:path w="4172" h="5164" extrusionOk="0">
                  <a:moveTo>
                    <a:pt x="994" y="0"/>
                  </a:moveTo>
                  <a:lnTo>
                    <a:pt x="0" y="1629"/>
                  </a:lnTo>
                  <a:lnTo>
                    <a:pt x="1311" y="3297"/>
                  </a:lnTo>
                  <a:lnTo>
                    <a:pt x="2304" y="4449"/>
                  </a:lnTo>
                  <a:lnTo>
                    <a:pt x="2741" y="4886"/>
                  </a:lnTo>
                  <a:lnTo>
                    <a:pt x="3059" y="5164"/>
                  </a:lnTo>
                  <a:lnTo>
                    <a:pt x="3933" y="3853"/>
                  </a:lnTo>
                  <a:lnTo>
                    <a:pt x="4171" y="3496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6"/>
            <p:cNvSpPr/>
            <p:nvPr/>
          </p:nvSpPr>
          <p:spPr>
            <a:xfrm>
              <a:off x="7913978" y="2999772"/>
              <a:ext cx="126823" cy="147767"/>
            </a:xfrm>
            <a:custGeom>
              <a:avLst/>
              <a:gdLst/>
              <a:ahLst/>
              <a:cxnLst/>
              <a:rect l="l" t="t" r="r" b="b"/>
              <a:pathLst>
                <a:path w="3615" h="4212" extrusionOk="0">
                  <a:moveTo>
                    <a:pt x="397" y="1"/>
                  </a:moveTo>
                  <a:lnTo>
                    <a:pt x="0" y="636"/>
                  </a:lnTo>
                  <a:lnTo>
                    <a:pt x="3098" y="4211"/>
                  </a:lnTo>
                  <a:lnTo>
                    <a:pt x="3615" y="3457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6"/>
            <p:cNvSpPr/>
            <p:nvPr/>
          </p:nvSpPr>
          <p:spPr>
            <a:xfrm>
              <a:off x="8043573" y="2673715"/>
              <a:ext cx="171413" cy="168642"/>
            </a:xfrm>
            <a:custGeom>
              <a:avLst/>
              <a:gdLst/>
              <a:ahLst/>
              <a:cxnLst/>
              <a:rect l="l" t="t" r="r" b="b"/>
              <a:pathLst>
                <a:path w="4886" h="4807" extrusionOk="0">
                  <a:moveTo>
                    <a:pt x="1033" y="0"/>
                  </a:moveTo>
                  <a:lnTo>
                    <a:pt x="0" y="2542"/>
                  </a:lnTo>
                  <a:lnTo>
                    <a:pt x="3972" y="4806"/>
                  </a:lnTo>
                  <a:lnTo>
                    <a:pt x="4886" y="2344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6"/>
            <p:cNvSpPr/>
            <p:nvPr/>
          </p:nvSpPr>
          <p:spPr>
            <a:xfrm>
              <a:off x="8051923" y="2701571"/>
              <a:ext cx="153311" cy="111527"/>
            </a:xfrm>
            <a:custGeom>
              <a:avLst/>
              <a:gdLst/>
              <a:ahLst/>
              <a:cxnLst/>
              <a:rect l="l" t="t" r="r" b="b"/>
              <a:pathLst>
                <a:path w="4370" h="3179" extrusionOk="0">
                  <a:moveTo>
                    <a:pt x="517" y="1"/>
                  </a:moveTo>
                  <a:lnTo>
                    <a:pt x="1" y="1033"/>
                  </a:lnTo>
                  <a:lnTo>
                    <a:pt x="4052" y="3178"/>
                  </a:lnTo>
                  <a:lnTo>
                    <a:pt x="4370" y="2344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6"/>
            <p:cNvSpPr/>
            <p:nvPr/>
          </p:nvSpPr>
          <p:spPr>
            <a:xfrm>
              <a:off x="7530772" y="2928730"/>
              <a:ext cx="136576" cy="80830"/>
            </a:xfrm>
            <a:custGeom>
              <a:avLst/>
              <a:gdLst/>
              <a:ahLst/>
              <a:cxnLst/>
              <a:rect l="l" t="t" r="r" b="b"/>
              <a:pathLst>
                <a:path w="3893" h="2304" extrusionOk="0">
                  <a:moveTo>
                    <a:pt x="1470" y="0"/>
                  </a:moveTo>
                  <a:lnTo>
                    <a:pt x="1152" y="40"/>
                  </a:lnTo>
                  <a:lnTo>
                    <a:pt x="755" y="159"/>
                  </a:lnTo>
                  <a:lnTo>
                    <a:pt x="516" y="238"/>
                  </a:lnTo>
                  <a:lnTo>
                    <a:pt x="397" y="278"/>
                  </a:lnTo>
                  <a:lnTo>
                    <a:pt x="238" y="477"/>
                  </a:lnTo>
                  <a:lnTo>
                    <a:pt x="119" y="675"/>
                  </a:lnTo>
                  <a:lnTo>
                    <a:pt x="40" y="874"/>
                  </a:lnTo>
                  <a:lnTo>
                    <a:pt x="40" y="1112"/>
                  </a:lnTo>
                  <a:lnTo>
                    <a:pt x="0" y="1311"/>
                  </a:lnTo>
                  <a:lnTo>
                    <a:pt x="40" y="1509"/>
                  </a:lnTo>
                  <a:lnTo>
                    <a:pt x="80" y="1668"/>
                  </a:lnTo>
                  <a:lnTo>
                    <a:pt x="159" y="1788"/>
                  </a:lnTo>
                  <a:lnTo>
                    <a:pt x="199" y="1827"/>
                  </a:lnTo>
                  <a:lnTo>
                    <a:pt x="238" y="1867"/>
                  </a:lnTo>
                  <a:lnTo>
                    <a:pt x="318" y="1748"/>
                  </a:lnTo>
                  <a:lnTo>
                    <a:pt x="397" y="1589"/>
                  </a:lnTo>
                  <a:lnTo>
                    <a:pt x="428" y="1513"/>
                  </a:lnTo>
                  <a:lnTo>
                    <a:pt x="428" y="1513"/>
                  </a:lnTo>
                  <a:lnTo>
                    <a:pt x="437" y="1549"/>
                  </a:lnTo>
                  <a:lnTo>
                    <a:pt x="477" y="1708"/>
                  </a:lnTo>
                  <a:lnTo>
                    <a:pt x="556" y="1867"/>
                  </a:lnTo>
                  <a:lnTo>
                    <a:pt x="636" y="1986"/>
                  </a:lnTo>
                  <a:lnTo>
                    <a:pt x="755" y="2066"/>
                  </a:lnTo>
                  <a:lnTo>
                    <a:pt x="914" y="2105"/>
                  </a:lnTo>
                  <a:lnTo>
                    <a:pt x="953" y="2105"/>
                  </a:lnTo>
                  <a:lnTo>
                    <a:pt x="953" y="2066"/>
                  </a:lnTo>
                  <a:lnTo>
                    <a:pt x="914" y="1867"/>
                  </a:lnTo>
                  <a:lnTo>
                    <a:pt x="874" y="1629"/>
                  </a:lnTo>
                  <a:lnTo>
                    <a:pt x="874" y="1589"/>
                  </a:lnTo>
                  <a:lnTo>
                    <a:pt x="914" y="1788"/>
                  </a:lnTo>
                  <a:lnTo>
                    <a:pt x="993" y="1986"/>
                  </a:lnTo>
                  <a:lnTo>
                    <a:pt x="1112" y="2105"/>
                  </a:lnTo>
                  <a:lnTo>
                    <a:pt x="1192" y="2185"/>
                  </a:lnTo>
                  <a:lnTo>
                    <a:pt x="1311" y="2224"/>
                  </a:lnTo>
                  <a:lnTo>
                    <a:pt x="1351" y="2224"/>
                  </a:lnTo>
                  <a:lnTo>
                    <a:pt x="1390" y="2105"/>
                  </a:lnTo>
                  <a:lnTo>
                    <a:pt x="1430" y="1748"/>
                  </a:lnTo>
                  <a:lnTo>
                    <a:pt x="1509" y="1470"/>
                  </a:lnTo>
                  <a:lnTo>
                    <a:pt x="1629" y="1192"/>
                  </a:lnTo>
                  <a:lnTo>
                    <a:pt x="1748" y="1033"/>
                  </a:lnTo>
                  <a:lnTo>
                    <a:pt x="1946" y="794"/>
                  </a:lnTo>
                  <a:lnTo>
                    <a:pt x="1827" y="953"/>
                  </a:lnTo>
                  <a:lnTo>
                    <a:pt x="1708" y="1152"/>
                  </a:lnTo>
                  <a:lnTo>
                    <a:pt x="1589" y="1430"/>
                  </a:lnTo>
                  <a:lnTo>
                    <a:pt x="1549" y="1907"/>
                  </a:lnTo>
                  <a:lnTo>
                    <a:pt x="1589" y="2066"/>
                  </a:lnTo>
                  <a:lnTo>
                    <a:pt x="1629" y="2145"/>
                  </a:lnTo>
                  <a:lnTo>
                    <a:pt x="1668" y="2224"/>
                  </a:lnTo>
                  <a:lnTo>
                    <a:pt x="1748" y="2264"/>
                  </a:lnTo>
                  <a:lnTo>
                    <a:pt x="1827" y="2304"/>
                  </a:lnTo>
                  <a:lnTo>
                    <a:pt x="1907" y="2264"/>
                  </a:lnTo>
                  <a:lnTo>
                    <a:pt x="1986" y="2224"/>
                  </a:lnTo>
                  <a:lnTo>
                    <a:pt x="1986" y="2105"/>
                  </a:lnTo>
                  <a:lnTo>
                    <a:pt x="2105" y="1827"/>
                  </a:lnTo>
                  <a:lnTo>
                    <a:pt x="2185" y="1629"/>
                  </a:lnTo>
                  <a:lnTo>
                    <a:pt x="2304" y="1470"/>
                  </a:lnTo>
                  <a:lnTo>
                    <a:pt x="2502" y="1351"/>
                  </a:lnTo>
                  <a:lnTo>
                    <a:pt x="2661" y="1231"/>
                  </a:lnTo>
                  <a:lnTo>
                    <a:pt x="2820" y="1192"/>
                  </a:lnTo>
                  <a:lnTo>
                    <a:pt x="2979" y="1152"/>
                  </a:lnTo>
                  <a:lnTo>
                    <a:pt x="3217" y="1152"/>
                  </a:lnTo>
                  <a:lnTo>
                    <a:pt x="3456" y="1112"/>
                  </a:lnTo>
                  <a:lnTo>
                    <a:pt x="3654" y="1152"/>
                  </a:lnTo>
                  <a:lnTo>
                    <a:pt x="3774" y="1231"/>
                  </a:lnTo>
                  <a:lnTo>
                    <a:pt x="3893" y="1311"/>
                  </a:lnTo>
                  <a:lnTo>
                    <a:pt x="3734" y="1152"/>
                  </a:lnTo>
                  <a:lnTo>
                    <a:pt x="3575" y="953"/>
                  </a:lnTo>
                  <a:lnTo>
                    <a:pt x="3297" y="636"/>
                  </a:lnTo>
                  <a:lnTo>
                    <a:pt x="3138" y="437"/>
                  </a:lnTo>
                  <a:lnTo>
                    <a:pt x="2900" y="278"/>
                  </a:lnTo>
                  <a:lnTo>
                    <a:pt x="2661" y="159"/>
                  </a:lnTo>
                  <a:lnTo>
                    <a:pt x="2383" y="40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6"/>
            <p:cNvSpPr/>
            <p:nvPr/>
          </p:nvSpPr>
          <p:spPr>
            <a:xfrm>
              <a:off x="6410377" y="2935676"/>
              <a:ext cx="69709" cy="72516"/>
            </a:xfrm>
            <a:custGeom>
              <a:avLst/>
              <a:gdLst/>
              <a:ahLst/>
              <a:cxnLst/>
              <a:rect l="l" t="t" r="r" b="b"/>
              <a:pathLst>
                <a:path w="1987" h="2067" extrusionOk="0">
                  <a:moveTo>
                    <a:pt x="1550" y="1"/>
                  </a:moveTo>
                  <a:lnTo>
                    <a:pt x="1153" y="80"/>
                  </a:lnTo>
                  <a:lnTo>
                    <a:pt x="795" y="199"/>
                  </a:lnTo>
                  <a:lnTo>
                    <a:pt x="676" y="279"/>
                  </a:lnTo>
                  <a:lnTo>
                    <a:pt x="557" y="358"/>
                  </a:lnTo>
                  <a:lnTo>
                    <a:pt x="438" y="636"/>
                  </a:lnTo>
                  <a:lnTo>
                    <a:pt x="279" y="954"/>
                  </a:lnTo>
                  <a:lnTo>
                    <a:pt x="40" y="1669"/>
                  </a:lnTo>
                  <a:lnTo>
                    <a:pt x="1" y="1828"/>
                  </a:lnTo>
                  <a:lnTo>
                    <a:pt x="40" y="1947"/>
                  </a:lnTo>
                  <a:lnTo>
                    <a:pt x="80" y="2026"/>
                  </a:lnTo>
                  <a:lnTo>
                    <a:pt x="160" y="2066"/>
                  </a:lnTo>
                  <a:lnTo>
                    <a:pt x="358" y="2066"/>
                  </a:lnTo>
                  <a:lnTo>
                    <a:pt x="438" y="2026"/>
                  </a:lnTo>
                  <a:lnTo>
                    <a:pt x="517" y="1987"/>
                  </a:lnTo>
                  <a:lnTo>
                    <a:pt x="636" y="1788"/>
                  </a:lnTo>
                  <a:lnTo>
                    <a:pt x="914" y="1550"/>
                  </a:lnTo>
                  <a:lnTo>
                    <a:pt x="1232" y="1311"/>
                  </a:lnTo>
                  <a:lnTo>
                    <a:pt x="1391" y="1232"/>
                  </a:lnTo>
                  <a:lnTo>
                    <a:pt x="1510" y="1192"/>
                  </a:lnTo>
                  <a:lnTo>
                    <a:pt x="1669" y="1113"/>
                  </a:lnTo>
                  <a:lnTo>
                    <a:pt x="1788" y="994"/>
                  </a:lnTo>
                  <a:lnTo>
                    <a:pt x="1907" y="875"/>
                  </a:lnTo>
                  <a:lnTo>
                    <a:pt x="1947" y="676"/>
                  </a:lnTo>
                  <a:lnTo>
                    <a:pt x="1987" y="517"/>
                  </a:lnTo>
                  <a:lnTo>
                    <a:pt x="1907" y="318"/>
                  </a:lnTo>
                  <a:lnTo>
                    <a:pt x="1788" y="160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6"/>
            <p:cNvSpPr/>
            <p:nvPr/>
          </p:nvSpPr>
          <p:spPr>
            <a:xfrm>
              <a:off x="7360762" y="2916170"/>
              <a:ext cx="75287" cy="66937"/>
            </a:xfrm>
            <a:custGeom>
              <a:avLst/>
              <a:gdLst/>
              <a:ahLst/>
              <a:cxnLst/>
              <a:rect l="l" t="t" r="r" b="b"/>
              <a:pathLst>
                <a:path w="2146" h="1908" extrusionOk="0">
                  <a:moveTo>
                    <a:pt x="914" y="1"/>
                  </a:moveTo>
                  <a:lnTo>
                    <a:pt x="755" y="40"/>
                  </a:lnTo>
                  <a:lnTo>
                    <a:pt x="596" y="159"/>
                  </a:lnTo>
                  <a:lnTo>
                    <a:pt x="397" y="279"/>
                  </a:lnTo>
                  <a:lnTo>
                    <a:pt x="119" y="517"/>
                  </a:lnTo>
                  <a:lnTo>
                    <a:pt x="0" y="636"/>
                  </a:lnTo>
                  <a:lnTo>
                    <a:pt x="199" y="994"/>
                  </a:lnTo>
                  <a:lnTo>
                    <a:pt x="358" y="1272"/>
                  </a:lnTo>
                  <a:lnTo>
                    <a:pt x="397" y="1391"/>
                  </a:lnTo>
                  <a:lnTo>
                    <a:pt x="477" y="1470"/>
                  </a:lnTo>
                  <a:lnTo>
                    <a:pt x="596" y="1550"/>
                  </a:lnTo>
                  <a:lnTo>
                    <a:pt x="715" y="1550"/>
                  </a:lnTo>
                  <a:lnTo>
                    <a:pt x="1033" y="1589"/>
                  </a:lnTo>
                  <a:lnTo>
                    <a:pt x="1311" y="1669"/>
                  </a:lnTo>
                  <a:lnTo>
                    <a:pt x="1549" y="1788"/>
                  </a:lnTo>
                  <a:lnTo>
                    <a:pt x="1708" y="1867"/>
                  </a:lnTo>
                  <a:lnTo>
                    <a:pt x="1788" y="1907"/>
                  </a:lnTo>
                  <a:lnTo>
                    <a:pt x="1986" y="1907"/>
                  </a:lnTo>
                  <a:lnTo>
                    <a:pt x="2066" y="1867"/>
                  </a:lnTo>
                  <a:lnTo>
                    <a:pt x="2105" y="1828"/>
                  </a:lnTo>
                  <a:lnTo>
                    <a:pt x="2145" y="1709"/>
                  </a:lnTo>
                  <a:lnTo>
                    <a:pt x="2145" y="1589"/>
                  </a:lnTo>
                  <a:lnTo>
                    <a:pt x="2066" y="1470"/>
                  </a:lnTo>
                  <a:lnTo>
                    <a:pt x="1549" y="676"/>
                  </a:lnTo>
                  <a:lnTo>
                    <a:pt x="1271" y="318"/>
                  </a:lnTo>
                  <a:lnTo>
                    <a:pt x="1033" y="40"/>
                  </a:lnTo>
                  <a:lnTo>
                    <a:pt x="993" y="40"/>
                  </a:lnTo>
                  <a:lnTo>
                    <a:pt x="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965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717" name="Google Shape;1717;p66"/>
          <p:cNvSpPr txBox="1">
            <a:spLocks noGrp="1"/>
          </p:cNvSpPr>
          <p:nvPr>
            <p:ph type="subTitle" idx="1"/>
          </p:nvPr>
        </p:nvSpPr>
        <p:spPr>
          <a:xfrm>
            <a:off x="915100" y="1435450"/>
            <a:ext cx="3797700" cy="26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solidFill>
                  <a:schemeClr val="dk1"/>
                </a:solidFill>
              </a:rPr>
              <a:t>Built our first fully physical system.</a:t>
            </a:r>
          </a:p>
          <a:p>
            <a:pPr>
              <a:buFont typeface="Nunito"/>
              <a:buChar char="●"/>
            </a:pPr>
            <a:r>
              <a:rPr lang="en">
                <a:solidFill>
                  <a:schemeClr val="dk1"/>
                </a:solidFill>
              </a:rPr>
              <a:t>Created a system the senses the environment 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solidFill>
                  <a:schemeClr val="dk1"/>
                </a:solidFill>
              </a:rPr>
              <a:t>Integrated a sensor into a system with physical response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" name="Google Shape;3078;p71">
            <a:extLst>
              <a:ext uri="{FF2B5EF4-FFF2-40B4-BE49-F238E27FC236}">
                <a16:creationId xmlns:a16="http://schemas.microsoft.com/office/drawing/2014/main" id="{165D7A0D-121F-EF8B-2B65-2A095F3D0991}"/>
              </a:ext>
            </a:extLst>
          </p:cNvPr>
          <p:cNvGrpSpPr/>
          <p:nvPr/>
        </p:nvGrpSpPr>
        <p:grpSpPr>
          <a:xfrm>
            <a:off x="5436393" y="1227796"/>
            <a:ext cx="3092544" cy="3092507"/>
            <a:chOff x="2952025" y="3070000"/>
            <a:chExt cx="2111175" cy="2111150"/>
          </a:xfrm>
        </p:grpSpPr>
        <p:sp>
          <p:nvSpPr>
            <p:cNvPr id="3" name="Google Shape;3079;p71">
              <a:extLst>
                <a:ext uri="{FF2B5EF4-FFF2-40B4-BE49-F238E27FC236}">
                  <a16:creationId xmlns:a16="http://schemas.microsoft.com/office/drawing/2014/main" id="{A7C51D84-0B9F-F91D-C87B-104F0F8674C3}"/>
                </a:ext>
              </a:extLst>
            </p:cNvPr>
            <p:cNvSpPr/>
            <p:nvPr/>
          </p:nvSpPr>
          <p:spPr>
            <a:xfrm>
              <a:off x="2960950" y="3070000"/>
              <a:ext cx="2101250" cy="2111150"/>
            </a:xfrm>
            <a:custGeom>
              <a:avLst/>
              <a:gdLst/>
              <a:ahLst/>
              <a:cxnLst/>
              <a:rect l="l" t="t" r="r" b="b"/>
              <a:pathLst>
                <a:path w="84050" h="84446" extrusionOk="0">
                  <a:moveTo>
                    <a:pt x="1" y="0"/>
                  </a:moveTo>
                  <a:lnTo>
                    <a:pt x="1" y="84446"/>
                  </a:lnTo>
                  <a:lnTo>
                    <a:pt x="84050" y="84446"/>
                  </a:lnTo>
                  <a:lnTo>
                    <a:pt x="840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80;p71">
              <a:extLst>
                <a:ext uri="{FF2B5EF4-FFF2-40B4-BE49-F238E27FC236}">
                  <a16:creationId xmlns:a16="http://schemas.microsoft.com/office/drawing/2014/main" id="{425CEAA4-B166-2770-B2CD-D4CCA02778E0}"/>
                </a:ext>
              </a:extLst>
            </p:cNvPr>
            <p:cNvSpPr/>
            <p:nvPr/>
          </p:nvSpPr>
          <p:spPr>
            <a:xfrm>
              <a:off x="2959975" y="3070975"/>
              <a:ext cx="2103225" cy="2101250"/>
            </a:xfrm>
            <a:custGeom>
              <a:avLst/>
              <a:gdLst/>
              <a:ahLst/>
              <a:cxnLst/>
              <a:rect l="l" t="t" r="r" b="b"/>
              <a:pathLst>
                <a:path w="84129" h="84050" extrusionOk="0">
                  <a:moveTo>
                    <a:pt x="0" y="1"/>
                  </a:moveTo>
                  <a:lnTo>
                    <a:pt x="0" y="84050"/>
                  </a:lnTo>
                  <a:lnTo>
                    <a:pt x="10884" y="84050"/>
                  </a:lnTo>
                  <a:lnTo>
                    <a:pt x="11321" y="83811"/>
                  </a:lnTo>
                  <a:lnTo>
                    <a:pt x="11718" y="83533"/>
                  </a:lnTo>
                  <a:lnTo>
                    <a:pt x="12353" y="83017"/>
                  </a:lnTo>
                  <a:lnTo>
                    <a:pt x="12909" y="82461"/>
                  </a:lnTo>
                  <a:lnTo>
                    <a:pt x="13426" y="81825"/>
                  </a:lnTo>
                  <a:lnTo>
                    <a:pt x="13902" y="81110"/>
                  </a:lnTo>
                  <a:lnTo>
                    <a:pt x="14022" y="80832"/>
                  </a:lnTo>
                  <a:lnTo>
                    <a:pt x="14141" y="80475"/>
                  </a:lnTo>
                  <a:lnTo>
                    <a:pt x="14339" y="79641"/>
                  </a:lnTo>
                  <a:lnTo>
                    <a:pt x="14578" y="78846"/>
                  </a:lnTo>
                  <a:lnTo>
                    <a:pt x="14697" y="78568"/>
                  </a:lnTo>
                  <a:lnTo>
                    <a:pt x="14856" y="78369"/>
                  </a:lnTo>
                  <a:lnTo>
                    <a:pt x="14498" y="78648"/>
                  </a:lnTo>
                  <a:lnTo>
                    <a:pt x="14101" y="78886"/>
                  </a:lnTo>
                  <a:lnTo>
                    <a:pt x="13704" y="79084"/>
                  </a:lnTo>
                  <a:lnTo>
                    <a:pt x="13307" y="79243"/>
                  </a:lnTo>
                  <a:lnTo>
                    <a:pt x="12870" y="79363"/>
                  </a:lnTo>
                  <a:lnTo>
                    <a:pt x="12433" y="79402"/>
                  </a:lnTo>
                  <a:lnTo>
                    <a:pt x="11996" y="79442"/>
                  </a:lnTo>
                  <a:lnTo>
                    <a:pt x="11559" y="79402"/>
                  </a:lnTo>
                  <a:lnTo>
                    <a:pt x="11122" y="79363"/>
                  </a:lnTo>
                  <a:lnTo>
                    <a:pt x="10725" y="79243"/>
                  </a:lnTo>
                  <a:lnTo>
                    <a:pt x="10288" y="79084"/>
                  </a:lnTo>
                  <a:lnTo>
                    <a:pt x="9891" y="78926"/>
                  </a:lnTo>
                  <a:lnTo>
                    <a:pt x="9493" y="78687"/>
                  </a:lnTo>
                  <a:lnTo>
                    <a:pt x="9136" y="78409"/>
                  </a:lnTo>
                  <a:lnTo>
                    <a:pt x="8898" y="78171"/>
                  </a:lnTo>
                  <a:lnTo>
                    <a:pt x="8898" y="78171"/>
                  </a:lnTo>
                  <a:lnTo>
                    <a:pt x="9136" y="78330"/>
                  </a:lnTo>
                  <a:lnTo>
                    <a:pt x="9335" y="78489"/>
                  </a:lnTo>
                  <a:lnTo>
                    <a:pt x="9573" y="78608"/>
                  </a:lnTo>
                  <a:lnTo>
                    <a:pt x="9811" y="78727"/>
                  </a:lnTo>
                  <a:lnTo>
                    <a:pt x="10288" y="78886"/>
                  </a:lnTo>
                  <a:lnTo>
                    <a:pt x="10804" y="78926"/>
                  </a:lnTo>
                  <a:lnTo>
                    <a:pt x="11321" y="78926"/>
                  </a:lnTo>
                  <a:lnTo>
                    <a:pt x="11877" y="78806"/>
                  </a:lnTo>
                  <a:lnTo>
                    <a:pt x="12393" y="78687"/>
                  </a:lnTo>
                  <a:lnTo>
                    <a:pt x="12909" y="78449"/>
                  </a:lnTo>
                  <a:lnTo>
                    <a:pt x="13426" y="78211"/>
                  </a:lnTo>
                  <a:lnTo>
                    <a:pt x="13902" y="77933"/>
                  </a:lnTo>
                  <a:lnTo>
                    <a:pt x="14379" y="77615"/>
                  </a:lnTo>
                  <a:lnTo>
                    <a:pt x="14816" y="77257"/>
                  </a:lnTo>
                  <a:lnTo>
                    <a:pt x="15173" y="76860"/>
                  </a:lnTo>
                  <a:lnTo>
                    <a:pt x="15531" y="76503"/>
                  </a:lnTo>
                  <a:lnTo>
                    <a:pt x="15809" y="76105"/>
                  </a:lnTo>
                  <a:lnTo>
                    <a:pt x="16166" y="75510"/>
                  </a:lnTo>
                  <a:lnTo>
                    <a:pt x="16445" y="74914"/>
                  </a:lnTo>
                  <a:lnTo>
                    <a:pt x="16683" y="74278"/>
                  </a:lnTo>
                  <a:lnTo>
                    <a:pt x="16881" y="73603"/>
                  </a:lnTo>
                  <a:lnTo>
                    <a:pt x="17001" y="72928"/>
                  </a:lnTo>
                  <a:lnTo>
                    <a:pt x="17080" y="72213"/>
                  </a:lnTo>
                  <a:lnTo>
                    <a:pt x="17080" y="71538"/>
                  </a:lnTo>
                  <a:lnTo>
                    <a:pt x="17040" y="70862"/>
                  </a:lnTo>
                  <a:lnTo>
                    <a:pt x="16921" y="70187"/>
                  </a:lnTo>
                  <a:lnTo>
                    <a:pt x="16762" y="69512"/>
                  </a:lnTo>
                  <a:lnTo>
                    <a:pt x="16564" y="68876"/>
                  </a:lnTo>
                  <a:lnTo>
                    <a:pt x="16365" y="68241"/>
                  </a:lnTo>
                  <a:lnTo>
                    <a:pt x="16127" y="67566"/>
                  </a:lnTo>
                  <a:lnTo>
                    <a:pt x="15888" y="66930"/>
                  </a:lnTo>
                  <a:lnTo>
                    <a:pt x="15571" y="66255"/>
                  </a:lnTo>
                  <a:lnTo>
                    <a:pt x="15253" y="65659"/>
                  </a:lnTo>
                  <a:lnTo>
                    <a:pt x="14895" y="65103"/>
                  </a:lnTo>
                  <a:lnTo>
                    <a:pt x="14657" y="64865"/>
                  </a:lnTo>
                  <a:lnTo>
                    <a:pt x="14458" y="64626"/>
                  </a:lnTo>
                  <a:lnTo>
                    <a:pt x="14220" y="64428"/>
                  </a:lnTo>
                  <a:lnTo>
                    <a:pt x="13942" y="64229"/>
                  </a:lnTo>
                  <a:lnTo>
                    <a:pt x="13664" y="64070"/>
                  </a:lnTo>
                  <a:lnTo>
                    <a:pt x="13386" y="63911"/>
                  </a:lnTo>
                  <a:lnTo>
                    <a:pt x="13664" y="63991"/>
                  </a:lnTo>
                  <a:lnTo>
                    <a:pt x="13942" y="63991"/>
                  </a:lnTo>
                  <a:lnTo>
                    <a:pt x="14260" y="63911"/>
                  </a:lnTo>
                  <a:lnTo>
                    <a:pt x="14538" y="63792"/>
                  </a:lnTo>
                  <a:lnTo>
                    <a:pt x="14816" y="63593"/>
                  </a:lnTo>
                  <a:lnTo>
                    <a:pt x="15094" y="63355"/>
                  </a:lnTo>
                  <a:lnTo>
                    <a:pt x="15372" y="63077"/>
                  </a:lnTo>
                  <a:lnTo>
                    <a:pt x="15650" y="62759"/>
                  </a:lnTo>
                  <a:lnTo>
                    <a:pt x="16127" y="62084"/>
                  </a:lnTo>
                  <a:lnTo>
                    <a:pt x="16564" y="61409"/>
                  </a:lnTo>
                  <a:lnTo>
                    <a:pt x="16921" y="60773"/>
                  </a:lnTo>
                  <a:lnTo>
                    <a:pt x="17159" y="60257"/>
                  </a:lnTo>
                  <a:lnTo>
                    <a:pt x="17120" y="60575"/>
                  </a:lnTo>
                  <a:lnTo>
                    <a:pt x="17080" y="60932"/>
                  </a:lnTo>
                  <a:lnTo>
                    <a:pt x="17120" y="61290"/>
                  </a:lnTo>
                  <a:lnTo>
                    <a:pt x="17159" y="61647"/>
                  </a:lnTo>
                  <a:lnTo>
                    <a:pt x="17239" y="61965"/>
                  </a:lnTo>
                  <a:lnTo>
                    <a:pt x="17318" y="62322"/>
                  </a:lnTo>
                  <a:lnTo>
                    <a:pt x="17477" y="62640"/>
                  </a:lnTo>
                  <a:lnTo>
                    <a:pt x="17596" y="62918"/>
                  </a:lnTo>
                  <a:lnTo>
                    <a:pt x="17795" y="63236"/>
                  </a:lnTo>
                  <a:lnTo>
                    <a:pt x="17954" y="63514"/>
                  </a:lnTo>
                  <a:lnTo>
                    <a:pt x="18192" y="63752"/>
                  </a:lnTo>
                  <a:lnTo>
                    <a:pt x="18431" y="63991"/>
                  </a:lnTo>
                  <a:lnTo>
                    <a:pt x="18669" y="64229"/>
                  </a:lnTo>
                  <a:lnTo>
                    <a:pt x="18947" y="64388"/>
                  </a:lnTo>
                  <a:lnTo>
                    <a:pt x="19225" y="64547"/>
                  </a:lnTo>
                  <a:lnTo>
                    <a:pt x="19503" y="64666"/>
                  </a:lnTo>
                  <a:lnTo>
                    <a:pt x="19463" y="64706"/>
                  </a:lnTo>
                  <a:lnTo>
                    <a:pt x="19424" y="64825"/>
                  </a:lnTo>
                  <a:lnTo>
                    <a:pt x="19384" y="65262"/>
                  </a:lnTo>
                  <a:lnTo>
                    <a:pt x="19384" y="65858"/>
                  </a:lnTo>
                  <a:lnTo>
                    <a:pt x="19424" y="66612"/>
                  </a:lnTo>
                  <a:lnTo>
                    <a:pt x="19582" y="68082"/>
                  </a:lnTo>
                  <a:lnTo>
                    <a:pt x="19662" y="68876"/>
                  </a:lnTo>
                  <a:lnTo>
                    <a:pt x="19821" y="69512"/>
                  </a:lnTo>
                  <a:lnTo>
                    <a:pt x="20019" y="70187"/>
                  </a:lnTo>
                  <a:lnTo>
                    <a:pt x="20258" y="70902"/>
                  </a:lnTo>
                  <a:lnTo>
                    <a:pt x="20536" y="71577"/>
                  </a:lnTo>
                  <a:lnTo>
                    <a:pt x="20893" y="72213"/>
                  </a:lnTo>
                  <a:lnTo>
                    <a:pt x="21251" y="72809"/>
                  </a:lnTo>
                  <a:lnTo>
                    <a:pt x="21449" y="73087"/>
                  </a:lnTo>
                  <a:lnTo>
                    <a:pt x="21688" y="73325"/>
                  </a:lnTo>
                  <a:lnTo>
                    <a:pt x="21926" y="73563"/>
                  </a:lnTo>
                  <a:lnTo>
                    <a:pt x="22164" y="73762"/>
                  </a:lnTo>
                  <a:lnTo>
                    <a:pt x="22601" y="74000"/>
                  </a:lnTo>
                  <a:lnTo>
                    <a:pt x="23078" y="74199"/>
                  </a:lnTo>
                  <a:lnTo>
                    <a:pt x="23554" y="74318"/>
                  </a:lnTo>
                  <a:lnTo>
                    <a:pt x="24071" y="74358"/>
                  </a:lnTo>
                  <a:lnTo>
                    <a:pt x="24548" y="74358"/>
                  </a:lnTo>
                  <a:lnTo>
                    <a:pt x="25064" y="74278"/>
                  </a:lnTo>
                  <a:lnTo>
                    <a:pt x="25580" y="74159"/>
                  </a:lnTo>
                  <a:lnTo>
                    <a:pt x="26057" y="74000"/>
                  </a:lnTo>
                  <a:lnTo>
                    <a:pt x="26534" y="73762"/>
                  </a:lnTo>
                  <a:lnTo>
                    <a:pt x="26970" y="73524"/>
                  </a:lnTo>
                  <a:lnTo>
                    <a:pt x="27407" y="73246"/>
                  </a:lnTo>
                  <a:lnTo>
                    <a:pt x="27844" y="72968"/>
                  </a:lnTo>
                  <a:lnTo>
                    <a:pt x="28639" y="72292"/>
                  </a:lnTo>
                  <a:lnTo>
                    <a:pt x="29473" y="71617"/>
                  </a:lnTo>
                  <a:lnTo>
                    <a:pt x="29433" y="71776"/>
                  </a:lnTo>
                  <a:lnTo>
                    <a:pt x="29433" y="72094"/>
                  </a:lnTo>
                  <a:lnTo>
                    <a:pt x="29393" y="73126"/>
                  </a:lnTo>
                  <a:lnTo>
                    <a:pt x="29393" y="74239"/>
                  </a:lnTo>
                  <a:lnTo>
                    <a:pt x="29354" y="74675"/>
                  </a:lnTo>
                  <a:lnTo>
                    <a:pt x="29354" y="74914"/>
                  </a:lnTo>
                  <a:lnTo>
                    <a:pt x="29235" y="75351"/>
                  </a:lnTo>
                  <a:lnTo>
                    <a:pt x="29076" y="75788"/>
                  </a:lnTo>
                  <a:lnTo>
                    <a:pt x="28917" y="76225"/>
                  </a:lnTo>
                  <a:lnTo>
                    <a:pt x="28718" y="76622"/>
                  </a:lnTo>
                  <a:lnTo>
                    <a:pt x="28281" y="77416"/>
                  </a:lnTo>
                  <a:lnTo>
                    <a:pt x="27805" y="78131"/>
                  </a:lnTo>
                  <a:lnTo>
                    <a:pt x="27288" y="78806"/>
                  </a:lnTo>
                  <a:lnTo>
                    <a:pt x="26812" y="79442"/>
                  </a:lnTo>
                  <a:lnTo>
                    <a:pt x="26295" y="80077"/>
                  </a:lnTo>
                  <a:lnTo>
                    <a:pt x="25858" y="80753"/>
                  </a:lnTo>
                  <a:lnTo>
                    <a:pt x="25421" y="81428"/>
                  </a:lnTo>
                  <a:lnTo>
                    <a:pt x="25262" y="81785"/>
                  </a:lnTo>
                  <a:lnTo>
                    <a:pt x="25104" y="82183"/>
                  </a:lnTo>
                  <a:lnTo>
                    <a:pt x="24945" y="82580"/>
                  </a:lnTo>
                  <a:lnTo>
                    <a:pt x="24826" y="82977"/>
                  </a:lnTo>
                  <a:lnTo>
                    <a:pt x="24746" y="83414"/>
                  </a:lnTo>
                  <a:lnTo>
                    <a:pt x="24706" y="83851"/>
                  </a:lnTo>
                  <a:lnTo>
                    <a:pt x="24667" y="84050"/>
                  </a:lnTo>
                  <a:lnTo>
                    <a:pt x="84128" y="84050"/>
                  </a:lnTo>
                  <a:lnTo>
                    <a:pt x="84128" y="82183"/>
                  </a:lnTo>
                  <a:lnTo>
                    <a:pt x="83970" y="81587"/>
                  </a:lnTo>
                  <a:lnTo>
                    <a:pt x="83771" y="81031"/>
                  </a:lnTo>
                  <a:lnTo>
                    <a:pt x="83493" y="80475"/>
                  </a:lnTo>
                  <a:lnTo>
                    <a:pt x="83215" y="79998"/>
                  </a:lnTo>
                  <a:lnTo>
                    <a:pt x="82857" y="79521"/>
                  </a:lnTo>
                  <a:lnTo>
                    <a:pt x="82460" y="79084"/>
                  </a:lnTo>
                  <a:lnTo>
                    <a:pt x="82023" y="78687"/>
                  </a:lnTo>
                  <a:lnTo>
                    <a:pt x="81586" y="78369"/>
                  </a:lnTo>
                  <a:lnTo>
                    <a:pt x="81229" y="78171"/>
                  </a:lnTo>
                  <a:lnTo>
                    <a:pt x="80871" y="78012"/>
                  </a:lnTo>
                  <a:lnTo>
                    <a:pt x="80514" y="77893"/>
                  </a:lnTo>
                  <a:lnTo>
                    <a:pt x="80156" y="77774"/>
                  </a:lnTo>
                  <a:lnTo>
                    <a:pt x="79759" y="77734"/>
                  </a:lnTo>
                  <a:lnTo>
                    <a:pt x="79402" y="77655"/>
                  </a:lnTo>
                  <a:lnTo>
                    <a:pt x="78647" y="77655"/>
                  </a:lnTo>
                  <a:lnTo>
                    <a:pt x="78250" y="77694"/>
                  </a:lnTo>
                  <a:lnTo>
                    <a:pt x="77892" y="77774"/>
                  </a:lnTo>
                  <a:lnTo>
                    <a:pt x="77495" y="77893"/>
                  </a:lnTo>
                  <a:lnTo>
                    <a:pt x="77138" y="78012"/>
                  </a:lnTo>
                  <a:lnTo>
                    <a:pt x="76780" y="78171"/>
                  </a:lnTo>
                  <a:lnTo>
                    <a:pt x="76462" y="78369"/>
                  </a:lnTo>
                  <a:lnTo>
                    <a:pt x="76105" y="78568"/>
                  </a:lnTo>
                  <a:lnTo>
                    <a:pt x="75787" y="78806"/>
                  </a:lnTo>
                  <a:lnTo>
                    <a:pt x="75469" y="78528"/>
                  </a:lnTo>
                  <a:lnTo>
                    <a:pt x="75112" y="78250"/>
                  </a:lnTo>
                  <a:lnTo>
                    <a:pt x="74715" y="77972"/>
                  </a:lnTo>
                  <a:lnTo>
                    <a:pt x="74357" y="77774"/>
                  </a:lnTo>
                  <a:lnTo>
                    <a:pt x="73960" y="77535"/>
                  </a:lnTo>
                  <a:lnTo>
                    <a:pt x="73563" y="77376"/>
                  </a:lnTo>
                  <a:lnTo>
                    <a:pt x="73126" y="77218"/>
                  </a:lnTo>
                  <a:lnTo>
                    <a:pt x="72729" y="77059"/>
                  </a:lnTo>
                  <a:lnTo>
                    <a:pt x="71855" y="76860"/>
                  </a:lnTo>
                  <a:lnTo>
                    <a:pt x="71021" y="76741"/>
                  </a:lnTo>
                  <a:lnTo>
                    <a:pt x="70147" y="76701"/>
                  </a:lnTo>
                  <a:lnTo>
                    <a:pt x="69273" y="76781"/>
                  </a:lnTo>
                  <a:lnTo>
                    <a:pt x="68399" y="76900"/>
                  </a:lnTo>
                  <a:lnTo>
                    <a:pt x="67525" y="77138"/>
                  </a:lnTo>
                  <a:lnTo>
                    <a:pt x="66731" y="77456"/>
                  </a:lnTo>
                  <a:lnTo>
                    <a:pt x="65936" y="77853"/>
                  </a:lnTo>
                  <a:lnTo>
                    <a:pt x="65182" y="78330"/>
                  </a:lnTo>
                  <a:lnTo>
                    <a:pt x="64784" y="78608"/>
                  </a:lnTo>
                  <a:lnTo>
                    <a:pt x="64467" y="78886"/>
                  </a:lnTo>
                  <a:lnTo>
                    <a:pt x="64109" y="79204"/>
                  </a:lnTo>
                  <a:lnTo>
                    <a:pt x="63791" y="79521"/>
                  </a:lnTo>
                  <a:lnTo>
                    <a:pt x="63513" y="79879"/>
                  </a:lnTo>
                  <a:lnTo>
                    <a:pt x="63235" y="80236"/>
                  </a:lnTo>
                  <a:lnTo>
                    <a:pt x="63076" y="79839"/>
                  </a:lnTo>
                  <a:lnTo>
                    <a:pt x="62957" y="79442"/>
                  </a:lnTo>
                  <a:lnTo>
                    <a:pt x="62759" y="79045"/>
                  </a:lnTo>
                  <a:lnTo>
                    <a:pt x="62560" y="78687"/>
                  </a:lnTo>
                  <a:lnTo>
                    <a:pt x="62362" y="78330"/>
                  </a:lnTo>
                  <a:lnTo>
                    <a:pt x="62123" y="77972"/>
                  </a:lnTo>
                  <a:lnTo>
                    <a:pt x="61845" y="77655"/>
                  </a:lnTo>
                  <a:lnTo>
                    <a:pt x="61567" y="77337"/>
                  </a:lnTo>
                  <a:lnTo>
                    <a:pt x="61289" y="77059"/>
                  </a:lnTo>
                  <a:lnTo>
                    <a:pt x="60971" y="76781"/>
                  </a:lnTo>
                  <a:lnTo>
                    <a:pt x="60654" y="76542"/>
                  </a:lnTo>
                  <a:lnTo>
                    <a:pt x="60336" y="76304"/>
                  </a:lnTo>
                  <a:lnTo>
                    <a:pt x="59978" y="76105"/>
                  </a:lnTo>
                  <a:lnTo>
                    <a:pt x="59621" y="75907"/>
                  </a:lnTo>
                  <a:lnTo>
                    <a:pt x="59263" y="75748"/>
                  </a:lnTo>
                  <a:lnTo>
                    <a:pt x="58906" y="75629"/>
                  </a:lnTo>
                  <a:lnTo>
                    <a:pt x="58509" y="75549"/>
                  </a:lnTo>
                  <a:lnTo>
                    <a:pt x="58111" y="75470"/>
                  </a:lnTo>
                  <a:lnTo>
                    <a:pt x="57754" y="75430"/>
                  </a:lnTo>
                  <a:lnTo>
                    <a:pt x="57357" y="75390"/>
                  </a:lnTo>
                  <a:lnTo>
                    <a:pt x="56960" y="75390"/>
                  </a:lnTo>
                  <a:lnTo>
                    <a:pt x="56562" y="75430"/>
                  </a:lnTo>
                  <a:lnTo>
                    <a:pt x="56165" y="75510"/>
                  </a:lnTo>
                  <a:lnTo>
                    <a:pt x="55808" y="75589"/>
                  </a:lnTo>
                  <a:lnTo>
                    <a:pt x="55410" y="75708"/>
                  </a:lnTo>
                  <a:lnTo>
                    <a:pt x="55053" y="75827"/>
                  </a:lnTo>
                  <a:lnTo>
                    <a:pt x="54695" y="75986"/>
                  </a:lnTo>
                  <a:lnTo>
                    <a:pt x="54338" y="76185"/>
                  </a:lnTo>
                  <a:lnTo>
                    <a:pt x="53980" y="76383"/>
                  </a:lnTo>
                  <a:lnTo>
                    <a:pt x="53663" y="76622"/>
                  </a:lnTo>
                  <a:lnTo>
                    <a:pt x="53345" y="76900"/>
                  </a:lnTo>
                  <a:lnTo>
                    <a:pt x="53067" y="77178"/>
                  </a:lnTo>
                  <a:lnTo>
                    <a:pt x="52908" y="76622"/>
                  </a:lnTo>
                  <a:lnTo>
                    <a:pt x="52709" y="76145"/>
                  </a:lnTo>
                  <a:lnTo>
                    <a:pt x="52431" y="75668"/>
                  </a:lnTo>
                  <a:lnTo>
                    <a:pt x="52114" y="75271"/>
                  </a:lnTo>
                  <a:lnTo>
                    <a:pt x="51756" y="74874"/>
                  </a:lnTo>
                  <a:lnTo>
                    <a:pt x="51359" y="74517"/>
                  </a:lnTo>
                  <a:lnTo>
                    <a:pt x="50962" y="74239"/>
                  </a:lnTo>
                  <a:lnTo>
                    <a:pt x="50485" y="74000"/>
                  </a:lnTo>
                  <a:lnTo>
                    <a:pt x="50008" y="73841"/>
                  </a:lnTo>
                  <a:lnTo>
                    <a:pt x="49532" y="73682"/>
                  </a:lnTo>
                  <a:lnTo>
                    <a:pt x="49015" y="73643"/>
                  </a:lnTo>
                  <a:lnTo>
                    <a:pt x="48539" y="73643"/>
                  </a:lnTo>
                  <a:lnTo>
                    <a:pt x="48022" y="73682"/>
                  </a:lnTo>
                  <a:lnTo>
                    <a:pt x="47546" y="73802"/>
                  </a:lnTo>
                  <a:lnTo>
                    <a:pt x="47109" y="74000"/>
                  </a:lnTo>
                  <a:lnTo>
                    <a:pt x="46672" y="74278"/>
                  </a:lnTo>
                  <a:lnTo>
                    <a:pt x="46791" y="73524"/>
                  </a:lnTo>
                  <a:lnTo>
                    <a:pt x="46870" y="72769"/>
                  </a:lnTo>
                  <a:lnTo>
                    <a:pt x="46910" y="72014"/>
                  </a:lnTo>
                  <a:lnTo>
                    <a:pt x="46950" y="71220"/>
                  </a:lnTo>
                  <a:lnTo>
                    <a:pt x="46910" y="70425"/>
                  </a:lnTo>
                  <a:lnTo>
                    <a:pt x="46870" y="69631"/>
                  </a:lnTo>
                  <a:lnTo>
                    <a:pt x="46751" y="68876"/>
                  </a:lnTo>
                  <a:lnTo>
                    <a:pt x="46592" y="68082"/>
                  </a:lnTo>
                  <a:lnTo>
                    <a:pt x="46434" y="67327"/>
                  </a:lnTo>
                  <a:lnTo>
                    <a:pt x="46195" y="66572"/>
                  </a:lnTo>
                  <a:lnTo>
                    <a:pt x="45917" y="65858"/>
                  </a:lnTo>
                  <a:lnTo>
                    <a:pt x="45599" y="65182"/>
                  </a:lnTo>
                  <a:lnTo>
                    <a:pt x="45242" y="64507"/>
                  </a:lnTo>
                  <a:lnTo>
                    <a:pt x="44845" y="63872"/>
                  </a:lnTo>
                  <a:lnTo>
                    <a:pt x="44408" y="63276"/>
                  </a:lnTo>
                  <a:lnTo>
                    <a:pt x="43891" y="62720"/>
                  </a:lnTo>
                  <a:lnTo>
                    <a:pt x="43494" y="62362"/>
                  </a:lnTo>
                  <a:lnTo>
                    <a:pt x="43057" y="62005"/>
                  </a:lnTo>
                  <a:lnTo>
                    <a:pt x="42620" y="61727"/>
                  </a:lnTo>
                  <a:lnTo>
                    <a:pt x="42144" y="61488"/>
                  </a:lnTo>
                  <a:lnTo>
                    <a:pt x="41627" y="61290"/>
                  </a:lnTo>
                  <a:lnTo>
                    <a:pt x="41151" y="61131"/>
                  </a:lnTo>
                  <a:lnTo>
                    <a:pt x="40634" y="61051"/>
                  </a:lnTo>
                  <a:lnTo>
                    <a:pt x="40118" y="60972"/>
                  </a:lnTo>
                  <a:lnTo>
                    <a:pt x="39562" y="60932"/>
                  </a:lnTo>
                  <a:lnTo>
                    <a:pt x="39046" y="60972"/>
                  </a:lnTo>
                  <a:lnTo>
                    <a:pt x="38489" y="61012"/>
                  </a:lnTo>
                  <a:lnTo>
                    <a:pt x="37973" y="61091"/>
                  </a:lnTo>
                  <a:lnTo>
                    <a:pt x="37457" y="61210"/>
                  </a:lnTo>
                  <a:lnTo>
                    <a:pt x="36940" y="61369"/>
                  </a:lnTo>
                  <a:lnTo>
                    <a:pt x="36424" y="61568"/>
                  </a:lnTo>
                  <a:lnTo>
                    <a:pt x="35908" y="61806"/>
                  </a:lnTo>
                  <a:lnTo>
                    <a:pt x="36265" y="61409"/>
                  </a:lnTo>
                  <a:lnTo>
                    <a:pt x="36583" y="61012"/>
                  </a:lnTo>
                  <a:lnTo>
                    <a:pt x="36781" y="60654"/>
                  </a:lnTo>
                  <a:lnTo>
                    <a:pt x="36940" y="60257"/>
                  </a:lnTo>
                  <a:lnTo>
                    <a:pt x="37099" y="59899"/>
                  </a:lnTo>
                  <a:lnTo>
                    <a:pt x="37179" y="59502"/>
                  </a:lnTo>
                  <a:lnTo>
                    <a:pt x="37258" y="59065"/>
                  </a:lnTo>
                  <a:lnTo>
                    <a:pt x="37298" y="58668"/>
                  </a:lnTo>
                  <a:lnTo>
                    <a:pt x="37258" y="58231"/>
                  </a:lnTo>
                  <a:lnTo>
                    <a:pt x="37258" y="57834"/>
                  </a:lnTo>
                  <a:lnTo>
                    <a:pt x="37179" y="57437"/>
                  </a:lnTo>
                  <a:lnTo>
                    <a:pt x="37099" y="57040"/>
                  </a:lnTo>
                  <a:lnTo>
                    <a:pt x="36940" y="56642"/>
                  </a:lnTo>
                  <a:lnTo>
                    <a:pt x="36781" y="56245"/>
                  </a:lnTo>
                  <a:lnTo>
                    <a:pt x="36583" y="55888"/>
                  </a:lnTo>
                  <a:lnTo>
                    <a:pt x="36384" y="55570"/>
                  </a:lnTo>
                  <a:lnTo>
                    <a:pt x="36146" y="55252"/>
                  </a:lnTo>
                  <a:lnTo>
                    <a:pt x="35868" y="54974"/>
                  </a:lnTo>
                  <a:lnTo>
                    <a:pt x="35550" y="54736"/>
                  </a:lnTo>
                  <a:lnTo>
                    <a:pt x="35232" y="54537"/>
                  </a:lnTo>
                  <a:lnTo>
                    <a:pt x="34875" y="54339"/>
                  </a:lnTo>
                  <a:lnTo>
                    <a:pt x="34517" y="54219"/>
                  </a:lnTo>
                  <a:lnTo>
                    <a:pt x="34160" y="54100"/>
                  </a:lnTo>
                  <a:lnTo>
                    <a:pt x="33802" y="54061"/>
                  </a:lnTo>
                  <a:lnTo>
                    <a:pt x="33405" y="54021"/>
                  </a:lnTo>
                  <a:lnTo>
                    <a:pt x="33048" y="54061"/>
                  </a:lnTo>
                  <a:lnTo>
                    <a:pt x="32651" y="54100"/>
                  </a:lnTo>
                  <a:lnTo>
                    <a:pt x="32293" y="54180"/>
                  </a:lnTo>
                  <a:lnTo>
                    <a:pt x="31936" y="54299"/>
                  </a:lnTo>
                  <a:lnTo>
                    <a:pt x="31578" y="54458"/>
                  </a:lnTo>
                  <a:lnTo>
                    <a:pt x="31260" y="54617"/>
                  </a:lnTo>
                  <a:lnTo>
                    <a:pt x="30943" y="54855"/>
                  </a:lnTo>
                  <a:lnTo>
                    <a:pt x="30625" y="55093"/>
                  </a:lnTo>
                  <a:lnTo>
                    <a:pt x="30386" y="55371"/>
                  </a:lnTo>
                  <a:lnTo>
                    <a:pt x="30347" y="54934"/>
                  </a:lnTo>
                  <a:lnTo>
                    <a:pt x="30228" y="54497"/>
                  </a:lnTo>
                  <a:lnTo>
                    <a:pt x="30069" y="54061"/>
                  </a:lnTo>
                  <a:lnTo>
                    <a:pt x="29870" y="53663"/>
                  </a:lnTo>
                  <a:lnTo>
                    <a:pt x="29592" y="53306"/>
                  </a:lnTo>
                  <a:lnTo>
                    <a:pt x="29274" y="53028"/>
                  </a:lnTo>
                  <a:lnTo>
                    <a:pt x="28917" y="52750"/>
                  </a:lnTo>
                  <a:lnTo>
                    <a:pt x="28559" y="52591"/>
                  </a:lnTo>
                  <a:lnTo>
                    <a:pt x="28122" y="52511"/>
                  </a:lnTo>
                  <a:lnTo>
                    <a:pt x="27725" y="52472"/>
                  </a:lnTo>
                  <a:lnTo>
                    <a:pt x="27328" y="52551"/>
                  </a:lnTo>
                  <a:lnTo>
                    <a:pt x="26891" y="52670"/>
                  </a:lnTo>
                  <a:lnTo>
                    <a:pt x="26534" y="52829"/>
                  </a:lnTo>
                  <a:lnTo>
                    <a:pt x="26176" y="53107"/>
                  </a:lnTo>
                  <a:lnTo>
                    <a:pt x="25858" y="53425"/>
                  </a:lnTo>
                  <a:lnTo>
                    <a:pt x="25620" y="53782"/>
                  </a:lnTo>
                  <a:lnTo>
                    <a:pt x="25779" y="53425"/>
                  </a:lnTo>
                  <a:lnTo>
                    <a:pt x="25858" y="53107"/>
                  </a:lnTo>
                  <a:lnTo>
                    <a:pt x="25858" y="52750"/>
                  </a:lnTo>
                  <a:lnTo>
                    <a:pt x="25779" y="52392"/>
                  </a:lnTo>
                  <a:lnTo>
                    <a:pt x="25660" y="52035"/>
                  </a:lnTo>
                  <a:lnTo>
                    <a:pt x="25501" y="51677"/>
                  </a:lnTo>
                  <a:lnTo>
                    <a:pt x="25262" y="51360"/>
                  </a:lnTo>
                  <a:lnTo>
                    <a:pt x="25024" y="51042"/>
                  </a:lnTo>
                  <a:lnTo>
                    <a:pt x="24746" y="50724"/>
                  </a:lnTo>
                  <a:lnTo>
                    <a:pt x="24468" y="50446"/>
                  </a:lnTo>
                  <a:lnTo>
                    <a:pt x="24150" y="50208"/>
                  </a:lnTo>
                  <a:lnTo>
                    <a:pt x="23833" y="50009"/>
                  </a:lnTo>
                  <a:lnTo>
                    <a:pt x="23515" y="49810"/>
                  </a:lnTo>
                  <a:lnTo>
                    <a:pt x="23237" y="49652"/>
                  </a:lnTo>
                  <a:lnTo>
                    <a:pt x="22959" y="49572"/>
                  </a:lnTo>
                  <a:lnTo>
                    <a:pt x="22720" y="49493"/>
                  </a:lnTo>
                  <a:lnTo>
                    <a:pt x="23276" y="48857"/>
                  </a:lnTo>
                  <a:lnTo>
                    <a:pt x="23793" y="48182"/>
                  </a:lnTo>
                  <a:lnTo>
                    <a:pt x="24031" y="47824"/>
                  </a:lnTo>
                  <a:lnTo>
                    <a:pt x="24269" y="47427"/>
                  </a:lnTo>
                  <a:lnTo>
                    <a:pt x="24468" y="47030"/>
                  </a:lnTo>
                  <a:lnTo>
                    <a:pt x="24627" y="46633"/>
                  </a:lnTo>
                  <a:lnTo>
                    <a:pt x="24706" y="46275"/>
                  </a:lnTo>
                  <a:lnTo>
                    <a:pt x="24706" y="45918"/>
                  </a:lnTo>
                  <a:lnTo>
                    <a:pt x="24627" y="45600"/>
                  </a:lnTo>
                  <a:lnTo>
                    <a:pt x="24548" y="45322"/>
                  </a:lnTo>
                  <a:lnTo>
                    <a:pt x="24349" y="44726"/>
                  </a:lnTo>
                  <a:lnTo>
                    <a:pt x="24269" y="44408"/>
                  </a:lnTo>
                  <a:lnTo>
                    <a:pt x="24269" y="44051"/>
                  </a:lnTo>
                  <a:lnTo>
                    <a:pt x="24269" y="43813"/>
                  </a:lnTo>
                  <a:lnTo>
                    <a:pt x="24349" y="43535"/>
                  </a:lnTo>
                  <a:lnTo>
                    <a:pt x="24548" y="43098"/>
                  </a:lnTo>
                  <a:lnTo>
                    <a:pt x="24746" y="42621"/>
                  </a:lnTo>
                  <a:lnTo>
                    <a:pt x="24826" y="42383"/>
                  </a:lnTo>
                  <a:lnTo>
                    <a:pt x="24905" y="42105"/>
                  </a:lnTo>
                  <a:lnTo>
                    <a:pt x="24945" y="41906"/>
                  </a:lnTo>
                  <a:lnTo>
                    <a:pt x="24945" y="41707"/>
                  </a:lnTo>
                  <a:lnTo>
                    <a:pt x="24905" y="41469"/>
                  </a:lnTo>
                  <a:lnTo>
                    <a:pt x="24865" y="41271"/>
                  </a:lnTo>
                  <a:lnTo>
                    <a:pt x="24786" y="41112"/>
                  </a:lnTo>
                  <a:lnTo>
                    <a:pt x="24706" y="40913"/>
                  </a:lnTo>
                  <a:lnTo>
                    <a:pt x="24548" y="40794"/>
                  </a:lnTo>
                  <a:lnTo>
                    <a:pt x="24428" y="40675"/>
                  </a:lnTo>
                  <a:lnTo>
                    <a:pt x="24230" y="40556"/>
                  </a:lnTo>
                  <a:lnTo>
                    <a:pt x="24031" y="40516"/>
                  </a:lnTo>
                  <a:lnTo>
                    <a:pt x="23594" y="40516"/>
                  </a:lnTo>
                  <a:lnTo>
                    <a:pt x="23157" y="40595"/>
                  </a:lnTo>
                  <a:lnTo>
                    <a:pt x="22760" y="40635"/>
                  </a:lnTo>
                  <a:lnTo>
                    <a:pt x="22522" y="40595"/>
                  </a:lnTo>
                  <a:lnTo>
                    <a:pt x="22323" y="40476"/>
                  </a:lnTo>
                  <a:lnTo>
                    <a:pt x="22125" y="40357"/>
                  </a:lnTo>
                  <a:lnTo>
                    <a:pt x="22005" y="40198"/>
                  </a:lnTo>
                  <a:lnTo>
                    <a:pt x="21886" y="39999"/>
                  </a:lnTo>
                  <a:lnTo>
                    <a:pt x="21847" y="39801"/>
                  </a:lnTo>
                  <a:lnTo>
                    <a:pt x="21847" y="39642"/>
                  </a:lnTo>
                  <a:lnTo>
                    <a:pt x="21966" y="39443"/>
                  </a:lnTo>
                  <a:lnTo>
                    <a:pt x="22125" y="39682"/>
                  </a:lnTo>
                  <a:lnTo>
                    <a:pt x="22283" y="39841"/>
                  </a:lnTo>
                  <a:lnTo>
                    <a:pt x="22482" y="39999"/>
                  </a:lnTo>
                  <a:lnTo>
                    <a:pt x="22720" y="40119"/>
                  </a:lnTo>
                  <a:lnTo>
                    <a:pt x="22959" y="40198"/>
                  </a:lnTo>
                  <a:lnTo>
                    <a:pt x="23197" y="40278"/>
                  </a:lnTo>
                  <a:lnTo>
                    <a:pt x="23435" y="40317"/>
                  </a:lnTo>
                  <a:lnTo>
                    <a:pt x="23674" y="40317"/>
                  </a:lnTo>
                  <a:lnTo>
                    <a:pt x="23952" y="40278"/>
                  </a:lnTo>
                  <a:lnTo>
                    <a:pt x="24190" y="40238"/>
                  </a:lnTo>
                  <a:lnTo>
                    <a:pt x="24428" y="40158"/>
                  </a:lnTo>
                  <a:lnTo>
                    <a:pt x="24667" y="40079"/>
                  </a:lnTo>
                  <a:lnTo>
                    <a:pt x="24905" y="39920"/>
                  </a:lnTo>
                  <a:lnTo>
                    <a:pt x="25104" y="39761"/>
                  </a:lnTo>
                  <a:lnTo>
                    <a:pt x="25302" y="39602"/>
                  </a:lnTo>
                  <a:lnTo>
                    <a:pt x="25461" y="39364"/>
                  </a:lnTo>
                  <a:lnTo>
                    <a:pt x="25580" y="39165"/>
                  </a:lnTo>
                  <a:lnTo>
                    <a:pt x="25739" y="38927"/>
                  </a:lnTo>
                  <a:lnTo>
                    <a:pt x="25819" y="38649"/>
                  </a:lnTo>
                  <a:lnTo>
                    <a:pt x="25898" y="38411"/>
                  </a:lnTo>
                  <a:lnTo>
                    <a:pt x="25977" y="37855"/>
                  </a:lnTo>
                  <a:lnTo>
                    <a:pt x="25938" y="37298"/>
                  </a:lnTo>
                  <a:lnTo>
                    <a:pt x="25858" y="36742"/>
                  </a:lnTo>
                  <a:lnTo>
                    <a:pt x="25660" y="36226"/>
                  </a:lnTo>
                  <a:lnTo>
                    <a:pt x="25421" y="35710"/>
                  </a:lnTo>
                  <a:lnTo>
                    <a:pt x="25262" y="35511"/>
                  </a:lnTo>
                  <a:lnTo>
                    <a:pt x="25104" y="35273"/>
                  </a:lnTo>
                  <a:lnTo>
                    <a:pt x="24706" y="34915"/>
                  </a:lnTo>
                  <a:lnTo>
                    <a:pt x="24269" y="34637"/>
                  </a:lnTo>
                  <a:lnTo>
                    <a:pt x="23833" y="34399"/>
                  </a:lnTo>
                  <a:lnTo>
                    <a:pt x="23356" y="34280"/>
                  </a:lnTo>
                  <a:lnTo>
                    <a:pt x="22840" y="34161"/>
                  </a:lnTo>
                  <a:lnTo>
                    <a:pt x="22323" y="34161"/>
                  </a:lnTo>
                  <a:lnTo>
                    <a:pt x="21807" y="34200"/>
                  </a:lnTo>
                  <a:lnTo>
                    <a:pt x="21330" y="34319"/>
                  </a:lnTo>
                  <a:lnTo>
                    <a:pt x="20933" y="34439"/>
                  </a:lnTo>
                  <a:lnTo>
                    <a:pt x="20734" y="34439"/>
                  </a:lnTo>
                  <a:lnTo>
                    <a:pt x="20575" y="34399"/>
                  </a:lnTo>
                  <a:lnTo>
                    <a:pt x="20377" y="34319"/>
                  </a:lnTo>
                  <a:lnTo>
                    <a:pt x="20258" y="34161"/>
                  </a:lnTo>
                  <a:lnTo>
                    <a:pt x="20178" y="34002"/>
                  </a:lnTo>
                  <a:lnTo>
                    <a:pt x="20099" y="33803"/>
                  </a:lnTo>
                  <a:lnTo>
                    <a:pt x="20099" y="33565"/>
                  </a:lnTo>
                  <a:lnTo>
                    <a:pt x="20099" y="33326"/>
                  </a:lnTo>
                  <a:lnTo>
                    <a:pt x="20178" y="33128"/>
                  </a:lnTo>
                  <a:lnTo>
                    <a:pt x="20258" y="32929"/>
                  </a:lnTo>
                  <a:lnTo>
                    <a:pt x="20377" y="32770"/>
                  </a:lnTo>
                  <a:lnTo>
                    <a:pt x="20536" y="32611"/>
                  </a:lnTo>
                  <a:lnTo>
                    <a:pt x="20853" y="32373"/>
                  </a:lnTo>
                  <a:lnTo>
                    <a:pt x="21211" y="32175"/>
                  </a:lnTo>
                  <a:lnTo>
                    <a:pt x="21608" y="32016"/>
                  </a:lnTo>
                  <a:lnTo>
                    <a:pt x="22045" y="31777"/>
                  </a:lnTo>
                  <a:lnTo>
                    <a:pt x="22482" y="31539"/>
                  </a:lnTo>
                  <a:lnTo>
                    <a:pt x="22879" y="31261"/>
                  </a:lnTo>
                  <a:lnTo>
                    <a:pt x="23237" y="30903"/>
                  </a:lnTo>
                  <a:lnTo>
                    <a:pt x="23356" y="30705"/>
                  </a:lnTo>
                  <a:lnTo>
                    <a:pt x="23515" y="30467"/>
                  </a:lnTo>
                  <a:lnTo>
                    <a:pt x="23594" y="30228"/>
                  </a:lnTo>
                  <a:lnTo>
                    <a:pt x="23674" y="29950"/>
                  </a:lnTo>
                  <a:lnTo>
                    <a:pt x="23713" y="29712"/>
                  </a:lnTo>
                  <a:lnTo>
                    <a:pt x="23753" y="29434"/>
                  </a:lnTo>
                  <a:lnTo>
                    <a:pt x="23713" y="29195"/>
                  </a:lnTo>
                  <a:lnTo>
                    <a:pt x="23634" y="28917"/>
                  </a:lnTo>
                  <a:lnTo>
                    <a:pt x="24071" y="28878"/>
                  </a:lnTo>
                  <a:lnTo>
                    <a:pt x="24468" y="28759"/>
                  </a:lnTo>
                  <a:lnTo>
                    <a:pt x="24865" y="28600"/>
                  </a:lnTo>
                  <a:lnTo>
                    <a:pt x="25262" y="28401"/>
                  </a:lnTo>
                  <a:lnTo>
                    <a:pt x="25580" y="28123"/>
                  </a:lnTo>
                  <a:lnTo>
                    <a:pt x="25938" y="27845"/>
                  </a:lnTo>
                  <a:lnTo>
                    <a:pt x="26216" y="27527"/>
                  </a:lnTo>
                  <a:lnTo>
                    <a:pt x="26534" y="27170"/>
                  </a:lnTo>
                  <a:lnTo>
                    <a:pt x="26812" y="26773"/>
                  </a:lnTo>
                  <a:lnTo>
                    <a:pt x="27050" y="26336"/>
                  </a:lnTo>
                  <a:lnTo>
                    <a:pt x="27288" y="25938"/>
                  </a:lnTo>
                  <a:lnTo>
                    <a:pt x="27487" y="25462"/>
                  </a:lnTo>
                  <a:lnTo>
                    <a:pt x="27844" y="24548"/>
                  </a:lnTo>
                  <a:lnTo>
                    <a:pt x="28122" y="23595"/>
                  </a:lnTo>
                  <a:lnTo>
                    <a:pt x="28281" y="22880"/>
                  </a:lnTo>
                  <a:lnTo>
                    <a:pt x="28400" y="22125"/>
                  </a:lnTo>
                  <a:lnTo>
                    <a:pt x="28440" y="21371"/>
                  </a:lnTo>
                  <a:lnTo>
                    <a:pt x="28400" y="21013"/>
                  </a:lnTo>
                  <a:lnTo>
                    <a:pt x="28361" y="20656"/>
                  </a:lnTo>
                  <a:lnTo>
                    <a:pt x="28242" y="20139"/>
                  </a:lnTo>
                  <a:lnTo>
                    <a:pt x="28122" y="19663"/>
                  </a:lnTo>
                  <a:lnTo>
                    <a:pt x="27963" y="19305"/>
                  </a:lnTo>
                  <a:lnTo>
                    <a:pt x="27765" y="18948"/>
                  </a:lnTo>
                  <a:lnTo>
                    <a:pt x="27447" y="18431"/>
                  </a:lnTo>
                  <a:lnTo>
                    <a:pt x="27209" y="17994"/>
                  </a:lnTo>
                  <a:lnTo>
                    <a:pt x="27129" y="17835"/>
                  </a:lnTo>
                  <a:lnTo>
                    <a:pt x="27129" y="17677"/>
                  </a:lnTo>
                  <a:lnTo>
                    <a:pt x="27209" y="17518"/>
                  </a:lnTo>
                  <a:lnTo>
                    <a:pt x="27328" y="17399"/>
                  </a:lnTo>
                  <a:lnTo>
                    <a:pt x="27566" y="17240"/>
                  </a:lnTo>
                  <a:lnTo>
                    <a:pt x="27924" y="17081"/>
                  </a:lnTo>
                  <a:lnTo>
                    <a:pt x="28917" y="16684"/>
                  </a:lnTo>
                  <a:lnTo>
                    <a:pt x="29632" y="16405"/>
                  </a:lnTo>
                  <a:lnTo>
                    <a:pt x="30267" y="16088"/>
                  </a:lnTo>
                  <a:lnTo>
                    <a:pt x="30943" y="15730"/>
                  </a:lnTo>
                  <a:lnTo>
                    <a:pt x="31538" y="15333"/>
                  </a:lnTo>
                  <a:lnTo>
                    <a:pt x="32134" y="14896"/>
                  </a:lnTo>
                  <a:lnTo>
                    <a:pt x="32730" y="14380"/>
                  </a:lnTo>
                  <a:lnTo>
                    <a:pt x="33246" y="13863"/>
                  </a:lnTo>
                  <a:lnTo>
                    <a:pt x="33763" y="13268"/>
                  </a:lnTo>
                  <a:lnTo>
                    <a:pt x="33922" y="13625"/>
                  </a:lnTo>
                  <a:lnTo>
                    <a:pt x="34120" y="13943"/>
                  </a:lnTo>
                  <a:lnTo>
                    <a:pt x="34358" y="14261"/>
                  </a:lnTo>
                  <a:lnTo>
                    <a:pt x="34637" y="14499"/>
                  </a:lnTo>
                  <a:lnTo>
                    <a:pt x="34954" y="14737"/>
                  </a:lnTo>
                  <a:lnTo>
                    <a:pt x="35312" y="14936"/>
                  </a:lnTo>
                  <a:lnTo>
                    <a:pt x="35987" y="15373"/>
                  </a:lnTo>
                  <a:lnTo>
                    <a:pt x="36662" y="15770"/>
                  </a:lnTo>
                  <a:lnTo>
                    <a:pt x="36980" y="15969"/>
                  </a:lnTo>
                  <a:lnTo>
                    <a:pt x="37258" y="16207"/>
                  </a:lnTo>
                  <a:lnTo>
                    <a:pt x="37536" y="16485"/>
                  </a:lnTo>
                  <a:lnTo>
                    <a:pt x="37735" y="16803"/>
                  </a:lnTo>
                  <a:lnTo>
                    <a:pt x="37894" y="17120"/>
                  </a:lnTo>
                  <a:lnTo>
                    <a:pt x="38053" y="17478"/>
                  </a:lnTo>
                  <a:lnTo>
                    <a:pt x="38092" y="17915"/>
                  </a:lnTo>
                  <a:lnTo>
                    <a:pt x="38092" y="18352"/>
                  </a:lnTo>
                  <a:lnTo>
                    <a:pt x="38013" y="19186"/>
                  </a:lnTo>
                  <a:lnTo>
                    <a:pt x="37933" y="20258"/>
                  </a:lnTo>
                  <a:lnTo>
                    <a:pt x="37894" y="20775"/>
                  </a:lnTo>
                  <a:lnTo>
                    <a:pt x="37933" y="21291"/>
                  </a:lnTo>
                  <a:lnTo>
                    <a:pt x="37973" y="21768"/>
                  </a:lnTo>
                  <a:lnTo>
                    <a:pt x="38053" y="22244"/>
                  </a:lnTo>
                  <a:lnTo>
                    <a:pt x="38132" y="22721"/>
                  </a:lnTo>
                  <a:lnTo>
                    <a:pt x="38251" y="23158"/>
                  </a:lnTo>
                  <a:lnTo>
                    <a:pt x="38370" y="23635"/>
                  </a:lnTo>
                  <a:lnTo>
                    <a:pt x="38569" y="24072"/>
                  </a:lnTo>
                  <a:lnTo>
                    <a:pt x="38767" y="24508"/>
                  </a:lnTo>
                  <a:lnTo>
                    <a:pt x="38966" y="24906"/>
                  </a:lnTo>
                  <a:lnTo>
                    <a:pt x="39244" y="25303"/>
                  </a:lnTo>
                  <a:lnTo>
                    <a:pt x="39522" y="25740"/>
                  </a:lnTo>
                  <a:lnTo>
                    <a:pt x="39840" y="26097"/>
                  </a:lnTo>
                  <a:lnTo>
                    <a:pt x="40158" y="26495"/>
                  </a:lnTo>
                  <a:lnTo>
                    <a:pt x="40475" y="26812"/>
                  </a:lnTo>
                  <a:lnTo>
                    <a:pt x="40833" y="27130"/>
                  </a:lnTo>
                  <a:lnTo>
                    <a:pt x="41190" y="27448"/>
                  </a:lnTo>
                  <a:lnTo>
                    <a:pt x="41588" y="27726"/>
                  </a:lnTo>
                  <a:lnTo>
                    <a:pt x="42025" y="27964"/>
                  </a:lnTo>
                  <a:lnTo>
                    <a:pt x="42461" y="28202"/>
                  </a:lnTo>
                  <a:lnTo>
                    <a:pt x="42898" y="28361"/>
                  </a:lnTo>
                  <a:lnTo>
                    <a:pt x="43335" y="28520"/>
                  </a:lnTo>
                  <a:lnTo>
                    <a:pt x="43812" y="28600"/>
                  </a:lnTo>
                  <a:lnTo>
                    <a:pt x="44249" y="28639"/>
                  </a:lnTo>
                  <a:lnTo>
                    <a:pt x="44686" y="28639"/>
                  </a:lnTo>
                  <a:lnTo>
                    <a:pt x="45123" y="28560"/>
                  </a:lnTo>
                  <a:lnTo>
                    <a:pt x="45560" y="28401"/>
                  </a:lnTo>
                  <a:lnTo>
                    <a:pt x="45957" y="28163"/>
                  </a:lnTo>
                  <a:lnTo>
                    <a:pt x="46354" y="27845"/>
                  </a:lnTo>
                  <a:lnTo>
                    <a:pt x="46712" y="27448"/>
                  </a:lnTo>
                  <a:lnTo>
                    <a:pt x="45997" y="28401"/>
                  </a:lnTo>
                  <a:lnTo>
                    <a:pt x="45282" y="29434"/>
                  </a:lnTo>
                  <a:lnTo>
                    <a:pt x="44964" y="29950"/>
                  </a:lnTo>
                  <a:lnTo>
                    <a:pt x="44646" y="30467"/>
                  </a:lnTo>
                  <a:lnTo>
                    <a:pt x="44368" y="31023"/>
                  </a:lnTo>
                  <a:lnTo>
                    <a:pt x="44169" y="31618"/>
                  </a:lnTo>
                  <a:lnTo>
                    <a:pt x="44011" y="32214"/>
                  </a:lnTo>
                  <a:lnTo>
                    <a:pt x="43891" y="32850"/>
                  </a:lnTo>
                  <a:lnTo>
                    <a:pt x="43812" y="33485"/>
                  </a:lnTo>
                  <a:lnTo>
                    <a:pt x="43852" y="34121"/>
                  </a:lnTo>
                  <a:lnTo>
                    <a:pt x="43931" y="34717"/>
                  </a:lnTo>
                  <a:lnTo>
                    <a:pt x="44090" y="35312"/>
                  </a:lnTo>
                  <a:lnTo>
                    <a:pt x="44209" y="35590"/>
                  </a:lnTo>
                  <a:lnTo>
                    <a:pt x="44368" y="35869"/>
                  </a:lnTo>
                  <a:lnTo>
                    <a:pt x="44527" y="36147"/>
                  </a:lnTo>
                  <a:lnTo>
                    <a:pt x="44686" y="36385"/>
                  </a:lnTo>
                  <a:lnTo>
                    <a:pt x="45083" y="36862"/>
                  </a:lnTo>
                  <a:lnTo>
                    <a:pt x="45282" y="37100"/>
                  </a:lnTo>
                  <a:lnTo>
                    <a:pt x="45401" y="37378"/>
                  </a:lnTo>
                  <a:lnTo>
                    <a:pt x="45441" y="37616"/>
                  </a:lnTo>
                  <a:lnTo>
                    <a:pt x="45441" y="37855"/>
                  </a:lnTo>
                  <a:lnTo>
                    <a:pt x="45401" y="38053"/>
                  </a:lnTo>
                  <a:lnTo>
                    <a:pt x="45361" y="38291"/>
                  </a:lnTo>
                  <a:lnTo>
                    <a:pt x="45202" y="38728"/>
                  </a:lnTo>
                  <a:lnTo>
                    <a:pt x="45043" y="39165"/>
                  </a:lnTo>
                  <a:lnTo>
                    <a:pt x="44845" y="39682"/>
                  </a:lnTo>
                  <a:lnTo>
                    <a:pt x="44686" y="40198"/>
                  </a:lnTo>
                  <a:lnTo>
                    <a:pt x="44567" y="40714"/>
                  </a:lnTo>
                  <a:lnTo>
                    <a:pt x="44487" y="41231"/>
                  </a:lnTo>
                  <a:lnTo>
                    <a:pt x="44408" y="41787"/>
                  </a:lnTo>
                  <a:lnTo>
                    <a:pt x="44368" y="42343"/>
                  </a:lnTo>
                  <a:lnTo>
                    <a:pt x="44368" y="42859"/>
                  </a:lnTo>
                  <a:lnTo>
                    <a:pt x="44368" y="43415"/>
                  </a:lnTo>
                  <a:lnTo>
                    <a:pt x="44448" y="43972"/>
                  </a:lnTo>
                  <a:lnTo>
                    <a:pt x="44527" y="44488"/>
                  </a:lnTo>
                  <a:lnTo>
                    <a:pt x="44646" y="45044"/>
                  </a:lnTo>
                  <a:lnTo>
                    <a:pt x="44765" y="45560"/>
                  </a:lnTo>
                  <a:lnTo>
                    <a:pt x="44924" y="46077"/>
                  </a:lnTo>
                  <a:lnTo>
                    <a:pt x="45123" y="46553"/>
                  </a:lnTo>
                  <a:lnTo>
                    <a:pt x="45361" y="47030"/>
                  </a:lnTo>
                  <a:lnTo>
                    <a:pt x="45599" y="47507"/>
                  </a:lnTo>
                  <a:lnTo>
                    <a:pt x="45877" y="47983"/>
                  </a:lnTo>
                  <a:lnTo>
                    <a:pt x="46195" y="48381"/>
                  </a:lnTo>
                  <a:lnTo>
                    <a:pt x="46513" y="48778"/>
                  </a:lnTo>
                  <a:lnTo>
                    <a:pt x="46870" y="49175"/>
                  </a:lnTo>
                  <a:lnTo>
                    <a:pt x="47268" y="49532"/>
                  </a:lnTo>
                  <a:lnTo>
                    <a:pt x="47665" y="49850"/>
                  </a:lnTo>
                  <a:lnTo>
                    <a:pt x="48062" y="50168"/>
                  </a:lnTo>
                  <a:lnTo>
                    <a:pt x="48499" y="50446"/>
                  </a:lnTo>
                  <a:lnTo>
                    <a:pt x="48936" y="50684"/>
                  </a:lnTo>
                  <a:lnTo>
                    <a:pt x="49373" y="50883"/>
                  </a:lnTo>
                  <a:lnTo>
                    <a:pt x="49850" y="51081"/>
                  </a:lnTo>
                  <a:lnTo>
                    <a:pt x="50326" y="51240"/>
                  </a:lnTo>
                  <a:lnTo>
                    <a:pt x="50803" y="51360"/>
                  </a:lnTo>
                  <a:lnTo>
                    <a:pt x="51279" y="51439"/>
                  </a:lnTo>
                  <a:lnTo>
                    <a:pt x="51796" y="51518"/>
                  </a:lnTo>
                  <a:lnTo>
                    <a:pt x="52272" y="51518"/>
                  </a:lnTo>
                  <a:lnTo>
                    <a:pt x="52392" y="53584"/>
                  </a:lnTo>
                  <a:lnTo>
                    <a:pt x="52471" y="54577"/>
                  </a:lnTo>
                  <a:lnTo>
                    <a:pt x="52551" y="55610"/>
                  </a:lnTo>
                  <a:lnTo>
                    <a:pt x="52709" y="56603"/>
                  </a:lnTo>
                  <a:lnTo>
                    <a:pt x="52948" y="57596"/>
                  </a:lnTo>
                  <a:lnTo>
                    <a:pt x="53186" y="58589"/>
                  </a:lnTo>
                  <a:lnTo>
                    <a:pt x="53544" y="59542"/>
                  </a:lnTo>
                  <a:lnTo>
                    <a:pt x="53742" y="59979"/>
                  </a:lnTo>
                  <a:lnTo>
                    <a:pt x="53980" y="60456"/>
                  </a:lnTo>
                  <a:lnTo>
                    <a:pt x="54219" y="60892"/>
                  </a:lnTo>
                  <a:lnTo>
                    <a:pt x="54497" y="61290"/>
                  </a:lnTo>
                  <a:lnTo>
                    <a:pt x="54775" y="61687"/>
                  </a:lnTo>
                  <a:lnTo>
                    <a:pt x="55093" y="62084"/>
                  </a:lnTo>
                  <a:lnTo>
                    <a:pt x="55450" y="62442"/>
                  </a:lnTo>
                  <a:lnTo>
                    <a:pt x="55768" y="62799"/>
                  </a:lnTo>
                  <a:lnTo>
                    <a:pt x="56165" y="63117"/>
                  </a:lnTo>
                  <a:lnTo>
                    <a:pt x="56523" y="63395"/>
                  </a:lnTo>
                  <a:lnTo>
                    <a:pt x="56920" y="63633"/>
                  </a:lnTo>
                  <a:lnTo>
                    <a:pt x="57317" y="63832"/>
                  </a:lnTo>
                  <a:lnTo>
                    <a:pt x="57754" y="64030"/>
                  </a:lnTo>
                  <a:lnTo>
                    <a:pt x="58191" y="64150"/>
                  </a:lnTo>
                  <a:lnTo>
                    <a:pt x="58628" y="64229"/>
                  </a:lnTo>
                  <a:lnTo>
                    <a:pt x="59104" y="64308"/>
                  </a:lnTo>
                  <a:lnTo>
                    <a:pt x="59581" y="64308"/>
                  </a:lnTo>
                  <a:lnTo>
                    <a:pt x="60058" y="64348"/>
                  </a:lnTo>
                  <a:lnTo>
                    <a:pt x="60296" y="64388"/>
                  </a:lnTo>
                  <a:lnTo>
                    <a:pt x="60534" y="64467"/>
                  </a:lnTo>
                  <a:lnTo>
                    <a:pt x="60733" y="64586"/>
                  </a:lnTo>
                  <a:lnTo>
                    <a:pt x="60932" y="64706"/>
                  </a:lnTo>
                  <a:lnTo>
                    <a:pt x="61051" y="64865"/>
                  </a:lnTo>
                  <a:lnTo>
                    <a:pt x="61130" y="64984"/>
                  </a:lnTo>
                  <a:lnTo>
                    <a:pt x="61289" y="65341"/>
                  </a:lnTo>
                  <a:lnTo>
                    <a:pt x="61408" y="65699"/>
                  </a:lnTo>
                  <a:lnTo>
                    <a:pt x="61527" y="66056"/>
                  </a:lnTo>
                  <a:lnTo>
                    <a:pt x="61805" y="66851"/>
                  </a:lnTo>
                  <a:lnTo>
                    <a:pt x="62163" y="67605"/>
                  </a:lnTo>
                  <a:lnTo>
                    <a:pt x="62560" y="68320"/>
                  </a:lnTo>
                  <a:lnTo>
                    <a:pt x="63037" y="69035"/>
                  </a:lnTo>
                  <a:lnTo>
                    <a:pt x="63593" y="69671"/>
                  </a:lnTo>
                  <a:lnTo>
                    <a:pt x="64189" y="70267"/>
                  </a:lnTo>
                  <a:lnTo>
                    <a:pt x="64824" y="70783"/>
                  </a:lnTo>
                  <a:lnTo>
                    <a:pt x="65499" y="71260"/>
                  </a:lnTo>
                  <a:lnTo>
                    <a:pt x="66175" y="71657"/>
                  </a:lnTo>
                  <a:lnTo>
                    <a:pt x="66929" y="71974"/>
                  </a:lnTo>
                  <a:lnTo>
                    <a:pt x="67684" y="72213"/>
                  </a:lnTo>
                  <a:lnTo>
                    <a:pt x="68439" y="72372"/>
                  </a:lnTo>
                  <a:lnTo>
                    <a:pt x="68836" y="72411"/>
                  </a:lnTo>
                  <a:lnTo>
                    <a:pt x="69591" y="72411"/>
                  </a:lnTo>
                  <a:lnTo>
                    <a:pt x="69988" y="72372"/>
                  </a:lnTo>
                  <a:lnTo>
                    <a:pt x="70385" y="72332"/>
                  </a:lnTo>
                  <a:lnTo>
                    <a:pt x="70782" y="72253"/>
                  </a:lnTo>
                  <a:lnTo>
                    <a:pt x="71179" y="72133"/>
                  </a:lnTo>
                  <a:lnTo>
                    <a:pt x="71537" y="71974"/>
                  </a:lnTo>
                  <a:lnTo>
                    <a:pt x="71894" y="71776"/>
                  </a:lnTo>
                  <a:lnTo>
                    <a:pt x="72252" y="71538"/>
                  </a:lnTo>
                  <a:lnTo>
                    <a:pt x="72570" y="71260"/>
                  </a:lnTo>
                  <a:lnTo>
                    <a:pt x="72887" y="70942"/>
                  </a:lnTo>
                  <a:lnTo>
                    <a:pt x="73166" y="70584"/>
                  </a:lnTo>
                  <a:lnTo>
                    <a:pt x="73404" y="70227"/>
                  </a:lnTo>
                  <a:lnTo>
                    <a:pt x="73920" y="69432"/>
                  </a:lnTo>
                  <a:lnTo>
                    <a:pt x="74397" y="68678"/>
                  </a:lnTo>
                  <a:lnTo>
                    <a:pt x="74874" y="68042"/>
                  </a:lnTo>
                  <a:lnTo>
                    <a:pt x="75112" y="67764"/>
                  </a:lnTo>
                  <a:lnTo>
                    <a:pt x="75390" y="67526"/>
                  </a:lnTo>
                  <a:lnTo>
                    <a:pt x="75628" y="67367"/>
                  </a:lnTo>
                  <a:lnTo>
                    <a:pt x="75906" y="67248"/>
                  </a:lnTo>
                  <a:lnTo>
                    <a:pt x="76105" y="67208"/>
                  </a:lnTo>
                  <a:lnTo>
                    <a:pt x="76303" y="67208"/>
                  </a:lnTo>
                  <a:lnTo>
                    <a:pt x="76780" y="67287"/>
                  </a:lnTo>
                  <a:lnTo>
                    <a:pt x="77336" y="67486"/>
                  </a:lnTo>
                  <a:lnTo>
                    <a:pt x="77892" y="67685"/>
                  </a:lnTo>
                  <a:lnTo>
                    <a:pt x="78488" y="67923"/>
                  </a:lnTo>
                  <a:lnTo>
                    <a:pt x="79044" y="68122"/>
                  </a:lnTo>
                  <a:lnTo>
                    <a:pt x="79600" y="68280"/>
                  </a:lnTo>
                  <a:lnTo>
                    <a:pt x="79839" y="68320"/>
                  </a:lnTo>
                  <a:lnTo>
                    <a:pt x="80077" y="68320"/>
                  </a:lnTo>
                  <a:lnTo>
                    <a:pt x="80633" y="68280"/>
                  </a:lnTo>
                  <a:lnTo>
                    <a:pt x="81149" y="68161"/>
                  </a:lnTo>
                  <a:lnTo>
                    <a:pt x="81705" y="68042"/>
                  </a:lnTo>
                  <a:lnTo>
                    <a:pt x="82222" y="67844"/>
                  </a:lnTo>
                  <a:lnTo>
                    <a:pt x="82738" y="67605"/>
                  </a:lnTo>
                  <a:lnTo>
                    <a:pt x="83215" y="67367"/>
                  </a:lnTo>
                  <a:lnTo>
                    <a:pt x="83691" y="67049"/>
                  </a:lnTo>
                  <a:lnTo>
                    <a:pt x="84128" y="66692"/>
                  </a:lnTo>
                  <a:lnTo>
                    <a:pt x="84128" y="57993"/>
                  </a:lnTo>
                  <a:lnTo>
                    <a:pt x="83811" y="58112"/>
                  </a:lnTo>
                  <a:lnTo>
                    <a:pt x="83493" y="58231"/>
                  </a:lnTo>
                  <a:lnTo>
                    <a:pt x="83135" y="58311"/>
                  </a:lnTo>
                  <a:lnTo>
                    <a:pt x="82778" y="58390"/>
                  </a:lnTo>
                  <a:lnTo>
                    <a:pt x="82460" y="58430"/>
                  </a:lnTo>
                  <a:lnTo>
                    <a:pt x="82103" y="58430"/>
                  </a:lnTo>
                  <a:lnTo>
                    <a:pt x="81745" y="58390"/>
                  </a:lnTo>
                  <a:lnTo>
                    <a:pt x="81427" y="58350"/>
                  </a:lnTo>
                  <a:lnTo>
                    <a:pt x="80871" y="58191"/>
                  </a:lnTo>
                  <a:lnTo>
                    <a:pt x="80315" y="57953"/>
                  </a:lnTo>
                  <a:lnTo>
                    <a:pt x="79839" y="57635"/>
                  </a:lnTo>
                  <a:lnTo>
                    <a:pt x="79362" y="57278"/>
                  </a:lnTo>
                  <a:lnTo>
                    <a:pt x="78925" y="56841"/>
                  </a:lnTo>
                  <a:lnTo>
                    <a:pt x="78568" y="56364"/>
                  </a:lnTo>
                  <a:lnTo>
                    <a:pt x="78250" y="55848"/>
                  </a:lnTo>
                  <a:lnTo>
                    <a:pt x="78011" y="55292"/>
                  </a:lnTo>
                  <a:lnTo>
                    <a:pt x="78329" y="55530"/>
                  </a:lnTo>
                  <a:lnTo>
                    <a:pt x="78687" y="55769"/>
                  </a:lnTo>
                  <a:lnTo>
                    <a:pt x="79044" y="55967"/>
                  </a:lnTo>
                  <a:lnTo>
                    <a:pt x="79441" y="56086"/>
                  </a:lnTo>
                  <a:lnTo>
                    <a:pt x="79839" y="56205"/>
                  </a:lnTo>
                  <a:lnTo>
                    <a:pt x="80236" y="56325"/>
                  </a:lnTo>
                  <a:lnTo>
                    <a:pt x="80633" y="56364"/>
                  </a:lnTo>
                  <a:lnTo>
                    <a:pt x="81030" y="56404"/>
                  </a:lnTo>
                  <a:lnTo>
                    <a:pt x="81427" y="56404"/>
                  </a:lnTo>
                  <a:lnTo>
                    <a:pt x="81825" y="56364"/>
                  </a:lnTo>
                  <a:lnTo>
                    <a:pt x="82262" y="56285"/>
                  </a:lnTo>
                  <a:lnTo>
                    <a:pt x="82659" y="56205"/>
                  </a:lnTo>
                  <a:lnTo>
                    <a:pt x="83016" y="56047"/>
                  </a:lnTo>
                  <a:lnTo>
                    <a:pt x="83413" y="55888"/>
                  </a:lnTo>
                  <a:lnTo>
                    <a:pt x="83771" y="55729"/>
                  </a:lnTo>
                  <a:lnTo>
                    <a:pt x="84128" y="55490"/>
                  </a:lnTo>
                  <a:lnTo>
                    <a:pt x="84128" y="34002"/>
                  </a:lnTo>
                  <a:lnTo>
                    <a:pt x="83850" y="33803"/>
                  </a:lnTo>
                  <a:lnTo>
                    <a:pt x="83572" y="33644"/>
                  </a:lnTo>
                  <a:lnTo>
                    <a:pt x="83255" y="33525"/>
                  </a:lnTo>
                  <a:lnTo>
                    <a:pt x="82659" y="33287"/>
                  </a:lnTo>
                  <a:lnTo>
                    <a:pt x="81983" y="33168"/>
                  </a:lnTo>
                  <a:lnTo>
                    <a:pt x="81269" y="33088"/>
                  </a:lnTo>
                  <a:lnTo>
                    <a:pt x="80514" y="33088"/>
                  </a:lnTo>
                  <a:lnTo>
                    <a:pt x="79759" y="33128"/>
                  </a:lnTo>
                  <a:lnTo>
                    <a:pt x="79004" y="33207"/>
                  </a:lnTo>
                  <a:lnTo>
                    <a:pt x="78210" y="33326"/>
                  </a:lnTo>
                  <a:lnTo>
                    <a:pt x="77416" y="33525"/>
                  </a:lnTo>
                  <a:lnTo>
                    <a:pt x="76661" y="33724"/>
                  </a:lnTo>
                  <a:lnTo>
                    <a:pt x="75906" y="33962"/>
                  </a:lnTo>
                  <a:lnTo>
                    <a:pt x="75152" y="34200"/>
                  </a:lnTo>
                  <a:lnTo>
                    <a:pt x="74476" y="34478"/>
                  </a:lnTo>
                  <a:lnTo>
                    <a:pt x="73801" y="34756"/>
                  </a:lnTo>
                  <a:lnTo>
                    <a:pt x="73205" y="35074"/>
                  </a:lnTo>
                  <a:lnTo>
                    <a:pt x="72689" y="35352"/>
                  </a:lnTo>
                  <a:lnTo>
                    <a:pt x="72212" y="35630"/>
                  </a:lnTo>
                  <a:lnTo>
                    <a:pt x="71974" y="35749"/>
                  </a:lnTo>
                  <a:lnTo>
                    <a:pt x="71696" y="35829"/>
                  </a:lnTo>
                  <a:lnTo>
                    <a:pt x="71458" y="35869"/>
                  </a:lnTo>
                  <a:lnTo>
                    <a:pt x="71219" y="35908"/>
                  </a:lnTo>
                  <a:lnTo>
                    <a:pt x="70981" y="35829"/>
                  </a:lnTo>
                  <a:lnTo>
                    <a:pt x="70743" y="35749"/>
                  </a:lnTo>
                  <a:lnTo>
                    <a:pt x="70544" y="35551"/>
                  </a:lnTo>
                  <a:lnTo>
                    <a:pt x="70385" y="35273"/>
                  </a:lnTo>
                  <a:lnTo>
                    <a:pt x="70067" y="34756"/>
                  </a:lnTo>
                  <a:lnTo>
                    <a:pt x="69829" y="34359"/>
                  </a:lnTo>
                  <a:lnTo>
                    <a:pt x="69591" y="34002"/>
                  </a:lnTo>
                  <a:lnTo>
                    <a:pt x="69273" y="33684"/>
                  </a:lnTo>
                  <a:lnTo>
                    <a:pt x="68955" y="33406"/>
                  </a:lnTo>
                  <a:lnTo>
                    <a:pt x="68598" y="33168"/>
                  </a:lnTo>
                  <a:lnTo>
                    <a:pt x="68240" y="32969"/>
                  </a:lnTo>
                  <a:lnTo>
                    <a:pt x="67843" y="32810"/>
                  </a:lnTo>
                  <a:lnTo>
                    <a:pt x="67446" y="32691"/>
                  </a:lnTo>
                  <a:lnTo>
                    <a:pt x="67049" y="32611"/>
                  </a:lnTo>
                  <a:lnTo>
                    <a:pt x="66651" y="32572"/>
                  </a:lnTo>
                  <a:lnTo>
                    <a:pt x="66214" y="32532"/>
                  </a:lnTo>
                  <a:lnTo>
                    <a:pt x="65817" y="32572"/>
                  </a:lnTo>
                  <a:lnTo>
                    <a:pt x="65420" y="32691"/>
                  </a:lnTo>
                  <a:lnTo>
                    <a:pt x="65023" y="32810"/>
                  </a:lnTo>
                  <a:lnTo>
                    <a:pt x="64626" y="32969"/>
                  </a:lnTo>
                  <a:lnTo>
                    <a:pt x="64268" y="33207"/>
                  </a:lnTo>
                  <a:lnTo>
                    <a:pt x="64546" y="32929"/>
                  </a:lnTo>
                  <a:lnTo>
                    <a:pt x="64784" y="32611"/>
                  </a:lnTo>
                  <a:lnTo>
                    <a:pt x="64983" y="32294"/>
                  </a:lnTo>
                  <a:lnTo>
                    <a:pt x="65182" y="31936"/>
                  </a:lnTo>
                  <a:lnTo>
                    <a:pt x="65301" y="31579"/>
                  </a:lnTo>
                  <a:lnTo>
                    <a:pt x="65460" y="31182"/>
                  </a:lnTo>
                  <a:lnTo>
                    <a:pt x="65539" y="30784"/>
                  </a:lnTo>
                  <a:lnTo>
                    <a:pt x="65619" y="30387"/>
                  </a:lnTo>
                  <a:lnTo>
                    <a:pt x="65658" y="29990"/>
                  </a:lnTo>
                  <a:lnTo>
                    <a:pt x="65698" y="29553"/>
                  </a:lnTo>
                  <a:lnTo>
                    <a:pt x="65698" y="29116"/>
                  </a:lnTo>
                  <a:lnTo>
                    <a:pt x="65658" y="28719"/>
                  </a:lnTo>
                  <a:lnTo>
                    <a:pt x="65539" y="27885"/>
                  </a:lnTo>
                  <a:lnTo>
                    <a:pt x="65341" y="27090"/>
                  </a:lnTo>
                  <a:lnTo>
                    <a:pt x="65063" y="26336"/>
                  </a:lnTo>
                  <a:lnTo>
                    <a:pt x="64705" y="25581"/>
                  </a:lnTo>
                  <a:lnTo>
                    <a:pt x="64308" y="24906"/>
                  </a:lnTo>
                  <a:lnTo>
                    <a:pt x="63871" y="24230"/>
                  </a:lnTo>
                  <a:lnTo>
                    <a:pt x="63434" y="23595"/>
                  </a:lnTo>
                  <a:lnTo>
                    <a:pt x="62918" y="22959"/>
                  </a:lnTo>
                  <a:lnTo>
                    <a:pt x="61925" y="21688"/>
                  </a:lnTo>
                  <a:lnTo>
                    <a:pt x="62163" y="21172"/>
                  </a:lnTo>
                  <a:lnTo>
                    <a:pt x="62362" y="20616"/>
                  </a:lnTo>
                  <a:lnTo>
                    <a:pt x="62520" y="20060"/>
                  </a:lnTo>
                  <a:lnTo>
                    <a:pt x="62679" y="19464"/>
                  </a:lnTo>
                  <a:lnTo>
                    <a:pt x="62918" y="18312"/>
                  </a:lnTo>
                  <a:lnTo>
                    <a:pt x="63076" y="17120"/>
                  </a:lnTo>
                  <a:lnTo>
                    <a:pt x="63116" y="15929"/>
                  </a:lnTo>
                  <a:lnTo>
                    <a:pt x="63076" y="14737"/>
                  </a:lnTo>
                  <a:lnTo>
                    <a:pt x="63037" y="14181"/>
                  </a:lnTo>
                  <a:lnTo>
                    <a:pt x="62957" y="13585"/>
                  </a:lnTo>
                  <a:lnTo>
                    <a:pt x="62838" y="12990"/>
                  </a:lnTo>
                  <a:lnTo>
                    <a:pt x="62719" y="12394"/>
                  </a:lnTo>
                  <a:lnTo>
                    <a:pt x="62838" y="12711"/>
                  </a:lnTo>
                  <a:lnTo>
                    <a:pt x="63037" y="13029"/>
                  </a:lnTo>
                  <a:lnTo>
                    <a:pt x="63235" y="13268"/>
                  </a:lnTo>
                  <a:lnTo>
                    <a:pt x="63474" y="13466"/>
                  </a:lnTo>
                  <a:lnTo>
                    <a:pt x="63712" y="13665"/>
                  </a:lnTo>
                  <a:lnTo>
                    <a:pt x="63990" y="13784"/>
                  </a:lnTo>
                  <a:lnTo>
                    <a:pt x="64308" y="13903"/>
                  </a:lnTo>
                  <a:lnTo>
                    <a:pt x="64626" y="13983"/>
                  </a:lnTo>
                  <a:lnTo>
                    <a:pt x="64943" y="14022"/>
                  </a:lnTo>
                  <a:lnTo>
                    <a:pt x="65261" y="14062"/>
                  </a:lnTo>
                  <a:lnTo>
                    <a:pt x="65619" y="14062"/>
                  </a:lnTo>
                  <a:lnTo>
                    <a:pt x="65936" y="14022"/>
                  </a:lnTo>
                  <a:lnTo>
                    <a:pt x="66294" y="13943"/>
                  </a:lnTo>
                  <a:lnTo>
                    <a:pt x="66612" y="13863"/>
                  </a:lnTo>
                  <a:lnTo>
                    <a:pt x="66929" y="13744"/>
                  </a:lnTo>
                  <a:lnTo>
                    <a:pt x="67247" y="13585"/>
                  </a:lnTo>
                  <a:lnTo>
                    <a:pt x="67684" y="13307"/>
                  </a:lnTo>
                  <a:lnTo>
                    <a:pt x="68121" y="12990"/>
                  </a:lnTo>
                  <a:lnTo>
                    <a:pt x="68558" y="12632"/>
                  </a:lnTo>
                  <a:lnTo>
                    <a:pt x="68915" y="12275"/>
                  </a:lnTo>
                  <a:lnTo>
                    <a:pt x="69273" y="11838"/>
                  </a:lnTo>
                  <a:lnTo>
                    <a:pt x="69591" y="11401"/>
                  </a:lnTo>
                  <a:lnTo>
                    <a:pt x="69908" y="10924"/>
                  </a:lnTo>
                  <a:lnTo>
                    <a:pt x="70147" y="10408"/>
                  </a:lnTo>
                  <a:lnTo>
                    <a:pt x="70385" y="9891"/>
                  </a:lnTo>
                  <a:lnTo>
                    <a:pt x="70584" y="9375"/>
                  </a:lnTo>
                  <a:lnTo>
                    <a:pt x="70743" y="8819"/>
                  </a:lnTo>
                  <a:lnTo>
                    <a:pt x="70862" y="8263"/>
                  </a:lnTo>
                  <a:lnTo>
                    <a:pt x="70941" y="7667"/>
                  </a:lnTo>
                  <a:lnTo>
                    <a:pt x="70981" y="7111"/>
                  </a:lnTo>
                  <a:lnTo>
                    <a:pt x="70981" y="6555"/>
                  </a:lnTo>
                  <a:lnTo>
                    <a:pt x="70901" y="5959"/>
                  </a:lnTo>
                  <a:lnTo>
                    <a:pt x="71338" y="5800"/>
                  </a:lnTo>
                  <a:lnTo>
                    <a:pt x="71736" y="5602"/>
                  </a:lnTo>
                  <a:lnTo>
                    <a:pt x="72133" y="5323"/>
                  </a:lnTo>
                  <a:lnTo>
                    <a:pt x="72490" y="5006"/>
                  </a:lnTo>
                  <a:lnTo>
                    <a:pt x="72808" y="4648"/>
                  </a:lnTo>
                  <a:lnTo>
                    <a:pt x="73086" y="4251"/>
                  </a:lnTo>
                  <a:lnTo>
                    <a:pt x="73364" y="3854"/>
                  </a:lnTo>
                  <a:lnTo>
                    <a:pt x="73563" y="3377"/>
                  </a:lnTo>
                  <a:lnTo>
                    <a:pt x="73841" y="3973"/>
                  </a:lnTo>
                  <a:lnTo>
                    <a:pt x="74198" y="4529"/>
                  </a:lnTo>
                  <a:lnTo>
                    <a:pt x="74635" y="5006"/>
                  </a:lnTo>
                  <a:lnTo>
                    <a:pt x="75112" y="5443"/>
                  </a:lnTo>
                  <a:lnTo>
                    <a:pt x="75628" y="5800"/>
                  </a:lnTo>
                  <a:lnTo>
                    <a:pt x="76184" y="6118"/>
                  </a:lnTo>
                  <a:lnTo>
                    <a:pt x="76740" y="6316"/>
                  </a:lnTo>
                  <a:lnTo>
                    <a:pt x="77376" y="6436"/>
                  </a:lnTo>
                  <a:lnTo>
                    <a:pt x="77733" y="6475"/>
                  </a:lnTo>
                  <a:lnTo>
                    <a:pt x="78051" y="6515"/>
                  </a:lnTo>
                  <a:lnTo>
                    <a:pt x="78369" y="6475"/>
                  </a:lnTo>
                  <a:lnTo>
                    <a:pt x="78687" y="6436"/>
                  </a:lnTo>
                  <a:lnTo>
                    <a:pt x="78965" y="6396"/>
                  </a:lnTo>
                  <a:lnTo>
                    <a:pt x="79203" y="6277"/>
                  </a:lnTo>
                  <a:lnTo>
                    <a:pt x="79441" y="6197"/>
                  </a:lnTo>
                  <a:lnTo>
                    <a:pt x="79680" y="6038"/>
                  </a:lnTo>
                  <a:lnTo>
                    <a:pt x="80117" y="5721"/>
                  </a:lnTo>
                  <a:lnTo>
                    <a:pt x="80514" y="5323"/>
                  </a:lnTo>
                  <a:lnTo>
                    <a:pt x="80911" y="4887"/>
                  </a:lnTo>
                  <a:lnTo>
                    <a:pt x="81348" y="4370"/>
                  </a:lnTo>
                  <a:lnTo>
                    <a:pt x="81666" y="3973"/>
                  </a:lnTo>
                  <a:lnTo>
                    <a:pt x="81983" y="3655"/>
                  </a:lnTo>
                  <a:lnTo>
                    <a:pt x="82301" y="3377"/>
                  </a:lnTo>
                  <a:lnTo>
                    <a:pt x="82659" y="3099"/>
                  </a:lnTo>
                  <a:lnTo>
                    <a:pt x="83016" y="2901"/>
                  </a:lnTo>
                  <a:lnTo>
                    <a:pt x="83374" y="2702"/>
                  </a:lnTo>
                  <a:lnTo>
                    <a:pt x="84128" y="2344"/>
                  </a:lnTo>
                  <a:lnTo>
                    <a:pt x="84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81;p71">
              <a:extLst>
                <a:ext uri="{FF2B5EF4-FFF2-40B4-BE49-F238E27FC236}">
                  <a16:creationId xmlns:a16="http://schemas.microsoft.com/office/drawing/2014/main" id="{D80F6D42-F3C3-7BB4-4004-DC00B7FF4E3E}"/>
                </a:ext>
              </a:extLst>
            </p:cNvPr>
            <p:cNvSpPr/>
            <p:nvPr/>
          </p:nvSpPr>
          <p:spPr>
            <a:xfrm>
              <a:off x="4026475" y="3070975"/>
              <a:ext cx="966225" cy="629600"/>
            </a:xfrm>
            <a:custGeom>
              <a:avLst/>
              <a:gdLst/>
              <a:ahLst/>
              <a:cxnLst/>
              <a:rect l="l" t="t" r="r" b="b"/>
              <a:pathLst>
                <a:path w="38649" h="25184" extrusionOk="0">
                  <a:moveTo>
                    <a:pt x="0" y="1"/>
                  </a:moveTo>
                  <a:lnTo>
                    <a:pt x="80" y="358"/>
                  </a:lnTo>
                  <a:lnTo>
                    <a:pt x="159" y="756"/>
                  </a:lnTo>
                  <a:lnTo>
                    <a:pt x="318" y="1113"/>
                  </a:lnTo>
                  <a:lnTo>
                    <a:pt x="477" y="1471"/>
                  </a:lnTo>
                  <a:lnTo>
                    <a:pt x="715" y="1788"/>
                  </a:lnTo>
                  <a:lnTo>
                    <a:pt x="953" y="2106"/>
                  </a:lnTo>
                  <a:lnTo>
                    <a:pt x="1231" y="2384"/>
                  </a:lnTo>
                  <a:lnTo>
                    <a:pt x="1509" y="2662"/>
                  </a:lnTo>
                  <a:lnTo>
                    <a:pt x="1946" y="2940"/>
                  </a:lnTo>
                  <a:lnTo>
                    <a:pt x="2383" y="3179"/>
                  </a:lnTo>
                  <a:lnTo>
                    <a:pt x="2900" y="3337"/>
                  </a:lnTo>
                  <a:lnTo>
                    <a:pt x="3376" y="3457"/>
                  </a:lnTo>
                  <a:lnTo>
                    <a:pt x="3893" y="3496"/>
                  </a:lnTo>
                  <a:lnTo>
                    <a:pt x="4409" y="3457"/>
                  </a:lnTo>
                  <a:lnTo>
                    <a:pt x="4925" y="3377"/>
                  </a:lnTo>
                  <a:lnTo>
                    <a:pt x="5402" y="3218"/>
                  </a:lnTo>
                  <a:lnTo>
                    <a:pt x="5561" y="3457"/>
                  </a:lnTo>
                  <a:lnTo>
                    <a:pt x="5799" y="3655"/>
                  </a:lnTo>
                  <a:lnTo>
                    <a:pt x="6077" y="3814"/>
                  </a:lnTo>
                  <a:lnTo>
                    <a:pt x="6355" y="3894"/>
                  </a:lnTo>
                  <a:lnTo>
                    <a:pt x="6633" y="3933"/>
                  </a:lnTo>
                  <a:lnTo>
                    <a:pt x="6951" y="3933"/>
                  </a:lnTo>
                  <a:lnTo>
                    <a:pt x="7269" y="3894"/>
                  </a:lnTo>
                  <a:lnTo>
                    <a:pt x="7547" y="3774"/>
                  </a:lnTo>
                  <a:lnTo>
                    <a:pt x="7825" y="3655"/>
                  </a:lnTo>
                  <a:lnTo>
                    <a:pt x="8103" y="3496"/>
                  </a:lnTo>
                  <a:lnTo>
                    <a:pt x="8341" y="3298"/>
                  </a:lnTo>
                  <a:lnTo>
                    <a:pt x="8540" y="3099"/>
                  </a:lnTo>
                  <a:lnTo>
                    <a:pt x="8977" y="2662"/>
                  </a:lnTo>
                  <a:lnTo>
                    <a:pt x="9334" y="2146"/>
                  </a:lnTo>
                  <a:lnTo>
                    <a:pt x="9295" y="2622"/>
                  </a:lnTo>
                  <a:lnTo>
                    <a:pt x="9334" y="3059"/>
                  </a:lnTo>
                  <a:lnTo>
                    <a:pt x="9454" y="3536"/>
                  </a:lnTo>
                  <a:lnTo>
                    <a:pt x="9612" y="3933"/>
                  </a:lnTo>
                  <a:lnTo>
                    <a:pt x="9414" y="3894"/>
                  </a:lnTo>
                  <a:lnTo>
                    <a:pt x="9215" y="3854"/>
                  </a:lnTo>
                  <a:lnTo>
                    <a:pt x="8858" y="3894"/>
                  </a:lnTo>
                  <a:lnTo>
                    <a:pt x="8461" y="3973"/>
                  </a:lnTo>
                  <a:lnTo>
                    <a:pt x="8103" y="4172"/>
                  </a:lnTo>
                  <a:lnTo>
                    <a:pt x="7785" y="4410"/>
                  </a:lnTo>
                  <a:lnTo>
                    <a:pt x="7547" y="4728"/>
                  </a:lnTo>
                  <a:lnTo>
                    <a:pt x="7388" y="5085"/>
                  </a:lnTo>
                  <a:lnTo>
                    <a:pt x="7348" y="5284"/>
                  </a:lnTo>
                  <a:lnTo>
                    <a:pt x="7309" y="5482"/>
                  </a:lnTo>
                  <a:lnTo>
                    <a:pt x="7070" y="5403"/>
                  </a:lnTo>
                  <a:lnTo>
                    <a:pt x="6832" y="5363"/>
                  </a:lnTo>
                  <a:lnTo>
                    <a:pt x="6594" y="5363"/>
                  </a:lnTo>
                  <a:lnTo>
                    <a:pt x="6316" y="5403"/>
                  </a:lnTo>
                  <a:lnTo>
                    <a:pt x="6077" y="5443"/>
                  </a:lnTo>
                  <a:lnTo>
                    <a:pt x="5839" y="5562"/>
                  </a:lnTo>
                  <a:lnTo>
                    <a:pt x="5640" y="5681"/>
                  </a:lnTo>
                  <a:lnTo>
                    <a:pt x="5442" y="5840"/>
                  </a:lnTo>
                  <a:lnTo>
                    <a:pt x="5045" y="6158"/>
                  </a:lnTo>
                  <a:lnTo>
                    <a:pt x="4767" y="6595"/>
                  </a:lnTo>
                  <a:lnTo>
                    <a:pt x="4528" y="7031"/>
                  </a:lnTo>
                  <a:lnTo>
                    <a:pt x="4330" y="7468"/>
                  </a:lnTo>
                  <a:lnTo>
                    <a:pt x="4171" y="7866"/>
                  </a:lnTo>
                  <a:lnTo>
                    <a:pt x="4052" y="8303"/>
                  </a:lnTo>
                  <a:lnTo>
                    <a:pt x="3972" y="8700"/>
                  </a:lnTo>
                  <a:lnTo>
                    <a:pt x="3893" y="9137"/>
                  </a:lnTo>
                  <a:lnTo>
                    <a:pt x="3893" y="9574"/>
                  </a:lnTo>
                  <a:lnTo>
                    <a:pt x="3893" y="9971"/>
                  </a:lnTo>
                  <a:lnTo>
                    <a:pt x="3932" y="10408"/>
                  </a:lnTo>
                  <a:lnTo>
                    <a:pt x="4012" y="10805"/>
                  </a:lnTo>
                  <a:lnTo>
                    <a:pt x="4171" y="11242"/>
                  </a:lnTo>
                  <a:lnTo>
                    <a:pt x="4369" y="11599"/>
                  </a:lnTo>
                  <a:lnTo>
                    <a:pt x="4568" y="11957"/>
                  </a:lnTo>
                  <a:lnTo>
                    <a:pt x="4846" y="12275"/>
                  </a:lnTo>
                  <a:lnTo>
                    <a:pt x="5164" y="12592"/>
                  </a:lnTo>
                  <a:lnTo>
                    <a:pt x="5521" y="12831"/>
                  </a:lnTo>
                  <a:lnTo>
                    <a:pt x="5879" y="12990"/>
                  </a:lnTo>
                  <a:lnTo>
                    <a:pt x="6316" y="13109"/>
                  </a:lnTo>
                  <a:lnTo>
                    <a:pt x="6197" y="13228"/>
                  </a:lnTo>
                  <a:lnTo>
                    <a:pt x="6077" y="13347"/>
                  </a:lnTo>
                  <a:lnTo>
                    <a:pt x="5958" y="13585"/>
                  </a:lnTo>
                  <a:lnTo>
                    <a:pt x="5879" y="13863"/>
                  </a:lnTo>
                  <a:lnTo>
                    <a:pt x="5918" y="14181"/>
                  </a:lnTo>
                  <a:lnTo>
                    <a:pt x="5998" y="14459"/>
                  </a:lnTo>
                  <a:lnTo>
                    <a:pt x="6117" y="14737"/>
                  </a:lnTo>
                  <a:lnTo>
                    <a:pt x="6355" y="14936"/>
                  </a:lnTo>
                  <a:lnTo>
                    <a:pt x="6475" y="15015"/>
                  </a:lnTo>
                  <a:lnTo>
                    <a:pt x="6633" y="15055"/>
                  </a:lnTo>
                  <a:lnTo>
                    <a:pt x="5879" y="15214"/>
                  </a:lnTo>
                  <a:lnTo>
                    <a:pt x="5005" y="15452"/>
                  </a:lnTo>
                  <a:lnTo>
                    <a:pt x="4568" y="15611"/>
                  </a:lnTo>
                  <a:lnTo>
                    <a:pt x="4091" y="15810"/>
                  </a:lnTo>
                  <a:lnTo>
                    <a:pt x="3654" y="16048"/>
                  </a:lnTo>
                  <a:lnTo>
                    <a:pt x="3257" y="16286"/>
                  </a:lnTo>
                  <a:lnTo>
                    <a:pt x="2860" y="16564"/>
                  </a:lnTo>
                  <a:lnTo>
                    <a:pt x="2502" y="16882"/>
                  </a:lnTo>
                  <a:lnTo>
                    <a:pt x="2264" y="17200"/>
                  </a:lnTo>
                  <a:lnTo>
                    <a:pt x="2066" y="17557"/>
                  </a:lnTo>
                  <a:lnTo>
                    <a:pt x="1986" y="17716"/>
                  </a:lnTo>
                  <a:lnTo>
                    <a:pt x="1946" y="17915"/>
                  </a:lnTo>
                  <a:lnTo>
                    <a:pt x="1907" y="18113"/>
                  </a:lnTo>
                  <a:lnTo>
                    <a:pt x="1907" y="18352"/>
                  </a:lnTo>
                  <a:lnTo>
                    <a:pt x="1946" y="18550"/>
                  </a:lnTo>
                  <a:lnTo>
                    <a:pt x="1986" y="18749"/>
                  </a:lnTo>
                  <a:lnTo>
                    <a:pt x="2105" y="18987"/>
                  </a:lnTo>
                  <a:lnTo>
                    <a:pt x="2224" y="19226"/>
                  </a:lnTo>
                  <a:lnTo>
                    <a:pt x="1867" y="19345"/>
                  </a:lnTo>
                  <a:lnTo>
                    <a:pt x="1589" y="19543"/>
                  </a:lnTo>
                  <a:lnTo>
                    <a:pt x="1311" y="19821"/>
                  </a:lnTo>
                  <a:lnTo>
                    <a:pt x="1073" y="20099"/>
                  </a:lnTo>
                  <a:lnTo>
                    <a:pt x="914" y="20417"/>
                  </a:lnTo>
                  <a:lnTo>
                    <a:pt x="795" y="20775"/>
                  </a:lnTo>
                  <a:lnTo>
                    <a:pt x="715" y="21132"/>
                  </a:lnTo>
                  <a:lnTo>
                    <a:pt x="675" y="21529"/>
                  </a:lnTo>
                  <a:lnTo>
                    <a:pt x="715" y="21887"/>
                  </a:lnTo>
                  <a:lnTo>
                    <a:pt x="795" y="22244"/>
                  </a:lnTo>
                  <a:lnTo>
                    <a:pt x="914" y="22602"/>
                  </a:lnTo>
                  <a:lnTo>
                    <a:pt x="1073" y="22920"/>
                  </a:lnTo>
                  <a:lnTo>
                    <a:pt x="1271" y="23237"/>
                  </a:lnTo>
                  <a:lnTo>
                    <a:pt x="1509" y="23515"/>
                  </a:lnTo>
                  <a:lnTo>
                    <a:pt x="1748" y="23794"/>
                  </a:lnTo>
                  <a:lnTo>
                    <a:pt x="2026" y="24072"/>
                  </a:lnTo>
                  <a:lnTo>
                    <a:pt x="2344" y="24310"/>
                  </a:lnTo>
                  <a:lnTo>
                    <a:pt x="2701" y="24508"/>
                  </a:lnTo>
                  <a:lnTo>
                    <a:pt x="3059" y="24707"/>
                  </a:lnTo>
                  <a:lnTo>
                    <a:pt x="3416" y="24866"/>
                  </a:lnTo>
                  <a:lnTo>
                    <a:pt x="3813" y="24985"/>
                  </a:lnTo>
                  <a:lnTo>
                    <a:pt x="4210" y="25065"/>
                  </a:lnTo>
                  <a:lnTo>
                    <a:pt x="4608" y="25144"/>
                  </a:lnTo>
                  <a:lnTo>
                    <a:pt x="5005" y="25184"/>
                  </a:lnTo>
                  <a:lnTo>
                    <a:pt x="5442" y="25184"/>
                  </a:lnTo>
                  <a:lnTo>
                    <a:pt x="5839" y="25144"/>
                  </a:lnTo>
                  <a:lnTo>
                    <a:pt x="6236" y="25065"/>
                  </a:lnTo>
                  <a:lnTo>
                    <a:pt x="6633" y="24985"/>
                  </a:lnTo>
                  <a:lnTo>
                    <a:pt x="6991" y="24826"/>
                  </a:lnTo>
                  <a:lnTo>
                    <a:pt x="7388" y="24667"/>
                  </a:lnTo>
                  <a:lnTo>
                    <a:pt x="7746" y="24508"/>
                  </a:lnTo>
                  <a:lnTo>
                    <a:pt x="8063" y="24270"/>
                  </a:lnTo>
                  <a:lnTo>
                    <a:pt x="8381" y="24032"/>
                  </a:lnTo>
                  <a:lnTo>
                    <a:pt x="8699" y="23714"/>
                  </a:lnTo>
                  <a:lnTo>
                    <a:pt x="8937" y="23436"/>
                  </a:lnTo>
                  <a:lnTo>
                    <a:pt x="9176" y="23118"/>
                  </a:lnTo>
                  <a:lnTo>
                    <a:pt x="9414" y="22761"/>
                  </a:lnTo>
                  <a:lnTo>
                    <a:pt x="9573" y="22403"/>
                  </a:lnTo>
                  <a:lnTo>
                    <a:pt x="9732" y="22006"/>
                  </a:lnTo>
                  <a:lnTo>
                    <a:pt x="9851" y="21649"/>
                  </a:lnTo>
                  <a:lnTo>
                    <a:pt x="9970" y="21251"/>
                  </a:lnTo>
                  <a:lnTo>
                    <a:pt x="10010" y="20854"/>
                  </a:lnTo>
                  <a:lnTo>
                    <a:pt x="10049" y="20417"/>
                  </a:lnTo>
                  <a:lnTo>
                    <a:pt x="10049" y="20020"/>
                  </a:lnTo>
                  <a:lnTo>
                    <a:pt x="10010" y="19623"/>
                  </a:lnTo>
                  <a:lnTo>
                    <a:pt x="9970" y="19226"/>
                  </a:lnTo>
                  <a:lnTo>
                    <a:pt x="9851" y="18828"/>
                  </a:lnTo>
                  <a:lnTo>
                    <a:pt x="9732" y="18471"/>
                  </a:lnTo>
                  <a:lnTo>
                    <a:pt x="9851" y="18709"/>
                  </a:lnTo>
                  <a:lnTo>
                    <a:pt x="10010" y="18948"/>
                  </a:lnTo>
                  <a:lnTo>
                    <a:pt x="10169" y="19146"/>
                  </a:lnTo>
                  <a:lnTo>
                    <a:pt x="10367" y="19345"/>
                  </a:lnTo>
                  <a:lnTo>
                    <a:pt x="10605" y="19504"/>
                  </a:lnTo>
                  <a:lnTo>
                    <a:pt x="10844" y="19623"/>
                  </a:lnTo>
                  <a:lnTo>
                    <a:pt x="11082" y="19742"/>
                  </a:lnTo>
                  <a:lnTo>
                    <a:pt x="11360" y="19861"/>
                  </a:lnTo>
                  <a:lnTo>
                    <a:pt x="11638" y="19941"/>
                  </a:lnTo>
                  <a:lnTo>
                    <a:pt x="11916" y="19980"/>
                  </a:lnTo>
                  <a:lnTo>
                    <a:pt x="12750" y="19980"/>
                  </a:lnTo>
                  <a:lnTo>
                    <a:pt x="12989" y="19901"/>
                  </a:lnTo>
                  <a:lnTo>
                    <a:pt x="13267" y="19861"/>
                  </a:lnTo>
                  <a:lnTo>
                    <a:pt x="13505" y="19742"/>
                  </a:lnTo>
                  <a:lnTo>
                    <a:pt x="13863" y="19543"/>
                  </a:lnTo>
                  <a:lnTo>
                    <a:pt x="14220" y="19265"/>
                  </a:lnTo>
                  <a:lnTo>
                    <a:pt x="14538" y="18987"/>
                  </a:lnTo>
                  <a:lnTo>
                    <a:pt x="14816" y="18709"/>
                  </a:lnTo>
                  <a:lnTo>
                    <a:pt x="15332" y="18074"/>
                  </a:lnTo>
                  <a:lnTo>
                    <a:pt x="15849" y="17399"/>
                  </a:lnTo>
                  <a:lnTo>
                    <a:pt x="15928" y="17716"/>
                  </a:lnTo>
                  <a:lnTo>
                    <a:pt x="16047" y="17994"/>
                  </a:lnTo>
                  <a:lnTo>
                    <a:pt x="16325" y="18511"/>
                  </a:lnTo>
                  <a:lnTo>
                    <a:pt x="16643" y="18987"/>
                  </a:lnTo>
                  <a:lnTo>
                    <a:pt x="17080" y="19424"/>
                  </a:lnTo>
                  <a:lnTo>
                    <a:pt x="17517" y="19782"/>
                  </a:lnTo>
                  <a:lnTo>
                    <a:pt x="18033" y="20099"/>
                  </a:lnTo>
                  <a:lnTo>
                    <a:pt x="18589" y="20338"/>
                  </a:lnTo>
                  <a:lnTo>
                    <a:pt x="19145" y="20497"/>
                  </a:lnTo>
                  <a:lnTo>
                    <a:pt x="19702" y="20616"/>
                  </a:lnTo>
                  <a:lnTo>
                    <a:pt x="20258" y="20616"/>
                  </a:lnTo>
                  <a:lnTo>
                    <a:pt x="20814" y="20536"/>
                  </a:lnTo>
                  <a:lnTo>
                    <a:pt x="21330" y="20417"/>
                  </a:lnTo>
                  <a:lnTo>
                    <a:pt x="21886" y="20219"/>
                  </a:lnTo>
                  <a:lnTo>
                    <a:pt x="22363" y="19980"/>
                  </a:lnTo>
                  <a:lnTo>
                    <a:pt x="22839" y="19663"/>
                  </a:lnTo>
                  <a:lnTo>
                    <a:pt x="23237" y="19265"/>
                  </a:lnTo>
                  <a:lnTo>
                    <a:pt x="23554" y="18948"/>
                  </a:lnTo>
                  <a:lnTo>
                    <a:pt x="23713" y="18749"/>
                  </a:lnTo>
                  <a:lnTo>
                    <a:pt x="23912" y="18630"/>
                  </a:lnTo>
                  <a:lnTo>
                    <a:pt x="24190" y="18471"/>
                  </a:lnTo>
                  <a:lnTo>
                    <a:pt x="24468" y="18312"/>
                  </a:lnTo>
                  <a:lnTo>
                    <a:pt x="25104" y="18113"/>
                  </a:lnTo>
                  <a:lnTo>
                    <a:pt x="25382" y="17994"/>
                  </a:lnTo>
                  <a:lnTo>
                    <a:pt x="25660" y="17835"/>
                  </a:lnTo>
                  <a:lnTo>
                    <a:pt x="26176" y="17478"/>
                  </a:lnTo>
                  <a:lnTo>
                    <a:pt x="26653" y="17081"/>
                  </a:lnTo>
                  <a:lnTo>
                    <a:pt x="27050" y="16564"/>
                  </a:lnTo>
                  <a:lnTo>
                    <a:pt x="27407" y="16048"/>
                  </a:lnTo>
                  <a:lnTo>
                    <a:pt x="27725" y="15492"/>
                  </a:lnTo>
                  <a:lnTo>
                    <a:pt x="27963" y="14856"/>
                  </a:lnTo>
                  <a:lnTo>
                    <a:pt x="28122" y="14261"/>
                  </a:lnTo>
                  <a:lnTo>
                    <a:pt x="28202" y="13625"/>
                  </a:lnTo>
                  <a:lnTo>
                    <a:pt x="28202" y="12990"/>
                  </a:lnTo>
                  <a:lnTo>
                    <a:pt x="28122" y="12354"/>
                  </a:lnTo>
                  <a:lnTo>
                    <a:pt x="27963" y="11758"/>
                  </a:lnTo>
                  <a:lnTo>
                    <a:pt x="27884" y="11480"/>
                  </a:lnTo>
                  <a:lnTo>
                    <a:pt x="27725" y="11202"/>
                  </a:lnTo>
                  <a:lnTo>
                    <a:pt x="27566" y="10924"/>
                  </a:lnTo>
                  <a:lnTo>
                    <a:pt x="27407" y="10686"/>
                  </a:lnTo>
                  <a:lnTo>
                    <a:pt x="27209" y="10408"/>
                  </a:lnTo>
                  <a:lnTo>
                    <a:pt x="26970" y="10209"/>
                  </a:lnTo>
                  <a:lnTo>
                    <a:pt x="26732" y="9971"/>
                  </a:lnTo>
                  <a:lnTo>
                    <a:pt x="26454" y="9812"/>
                  </a:lnTo>
                  <a:lnTo>
                    <a:pt x="26772" y="9494"/>
                  </a:lnTo>
                  <a:lnTo>
                    <a:pt x="27010" y="9176"/>
                  </a:lnTo>
                  <a:lnTo>
                    <a:pt x="27248" y="8779"/>
                  </a:lnTo>
                  <a:lnTo>
                    <a:pt x="27407" y="8382"/>
                  </a:lnTo>
                  <a:lnTo>
                    <a:pt x="27487" y="7985"/>
                  </a:lnTo>
                  <a:lnTo>
                    <a:pt x="27526" y="7548"/>
                  </a:lnTo>
                  <a:lnTo>
                    <a:pt x="27487" y="7111"/>
                  </a:lnTo>
                  <a:lnTo>
                    <a:pt x="27407" y="6714"/>
                  </a:lnTo>
                  <a:lnTo>
                    <a:pt x="27805" y="7031"/>
                  </a:lnTo>
                  <a:lnTo>
                    <a:pt x="28241" y="7309"/>
                  </a:lnTo>
                  <a:lnTo>
                    <a:pt x="28678" y="7588"/>
                  </a:lnTo>
                  <a:lnTo>
                    <a:pt x="29155" y="7786"/>
                  </a:lnTo>
                  <a:lnTo>
                    <a:pt x="29393" y="7866"/>
                  </a:lnTo>
                  <a:lnTo>
                    <a:pt x="29671" y="7905"/>
                  </a:lnTo>
                  <a:lnTo>
                    <a:pt x="30188" y="7905"/>
                  </a:lnTo>
                  <a:lnTo>
                    <a:pt x="30426" y="7866"/>
                  </a:lnTo>
                  <a:lnTo>
                    <a:pt x="30664" y="7746"/>
                  </a:lnTo>
                  <a:lnTo>
                    <a:pt x="30903" y="7627"/>
                  </a:lnTo>
                  <a:lnTo>
                    <a:pt x="31101" y="7468"/>
                  </a:lnTo>
                  <a:lnTo>
                    <a:pt x="31379" y="7826"/>
                  </a:lnTo>
                  <a:lnTo>
                    <a:pt x="31697" y="8104"/>
                  </a:lnTo>
                  <a:lnTo>
                    <a:pt x="32055" y="8303"/>
                  </a:lnTo>
                  <a:lnTo>
                    <a:pt x="32452" y="8461"/>
                  </a:lnTo>
                  <a:lnTo>
                    <a:pt x="32889" y="8541"/>
                  </a:lnTo>
                  <a:lnTo>
                    <a:pt x="33326" y="8581"/>
                  </a:lnTo>
                  <a:lnTo>
                    <a:pt x="33763" y="8541"/>
                  </a:lnTo>
                  <a:lnTo>
                    <a:pt x="34200" y="8461"/>
                  </a:lnTo>
                  <a:lnTo>
                    <a:pt x="34597" y="8342"/>
                  </a:lnTo>
                  <a:lnTo>
                    <a:pt x="34994" y="8144"/>
                  </a:lnTo>
                  <a:lnTo>
                    <a:pt x="35351" y="7945"/>
                  </a:lnTo>
                  <a:lnTo>
                    <a:pt x="35709" y="7707"/>
                  </a:lnTo>
                  <a:lnTo>
                    <a:pt x="36066" y="7429"/>
                  </a:lnTo>
                  <a:lnTo>
                    <a:pt x="36384" y="7111"/>
                  </a:lnTo>
                  <a:lnTo>
                    <a:pt x="36940" y="6475"/>
                  </a:lnTo>
                  <a:lnTo>
                    <a:pt x="37337" y="5959"/>
                  </a:lnTo>
                  <a:lnTo>
                    <a:pt x="37655" y="5482"/>
                  </a:lnTo>
                  <a:lnTo>
                    <a:pt x="37933" y="5006"/>
                  </a:lnTo>
                  <a:lnTo>
                    <a:pt x="38132" y="4608"/>
                  </a:lnTo>
                  <a:lnTo>
                    <a:pt x="38291" y="4172"/>
                  </a:lnTo>
                  <a:lnTo>
                    <a:pt x="38450" y="3735"/>
                  </a:lnTo>
                  <a:lnTo>
                    <a:pt x="38529" y="3298"/>
                  </a:lnTo>
                  <a:lnTo>
                    <a:pt x="38609" y="2821"/>
                  </a:lnTo>
                  <a:lnTo>
                    <a:pt x="38648" y="2384"/>
                  </a:lnTo>
                  <a:lnTo>
                    <a:pt x="38648" y="1947"/>
                  </a:lnTo>
                  <a:lnTo>
                    <a:pt x="38569" y="1471"/>
                  </a:lnTo>
                  <a:lnTo>
                    <a:pt x="38489" y="1073"/>
                  </a:lnTo>
                  <a:lnTo>
                    <a:pt x="38370" y="716"/>
                  </a:lnTo>
                  <a:lnTo>
                    <a:pt x="38172" y="358"/>
                  </a:lnTo>
                  <a:lnTo>
                    <a:pt x="37933" y="41"/>
                  </a:lnTo>
                  <a:lnTo>
                    <a:pt x="378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2;p71">
              <a:extLst>
                <a:ext uri="{FF2B5EF4-FFF2-40B4-BE49-F238E27FC236}">
                  <a16:creationId xmlns:a16="http://schemas.microsoft.com/office/drawing/2014/main" id="{4AAEEB4D-140E-6932-9A5F-D98AEFCF96E9}"/>
                </a:ext>
              </a:extLst>
            </p:cNvPr>
            <p:cNvSpPr/>
            <p:nvPr/>
          </p:nvSpPr>
          <p:spPr>
            <a:xfrm>
              <a:off x="4430625" y="3703525"/>
              <a:ext cx="110250" cy="72525"/>
            </a:xfrm>
            <a:custGeom>
              <a:avLst/>
              <a:gdLst/>
              <a:ahLst/>
              <a:cxnLst/>
              <a:rect l="l" t="t" r="r" b="b"/>
              <a:pathLst>
                <a:path w="4410" h="2901" extrusionOk="0">
                  <a:moveTo>
                    <a:pt x="2225" y="1"/>
                  </a:moveTo>
                  <a:lnTo>
                    <a:pt x="1867" y="41"/>
                  </a:lnTo>
                  <a:lnTo>
                    <a:pt x="1470" y="160"/>
                  </a:lnTo>
                  <a:lnTo>
                    <a:pt x="1152" y="319"/>
                  </a:lnTo>
                  <a:lnTo>
                    <a:pt x="835" y="517"/>
                  </a:lnTo>
                  <a:lnTo>
                    <a:pt x="596" y="795"/>
                  </a:lnTo>
                  <a:lnTo>
                    <a:pt x="398" y="1113"/>
                  </a:lnTo>
                  <a:lnTo>
                    <a:pt x="318" y="1431"/>
                  </a:lnTo>
                  <a:lnTo>
                    <a:pt x="358" y="1034"/>
                  </a:lnTo>
                  <a:lnTo>
                    <a:pt x="239" y="1153"/>
                  </a:lnTo>
                  <a:lnTo>
                    <a:pt x="159" y="1272"/>
                  </a:lnTo>
                  <a:lnTo>
                    <a:pt x="80" y="1431"/>
                  </a:lnTo>
                  <a:lnTo>
                    <a:pt x="40" y="1590"/>
                  </a:lnTo>
                  <a:lnTo>
                    <a:pt x="0" y="1749"/>
                  </a:lnTo>
                  <a:lnTo>
                    <a:pt x="0" y="1907"/>
                  </a:lnTo>
                  <a:lnTo>
                    <a:pt x="40" y="2066"/>
                  </a:lnTo>
                  <a:lnTo>
                    <a:pt x="80" y="2225"/>
                  </a:lnTo>
                  <a:lnTo>
                    <a:pt x="159" y="2384"/>
                  </a:lnTo>
                  <a:lnTo>
                    <a:pt x="278" y="2503"/>
                  </a:lnTo>
                  <a:lnTo>
                    <a:pt x="398" y="2622"/>
                  </a:lnTo>
                  <a:lnTo>
                    <a:pt x="517" y="2742"/>
                  </a:lnTo>
                  <a:lnTo>
                    <a:pt x="676" y="2781"/>
                  </a:lnTo>
                  <a:lnTo>
                    <a:pt x="835" y="2861"/>
                  </a:lnTo>
                  <a:lnTo>
                    <a:pt x="993" y="2900"/>
                  </a:lnTo>
                  <a:lnTo>
                    <a:pt x="1152" y="2900"/>
                  </a:lnTo>
                  <a:lnTo>
                    <a:pt x="1470" y="2821"/>
                  </a:lnTo>
                  <a:lnTo>
                    <a:pt x="1788" y="2742"/>
                  </a:lnTo>
                  <a:lnTo>
                    <a:pt x="2304" y="2742"/>
                  </a:lnTo>
                  <a:lnTo>
                    <a:pt x="2821" y="2781"/>
                  </a:lnTo>
                  <a:lnTo>
                    <a:pt x="3099" y="2821"/>
                  </a:lnTo>
                  <a:lnTo>
                    <a:pt x="3337" y="2821"/>
                  </a:lnTo>
                  <a:lnTo>
                    <a:pt x="3575" y="2781"/>
                  </a:lnTo>
                  <a:lnTo>
                    <a:pt x="3814" y="2662"/>
                  </a:lnTo>
                  <a:lnTo>
                    <a:pt x="4012" y="2543"/>
                  </a:lnTo>
                  <a:lnTo>
                    <a:pt x="4171" y="2344"/>
                  </a:lnTo>
                  <a:lnTo>
                    <a:pt x="4290" y="2146"/>
                  </a:lnTo>
                  <a:lnTo>
                    <a:pt x="4370" y="1907"/>
                  </a:lnTo>
                  <a:lnTo>
                    <a:pt x="4409" y="1669"/>
                  </a:lnTo>
                  <a:lnTo>
                    <a:pt x="4409" y="1431"/>
                  </a:lnTo>
                  <a:lnTo>
                    <a:pt x="4330" y="1193"/>
                  </a:lnTo>
                  <a:lnTo>
                    <a:pt x="4250" y="954"/>
                  </a:lnTo>
                  <a:lnTo>
                    <a:pt x="4092" y="756"/>
                  </a:lnTo>
                  <a:lnTo>
                    <a:pt x="3933" y="557"/>
                  </a:lnTo>
                  <a:lnTo>
                    <a:pt x="3774" y="398"/>
                  </a:lnTo>
                  <a:lnTo>
                    <a:pt x="3536" y="279"/>
                  </a:lnTo>
                  <a:lnTo>
                    <a:pt x="3337" y="160"/>
                  </a:lnTo>
                  <a:lnTo>
                    <a:pt x="3099" y="80"/>
                  </a:lnTo>
                  <a:lnTo>
                    <a:pt x="2860" y="41"/>
                  </a:lnTo>
                  <a:lnTo>
                    <a:pt x="2622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83;p71">
              <a:extLst>
                <a:ext uri="{FF2B5EF4-FFF2-40B4-BE49-F238E27FC236}">
                  <a16:creationId xmlns:a16="http://schemas.microsoft.com/office/drawing/2014/main" id="{5CD6EDF9-53C6-FBC4-31B1-9510CC24BE28}"/>
                </a:ext>
              </a:extLst>
            </p:cNvPr>
            <p:cNvSpPr/>
            <p:nvPr/>
          </p:nvSpPr>
          <p:spPr>
            <a:xfrm>
              <a:off x="3900350" y="3224900"/>
              <a:ext cx="71525" cy="55625"/>
            </a:xfrm>
            <a:custGeom>
              <a:avLst/>
              <a:gdLst/>
              <a:ahLst/>
              <a:cxnLst/>
              <a:rect l="l" t="t" r="r" b="b"/>
              <a:pathLst>
                <a:path w="2861" h="2225" extrusionOk="0">
                  <a:moveTo>
                    <a:pt x="716" y="1"/>
                  </a:moveTo>
                  <a:lnTo>
                    <a:pt x="477" y="40"/>
                  </a:lnTo>
                  <a:lnTo>
                    <a:pt x="318" y="120"/>
                  </a:lnTo>
                  <a:lnTo>
                    <a:pt x="159" y="199"/>
                  </a:lnTo>
                  <a:lnTo>
                    <a:pt x="80" y="358"/>
                  </a:lnTo>
                  <a:lnTo>
                    <a:pt x="1" y="517"/>
                  </a:lnTo>
                  <a:lnTo>
                    <a:pt x="1" y="716"/>
                  </a:lnTo>
                  <a:lnTo>
                    <a:pt x="40" y="914"/>
                  </a:lnTo>
                  <a:lnTo>
                    <a:pt x="80" y="1113"/>
                  </a:lnTo>
                  <a:lnTo>
                    <a:pt x="80" y="1311"/>
                  </a:lnTo>
                  <a:lnTo>
                    <a:pt x="199" y="1550"/>
                  </a:lnTo>
                  <a:lnTo>
                    <a:pt x="358" y="1748"/>
                  </a:lnTo>
                  <a:lnTo>
                    <a:pt x="557" y="1907"/>
                  </a:lnTo>
                  <a:lnTo>
                    <a:pt x="795" y="2026"/>
                  </a:lnTo>
                  <a:lnTo>
                    <a:pt x="1073" y="2106"/>
                  </a:lnTo>
                  <a:lnTo>
                    <a:pt x="1311" y="2185"/>
                  </a:lnTo>
                  <a:lnTo>
                    <a:pt x="1589" y="2225"/>
                  </a:lnTo>
                  <a:lnTo>
                    <a:pt x="1867" y="2225"/>
                  </a:lnTo>
                  <a:lnTo>
                    <a:pt x="2106" y="2185"/>
                  </a:lnTo>
                  <a:lnTo>
                    <a:pt x="2344" y="2106"/>
                  </a:lnTo>
                  <a:lnTo>
                    <a:pt x="2543" y="2026"/>
                  </a:lnTo>
                  <a:lnTo>
                    <a:pt x="2702" y="1907"/>
                  </a:lnTo>
                  <a:lnTo>
                    <a:pt x="2821" y="1748"/>
                  </a:lnTo>
                  <a:lnTo>
                    <a:pt x="2860" y="1550"/>
                  </a:lnTo>
                  <a:lnTo>
                    <a:pt x="2821" y="1351"/>
                  </a:lnTo>
                  <a:lnTo>
                    <a:pt x="2741" y="1113"/>
                  </a:lnTo>
                  <a:lnTo>
                    <a:pt x="2582" y="835"/>
                  </a:lnTo>
                  <a:lnTo>
                    <a:pt x="2384" y="636"/>
                  </a:lnTo>
                  <a:lnTo>
                    <a:pt x="2145" y="438"/>
                  </a:lnTo>
                  <a:lnTo>
                    <a:pt x="1907" y="279"/>
                  </a:lnTo>
                  <a:lnTo>
                    <a:pt x="1669" y="159"/>
                  </a:lnTo>
                  <a:lnTo>
                    <a:pt x="1431" y="80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84;p71">
              <a:extLst>
                <a:ext uri="{FF2B5EF4-FFF2-40B4-BE49-F238E27FC236}">
                  <a16:creationId xmlns:a16="http://schemas.microsoft.com/office/drawing/2014/main" id="{85A428EA-8E13-600D-57F4-315CD0C933AE}"/>
                </a:ext>
              </a:extLst>
            </p:cNvPr>
            <p:cNvSpPr/>
            <p:nvPr/>
          </p:nvSpPr>
          <p:spPr>
            <a:xfrm>
              <a:off x="2960950" y="3239800"/>
              <a:ext cx="682225" cy="1047650"/>
            </a:xfrm>
            <a:custGeom>
              <a:avLst/>
              <a:gdLst/>
              <a:ahLst/>
              <a:cxnLst/>
              <a:rect l="l" t="t" r="r" b="b"/>
              <a:pathLst>
                <a:path w="27289" h="41906" extrusionOk="0">
                  <a:moveTo>
                    <a:pt x="1" y="0"/>
                  </a:moveTo>
                  <a:lnTo>
                    <a:pt x="1" y="13227"/>
                  </a:lnTo>
                  <a:lnTo>
                    <a:pt x="1" y="37973"/>
                  </a:lnTo>
                  <a:lnTo>
                    <a:pt x="1" y="41071"/>
                  </a:lnTo>
                  <a:lnTo>
                    <a:pt x="80" y="41111"/>
                  </a:lnTo>
                  <a:lnTo>
                    <a:pt x="398" y="41389"/>
                  </a:lnTo>
                  <a:lnTo>
                    <a:pt x="795" y="41588"/>
                  </a:lnTo>
                  <a:lnTo>
                    <a:pt x="1193" y="41747"/>
                  </a:lnTo>
                  <a:lnTo>
                    <a:pt x="1629" y="41826"/>
                  </a:lnTo>
                  <a:lnTo>
                    <a:pt x="2106" y="41906"/>
                  </a:lnTo>
                  <a:lnTo>
                    <a:pt x="2622" y="41906"/>
                  </a:lnTo>
                  <a:lnTo>
                    <a:pt x="3099" y="41866"/>
                  </a:lnTo>
                  <a:lnTo>
                    <a:pt x="3576" y="41786"/>
                  </a:lnTo>
                  <a:lnTo>
                    <a:pt x="4052" y="41667"/>
                  </a:lnTo>
                  <a:lnTo>
                    <a:pt x="4529" y="41508"/>
                  </a:lnTo>
                  <a:lnTo>
                    <a:pt x="5006" y="41349"/>
                  </a:lnTo>
                  <a:lnTo>
                    <a:pt x="5443" y="41111"/>
                  </a:lnTo>
                  <a:lnTo>
                    <a:pt x="5999" y="40833"/>
                  </a:lnTo>
                  <a:lnTo>
                    <a:pt x="6475" y="40476"/>
                  </a:lnTo>
                  <a:lnTo>
                    <a:pt x="7031" y="40078"/>
                  </a:lnTo>
                  <a:lnTo>
                    <a:pt x="7389" y="39761"/>
                  </a:lnTo>
                  <a:lnTo>
                    <a:pt x="7746" y="39443"/>
                  </a:lnTo>
                  <a:lnTo>
                    <a:pt x="8064" y="39085"/>
                  </a:lnTo>
                  <a:lnTo>
                    <a:pt x="8382" y="38728"/>
                  </a:lnTo>
                  <a:lnTo>
                    <a:pt x="8620" y="38331"/>
                  </a:lnTo>
                  <a:lnTo>
                    <a:pt x="8859" y="37933"/>
                  </a:lnTo>
                  <a:lnTo>
                    <a:pt x="9057" y="37497"/>
                  </a:lnTo>
                  <a:lnTo>
                    <a:pt x="9216" y="37060"/>
                  </a:lnTo>
                  <a:lnTo>
                    <a:pt x="9296" y="36623"/>
                  </a:lnTo>
                  <a:lnTo>
                    <a:pt x="9335" y="36146"/>
                  </a:lnTo>
                  <a:lnTo>
                    <a:pt x="9296" y="35669"/>
                  </a:lnTo>
                  <a:lnTo>
                    <a:pt x="9176" y="35193"/>
                  </a:lnTo>
                  <a:lnTo>
                    <a:pt x="9017" y="34756"/>
                  </a:lnTo>
                  <a:lnTo>
                    <a:pt x="8779" y="34359"/>
                  </a:lnTo>
                  <a:lnTo>
                    <a:pt x="8501" y="34001"/>
                  </a:lnTo>
                  <a:lnTo>
                    <a:pt x="8144" y="33723"/>
                  </a:lnTo>
                  <a:lnTo>
                    <a:pt x="8302" y="33485"/>
                  </a:lnTo>
                  <a:lnTo>
                    <a:pt x="8422" y="33246"/>
                  </a:lnTo>
                  <a:lnTo>
                    <a:pt x="8541" y="33008"/>
                  </a:lnTo>
                  <a:lnTo>
                    <a:pt x="8581" y="32730"/>
                  </a:lnTo>
                  <a:lnTo>
                    <a:pt x="8620" y="32452"/>
                  </a:lnTo>
                  <a:lnTo>
                    <a:pt x="8581" y="32174"/>
                  </a:lnTo>
                  <a:lnTo>
                    <a:pt x="8541" y="31856"/>
                  </a:lnTo>
                  <a:lnTo>
                    <a:pt x="8461" y="31618"/>
                  </a:lnTo>
                  <a:lnTo>
                    <a:pt x="8263" y="31102"/>
                  </a:lnTo>
                  <a:lnTo>
                    <a:pt x="7945" y="30585"/>
                  </a:lnTo>
                  <a:lnTo>
                    <a:pt x="7627" y="30148"/>
                  </a:lnTo>
                  <a:lnTo>
                    <a:pt x="7270" y="29711"/>
                  </a:lnTo>
                  <a:lnTo>
                    <a:pt x="7746" y="29791"/>
                  </a:lnTo>
                  <a:lnTo>
                    <a:pt x="8183" y="29831"/>
                  </a:lnTo>
                  <a:lnTo>
                    <a:pt x="8660" y="29791"/>
                  </a:lnTo>
                  <a:lnTo>
                    <a:pt x="9097" y="29711"/>
                  </a:lnTo>
                  <a:lnTo>
                    <a:pt x="9534" y="29552"/>
                  </a:lnTo>
                  <a:lnTo>
                    <a:pt x="9931" y="29314"/>
                  </a:lnTo>
                  <a:lnTo>
                    <a:pt x="10328" y="29036"/>
                  </a:lnTo>
                  <a:lnTo>
                    <a:pt x="10646" y="28679"/>
                  </a:lnTo>
                  <a:lnTo>
                    <a:pt x="10845" y="28996"/>
                  </a:lnTo>
                  <a:lnTo>
                    <a:pt x="11083" y="29274"/>
                  </a:lnTo>
                  <a:lnTo>
                    <a:pt x="11321" y="29513"/>
                  </a:lnTo>
                  <a:lnTo>
                    <a:pt x="11599" y="29711"/>
                  </a:lnTo>
                  <a:lnTo>
                    <a:pt x="11877" y="29910"/>
                  </a:lnTo>
                  <a:lnTo>
                    <a:pt x="12155" y="30069"/>
                  </a:lnTo>
                  <a:lnTo>
                    <a:pt x="12433" y="30228"/>
                  </a:lnTo>
                  <a:lnTo>
                    <a:pt x="12751" y="30347"/>
                  </a:lnTo>
                  <a:lnTo>
                    <a:pt x="13069" y="30426"/>
                  </a:lnTo>
                  <a:lnTo>
                    <a:pt x="13426" y="30506"/>
                  </a:lnTo>
                  <a:lnTo>
                    <a:pt x="14102" y="30585"/>
                  </a:lnTo>
                  <a:lnTo>
                    <a:pt x="14777" y="30585"/>
                  </a:lnTo>
                  <a:lnTo>
                    <a:pt x="15452" y="30466"/>
                  </a:lnTo>
                  <a:lnTo>
                    <a:pt x="16127" y="30307"/>
                  </a:lnTo>
                  <a:lnTo>
                    <a:pt x="16803" y="30069"/>
                  </a:lnTo>
                  <a:lnTo>
                    <a:pt x="17438" y="29751"/>
                  </a:lnTo>
                  <a:lnTo>
                    <a:pt x="17994" y="29354"/>
                  </a:lnTo>
                  <a:lnTo>
                    <a:pt x="18511" y="28917"/>
                  </a:lnTo>
                  <a:lnTo>
                    <a:pt x="18987" y="28401"/>
                  </a:lnTo>
                  <a:lnTo>
                    <a:pt x="19186" y="28123"/>
                  </a:lnTo>
                  <a:lnTo>
                    <a:pt x="19345" y="27844"/>
                  </a:lnTo>
                  <a:lnTo>
                    <a:pt x="19504" y="27527"/>
                  </a:lnTo>
                  <a:lnTo>
                    <a:pt x="19663" y="27209"/>
                  </a:lnTo>
                  <a:lnTo>
                    <a:pt x="19901" y="26534"/>
                  </a:lnTo>
                  <a:lnTo>
                    <a:pt x="20020" y="26216"/>
                  </a:lnTo>
                  <a:lnTo>
                    <a:pt x="20219" y="25898"/>
                  </a:lnTo>
                  <a:lnTo>
                    <a:pt x="20378" y="25739"/>
                  </a:lnTo>
                  <a:lnTo>
                    <a:pt x="20536" y="25541"/>
                  </a:lnTo>
                  <a:lnTo>
                    <a:pt x="20894" y="25183"/>
                  </a:lnTo>
                  <a:lnTo>
                    <a:pt x="21331" y="24746"/>
                  </a:lnTo>
                  <a:lnTo>
                    <a:pt x="21649" y="24270"/>
                  </a:lnTo>
                  <a:lnTo>
                    <a:pt x="21927" y="23714"/>
                  </a:lnTo>
                  <a:lnTo>
                    <a:pt x="22165" y="23157"/>
                  </a:lnTo>
                  <a:lnTo>
                    <a:pt x="22284" y="22562"/>
                  </a:lnTo>
                  <a:lnTo>
                    <a:pt x="22364" y="21966"/>
                  </a:lnTo>
                  <a:lnTo>
                    <a:pt x="22364" y="21330"/>
                  </a:lnTo>
                  <a:lnTo>
                    <a:pt x="22244" y="20735"/>
                  </a:lnTo>
                  <a:lnTo>
                    <a:pt x="22086" y="20139"/>
                  </a:lnTo>
                  <a:lnTo>
                    <a:pt x="21808" y="19543"/>
                  </a:lnTo>
                  <a:lnTo>
                    <a:pt x="21490" y="19027"/>
                  </a:lnTo>
                  <a:lnTo>
                    <a:pt x="21053" y="18510"/>
                  </a:lnTo>
                  <a:lnTo>
                    <a:pt x="20616" y="18073"/>
                  </a:lnTo>
                  <a:lnTo>
                    <a:pt x="20060" y="17676"/>
                  </a:lnTo>
                  <a:lnTo>
                    <a:pt x="19782" y="17517"/>
                  </a:lnTo>
                  <a:lnTo>
                    <a:pt x="19504" y="17398"/>
                  </a:lnTo>
                  <a:lnTo>
                    <a:pt x="19226" y="17279"/>
                  </a:lnTo>
                  <a:lnTo>
                    <a:pt x="18908" y="17199"/>
                  </a:lnTo>
                  <a:lnTo>
                    <a:pt x="19583" y="16643"/>
                  </a:lnTo>
                  <a:lnTo>
                    <a:pt x="20298" y="16047"/>
                  </a:lnTo>
                  <a:lnTo>
                    <a:pt x="20616" y="15730"/>
                  </a:lnTo>
                  <a:lnTo>
                    <a:pt x="20934" y="15412"/>
                  </a:lnTo>
                  <a:lnTo>
                    <a:pt x="21212" y="15054"/>
                  </a:lnTo>
                  <a:lnTo>
                    <a:pt x="21410" y="14657"/>
                  </a:lnTo>
                  <a:lnTo>
                    <a:pt x="21529" y="14379"/>
                  </a:lnTo>
                  <a:lnTo>
                    <a:pt x="21609" y="14101"/>
                  </a:lnTo>
                  <a:lnTo>
                    <a:pt x="21688" y="13823"/>
                  </a:lnTo>
                  <a:lnTo>
                    <a:pt x="21688" y="13505"/>
                  </a:lnTo>
                  <a:lnTo>
                    <a:pt x="21688" y="13227"/>
                  </a:lnTo>
                  <a:lnTo>
                    <a:pt x="21688" y="12910"/>
                  </a:lnTo>
                  <a:lnTo>
                    <a:pt x="21609" y="12592"/>
                  </a:lnTo>
                  <a:lnTo>
                    <a:pt x="21529" y="12314"/>
                  </a:lnTo>
                  <a:lnTo>
                    <a:pt x="21450" y="12036"/>
                  </a:lnTo>
                  <a:lnTo>
                    <a:pt x="21291" y="11758"/>
                  </a:lnTo>
                  <a:lnTo>
                    <a:pt x="21172" y="11480"/>
                  </a:lnTo>
                  <a:lnTo>
                    <a:pt x="20973" y="11241"/>
                  </a:lnTo>
                  <a:lnTo>
                    <a:pt x="20775" y="11043"/>
                  </a:lnTo>
                  <a:lnTo>
                    <a:pt x="20536" y="10844"/>
                  </a:lnTo>
                  <a:lnTo>
                    <a:pt x="20298" y="10685"/>
                  </a:lnTo>
                  <a:lnTo>
                    <a:pt x="20020" y="10526"/>
                  </a:lnTo>
                  <a:lnTo>
                    <a:pt x="20457" y="10685"/>
                  </a:lnTo>
                  <a:lnTo>
                    <a:pt x="20854" y="10804"/>
                  </a:lnTo>
                  <a:lnTo>
                    <a:pt x="21291" y="10884"/>
                  </a:lnTo>
                  <a:lnTo>
                    <a:pt x="21728" y="10924"/>
                  </a:lnTo>
                  <a:lnTo>
                    <a:pt x="22165" y="10924"/>
                  </a:lnTo>
                  <a:lnTo>
                    <a:pt x="22602" y="10884"/>
                  </a:lnTo>
                  <a:lnTo>
                    <a:pt x="23039" y="10804"/>
                  </a:lnTo>
                  <a:lnTo>
                    <a:pt x="23476" y="10685"/>
                  </a:lnTo>
                  <a:lnTo>
                    <a:pt x="23913" y="10566"/>
                  </a:lnTo>
                  <a:lnTo>
                    <a:pt x="24310" y="10407"/>
                  </a:lnTo>
                  <a:lnTo>
                    <a:pt x="24707" y="10209"/>
                  </a:lnTo>
                  <a:lnTo>
                    <a:pt x="25065" y="9970"/>
                  </a:lnTo>
                  <a:lnTo>
                    <a:pt x="25422" y="9692"/>
                  </a:lnTo>
                  <a:lnTo>
                    <a:pt x="25740" y="9414"/>
                  </a:lnTo>
                  <a:lnTo>
                    <a:pt x="26058" y="9096"/>
                  </a:lnTo>
                  <a:lnTo>
                    <a:pt x="26336" y="8739"/>
                  </a:lnTo>
                  <a:lnTo>
                    <a:pt x="26574" y="8381"/>
                  </a:lnTo>
                  <a:lnTo>
                    <a:pt x="26773" y="8024"/>
                  </a:lnTo>
                  <a:lnTo>
                    <a:pt x="26971" y="7587"/>
                  </a:lnTo>
                  <a:lnTo>
                    <a:pt x="27090" y="7190"/>
                  </a:lnTo>
                  <a:lnTo>
                    <a:pt x="27210" y="6753"/>
                  </a:lnTo>
                  <a:lnTo>
                    <a:pt x="27249" y="6316"/>
                  </a:lnTo>
                  <a:lnTo>
                    <a:pt x="27289" y="5879"/>
                  </a:lnTo>
                  <a:lnTo>
                    <a:pt x="27289" y="5442"/>
                  </a:lnTo>
                  <a:lnTo>
                    <a:pt x="27289" y="5005"/>
                  </a:lnTo>
                  <a:lnTo>
                    <a:pt x="27210" y="4568"/>
                  </a:lnTo>
                  <a:lnTo>
                    <a:pt x="27090" y="4131"/>
                  </a:lnTo>
                  <a:lnTo>
                    <a:pt x="26971" y="3734"/>
                  </a:lnTo>
                  <a:lnTo>
                    <a:pt x="26812" y="3337"/>
                  </a:lnTo>
                  <a:lnTo>
                    <a:pt x="26614" y="2940"/>
                  </a:lnTo>
                  <a:lnTo>
                    <a:pt x="26375" y="2582"/>
                  </a:lnTo>
                  <a:lnTo>
                    <a:pt x="26097" y="2225"/>
                  </a:lnTo>
                  <a:lnTo>
                    <a:pt x="25819" y="1907"/>
                  </a:lnTo>
                  <a:lnTo>
                    <a:pt x="25541" y="1629"/>
                  </a:lnTo>
                  <a:lnTo>
                    <a:pt x="25223" y="1391"/>
                  </a:lnTo>
                  <a:lnTo>
                    <a:pt x="24866" y="1192"/>
                  </a:lnTo>
                  <a:lnTo>
                    <a:pt x="24509" y="993"/>
                  </a:lnTo>
                  <a:lnTo>
                    <a:pt x="24151" y="874"/>
                  </a:lnTo>
                  <a:lnTo>
                    <a:pt x="23754" y="795"/>
                  </a:lnTo>
                  <a:lnTo>
                    <a:pt x="23357" y="755"/>
                  </a:lnTo>
                  <a:lnTo>
                    <a:pt x="22959" y="755"/>
                  </a:lnTo>
                  <a:lnTo>
                    <a:pt x="22562" y="835"/>
                  </a:lnTo>
                  <a:lnTo>
                    <a:pt x="22165" y="993"/>
                  </a:lnTo>
                  <a:lnTo>
                    <a:pt x="21808" y="1192"/>
                  </a:lnTo>
                  <a:lnTo>
                    <a:pt x="21490" y="1430"/>
                  </a:lnTo>
                  <a:lnTo>
                    <a:pt x="21212" y="1708"/>
                  </a:lnTo>
                  <a:lnTo>
                    <a:pt x="21013" y="2026"/>
                  </a:lnTo>
                  <a:lnTo>
                    <a:pt x="20854" y="2423"/>
                  </a:lnTo>
                  <a:lnTo>
                    <a:pt x="20616" y="2264"/>
                  </a:lnTo>
                  <a:lnTo>
                    <a:pt x="20378" y="2185"/>
                  </a:lnTo>
                  <a:lnTo>
                    <a:pt x="20139" y="2106"/>
                  </a:lnTo>
                  <a:lnTo>
                    <a:pt x="19901" y="2066"/>
                  </a:lnTo>
                  <a:lnTo>
                    <a:pt x="19663" y="2066"/>
                  </a:lnTo>
                  <a:lnTo>
                    <a:pt x="19464" y="2106"/>
                  </a:lnTo>
                  <a:lnTo>
                    <a:pt x="19265" y="2145"/>
                  </a:lnTo>
                  <a:lnTo>
                    <a:pt x="19027" y="2225"/>
                  </a:lnTo>
                  <a:lnTo>
                    <a:pt x="18670" y="2423"/>
                  </a:lnTo>
                  <a:lnTo>
                    <a:pt x="18312" y="2741"/>
                  </a:lnTo>
                  <a:lnTo>
                    <a:pt x="17994" y="3099"/>
                  </a:lnTo>
                  <a:lnTo>
                    <a:pt x="17677" y="3496"/>
                  </a:lnTo>
                  <a:lnTo>
                    <a:pt x="17399" y="3972"/>
                  </a:lnTo>
                  <a:lnTo>
                    <a:pt x="17160" y="4449"/>
                  </a:lnTo>
                  <a:lnTo>
                    <a:pt x="16962" y="4965"/>
                  </a:lnTo>
                  <a:lnTo>
                    <a:pt x="16763" y="5442"/>
                  </a:lnTo>
                  <a:lnTo>
                    <a:pt x="16525" y="6395"/>
                  </a:lnTo>
                  <a:lnTo>
                    <a:pt x="16366" y="7190"/>
                  </a:lnTo>
                  <a:lnTo>
                    <a:pt x="16286" y="7031"/>
                  </a:lnTo>
                  <a:lnTo>
                    <a:pt x="16207" y="6872"/>
                  </a:lnTo>
                  <a:lnTo>
                    <a:pt x="16127" y="6753"/>
                  </a:lnTo>
                  <a:lnTo>
                    <a:pt x="16008" y="6673"/>
                  </a:lnTo>
                  <a:lnTo>
                    <a:pt x="15730" y="6515"/>
                  </a:lnTo>
                  <a:lnTo>
                    <a:pt x="15412" y="6395"/>
                  </a:lnTo>
                  <a:lnTo>
                    <a:pt x="15055" y="6395"/>
                  </a:lnTo>
                  <a:lnTo>
                    <a:pt x="14737" y="6435"/>
                  </a:lnTo>
                  <a:lnTo>
                    <a:pt x="14618" y="6515"/>
                  </a:lnTo>
                  <a:lnTo>
                    <a:pt x="14459" y="6594"/>
                  </a:lnTo>
                  <a:lnTo>
                    <a:pt x="14340" y="6713"/>
                  </a:lnTo>
                  <a:lnTo>
                    <a:pt x="14261" y="6832"/>
                  </a:lnTo>
                  <a:lnTo>
                    <a:pt x="14102" y="6395"/>
                  </a:lnTo>
                  <a:lnTo>
                    <a:pt x="13903" y="5998"/>
                  </a:lnTo>
                  <a:lnTo>
                    <a:pt x="13665" y="5601"/>
                  </a:lnTo>
                  <a:lnTo>
                    <a:pt x="13347" y="5283"/>
                  </a:lnTo>
                  <a:lnTo>
                    <a:pt x="12990" y="4965"/>
                  </a:lnTo>
                  <a:lnTo>
                    <a:pt x="12592" y="4727"/>
                  </a:lnTo>
                  <a:lnTo>
                    <a:pt x="12195" y="4529"/>
                  </a:lnTo>
                  <a:lnTo>
                    <a:pt x="11758" y="4370"/>
                  </a:lnTo>
                  <a:lnTo>
                    <a:pt x="11282" y="4251"/>
                  </a:lnTo>
                  <a:lnTo>
                    <a:pt x="10845" y="4211"/>
                  </a:lnTo>
                  <a:lnTo>
                    <a:pt x="10368" y="4211"/>
                  </a:lnTo>
                  <a:lnTo>
                    <a:pt x="9931" y="4251"/>
                  </a:lnTo>
                  <a:lnTo>
                    <a:pt x="9454" y="4290"/>
                  </a:lnTo>
                  <a:lnTo>
                    <a:pt x="9017" y="4409"/>
                  </a:lnTo>
                  <a:lnTo>
                    <a:pt x="8581" y="4529"/>
                  </a:lnTo>
                  <a:lnTo>
                    <a:pt x="8144" y="4687"/>
                  </a:lnTo>
                  <a:lnTo>
                    <a:pt x="7627" y="4886"/>
                  </a:lnTo>
                  <a:lnTo>
                    <a:pt x="7151" y="5164"/>
                  </a:lnTo>
                  <a:lnTo>
                    <a:pt x="6714" y="5482"/>
                  </a:lnTo>
                  <a:lnTo>
                    <a:pt x="6515" y="5680"/>
                  </a:lnTo>
                  <a:lnTo>
                    <a:pt x="6316" y="5879"/>
                  </a:lnTo>
                  <a:lnTo>
                    <a:pt x="6158" y="6117"/>
                  </a:lnTo>
                  <a:lnTo>
                    <a:pt x="6038" y="6356"/>
                  </a:lnTo>
                  <a:lnTo>
                    <a:pt x="5959" y="6594"/>
                  </a:lnTo>
                  <a:lnTo>
                    <a:pt x="5880" y="6872"/>
                  </a:lnTo>
                  <a:lnTo>
                    <a:pt x="5840" y="7150"/>
                  </a:lnTo>
                  <a:lnTo>
                    <a:pt x="5840" y="7388"/>
                  </a:lnTo>
                  <a:lnTo>
                    <a:pt x="5880" y="7666"/>
                  </a:lnTo>
                  <a:lnTo>
                    <a:pt x="5959" y="7945"/>
                  </a:lnTo>
                  <a:lnTo>
                    <a:pt x="5760" y="7945"/>
                  </a:lnTo>
                  <a:lnTo>
                    <a:pt x="5522" y="8024"/>
                  </a:lnTo>
                  <a:lnTo>
                    <a:pt x="5323" y="8103"/>
                  </a:lnTo>
                  <a:lnTo>
                    <a:pt x="5165" y="8183"/>
                  </a:lnTo>
                  <a:lnTo>
                    <a:pt x="4807" y="8461"/>
                  </a:lnTo>
                  <a:lnTo>
                    <a:pt x="4529" y="8779"/>
                  </a:lnTo>
                  <a:lnTo>
                    <a:pt x="4330" y="9176"/>
                  </a:lnTo>
                  <a:lnTo>
                    <a:pt x="4211" y="9573"/>
                  </a:lnTo>
                  <a:lnTo>
                    <a:pt x="4211" y="9811"/>
                  </a:lnTo>
                  <a:lnTo>
                    <a:pt x="4211" y="10010"/>
                  </a:lnTo>
                  <a:lnTo>
                    <a:pt x="4251" y="10209"/>
                  </a:lnTo>
                  <a:lnTo>
                    <a:pt x="4291" y="10447"/>
                  </a:lnTo>
                  <a:lnTo>
                    <a:pt x="3814" y="10248"/>
                  </a:lnTo>
                  <a:lnTo>
                    <a:pt x="3337" y="10129"/>
                  </a:lnTo>
                  <a:lnTo>
                    <a:pt x="2861" y="10089"/>
                  </a:lnTo>
                  <a:lnTo>
                    <a:pt x="2384" y="10129"/>
                  </a:lnTo>
                  <a:lnTo>
                    <a:pt x="2384" y="10129"/>
                  </a:lnTo>
                  <a:lnTo>
                    <a:pt x="2900" y="9732"/>
                  </a:lnTo>
                  <a:lnTo>
                    <a:pt x="3377" y="9255"/>
                  </a:lnTo>
                  <a:lnTo>
                    <a:pt x="3615" y="9017"/>
                  </a:lnTo>
                  <a:lnTo>
                    <a:pt x="3814" y="8779"/>
                  </a:lnTo>
                  <a:lnTo>
                    <a:pt x="3973" y="8501"/>
                  </a:lnTo>
                  <a:lnTo>
                    <a:pt x="4132" y="8183"/>
                  </a:lnTo>
                  <a:lnTo>
                    <a:pt x="4251" y="7865"/>
                  </a:lnTo>
                  <a:lnTo>
                    <a:pt x="4291" y="7547"/>
                  </a:lnTo>
                  <a:lnTo>
                    <a:pt x="4291" y="7230"/>
                  </a:lnTo>
                  <a:lnTo>
                    <a:pt x="4251" y="6872"/>
                  </a:lnTo>
                  <a:lnTo>
                    <a:pt x="4132" y="6554"/>
                  </a:lnTo>
                  <a:lnTo>
                    <a:pt x="4013" y="6276"/>
                  </a:lnTo>
                  <a:lnTo>
                    <a:pt x="3774" y="6038"/>
                  </a:lnTo>
                  <a:lnTo>
                    <a:pt x="3536" y="5879"/>
                  </a:lnTo>
                  <a:lnTo>
                    <a:pt x="3695" y="5323"/>
                  </a:lnTo>
                  <a:lnTo>
                    <a:pt x="3774" y="4807"/>
                  </a:lnTo>
                  <a:lnTo>
                    <a:pt x="3814" y="4251"/>
                  </a:lnTo>
                  <a:lnTo>
                    <a:pt x="3735" y="3694"/>
                  </a:lnTo>
                  <a:lnTo>
                    <a:pt x="3655" y="3138"/>
                  </a:lnTo>
                  <a:lnTo>
                    <a:pt x="3457" y="2622"/>
                  </a:lnTo>
                  <a:lnTo>
                    <a:pt x="3218" y="2106"/>
                  </a:lnTo>
                  <a:lnTo>
                    <a:pt x="2900" y="1629"/>
                  </a:lnTo>
                  <a:lnTo>
                    <a:pt x="2622" y="1311"/>
                  </a:lnTo>
                  <a:lnTo>
                    <a:pt x="2305" y="1033"/>
                  </a:lnTo>
                  <a:lnTo>
                    <a:pt x="1987" y="755"/>
                  </a:lnTo>
                  <a:lnTo>
                    <a:pt x="1629" y="556"/>
                  </a:lnTo>
                  <a:lnTo>
                    <a:pt x="1232" y="358"/>
                  </a:lnTo>
                  <a:lnTo>
                    <a:pt x="835" y="199"/>
                  </a:lnTo>
                  <a:lnTo>
                    <a:pt x="438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85;p71">
              <a:extLst>
                <a:ext uri="{FF2B5EF4-FFF2-40B4-BE49-F238E27FC236}">
                  <a16:creationId xmlns:a16="http://schemas.microsoft.com/office/drawing/2014/main" id="{A1D3DB5D-CA10-C94C-5D7C-7774295FE3BB}"/>
                </a:ext>
              </a:extLst>
            </p:cNvPr>
            <p:cNvSpPr/>
            <p:nvPr/>
          </p:nvSpPr>
          <p:spPr>
            <a:xfrm>
              <a:off x="3647125" y="3678700"/>
              <a:ext cx="78475" cy="118200"/>
            </a:xfrm>
            <a:custGeom>
              <a:avLst/>
              <a:gdLst/>
              <a:ahLst/>
              <a:cxnLst/>
              <a:rect l="l" t="t" r="r" b="b"/>
              <a:pathLst>
                <a:path w="3139" h="4728" extrusionOk="0">
                  <a:moveTo>
                    <a:pt x="1749" y="1"/>
                  </a:moveTo>
                  <a:lnTo>
                    <a:pt x="1550" y="41"/>
                  </a:lnTo>
                  <a:lnTo>
                    <a:pt x="1391" y="120"/>
                  </a:lnTo>
                  <a:lnTo>
                    <a:pt x="1272" y="239"/>
                  </a:lnTo>
                  <a:lnTo>
                    <a:pt x="1113" y="358"/>
                  </a:lnTo>
                  <a:lnTo>
                    <a:pt x="1550" y="319"/>
                  </a:lnTo>
                  <a:lnTo>
                    <a:pt x="1391" y="358"/>
                  </a:lnTo>
                  <a:lnTo>
                    <a:pt x="1192" y="398"/>
                  </a:lnTo>
                  <a:lnTo>
                    <a:pt x="875" y="597"/>
                  </a:lnTo>
                  <a:lnTo>
                    <a:pt x="597" y="875"/>
                  </a:lnTo>
                  <a:lnTo>
                    <a:pt x="358" y="1192"/>
                  </a:lnTo>
                  <a:lnTo>
                    <a:pt x="160" y="1590"/>
                  </a:lnTo>
                  <a:lnTo>
                    <a:pt x="41" y="1987"/>
                  </a:lnTo>
                  <a:lnTo>
                    <a:pt x="1" y="2384"/>
                  </a:lnTo>
                  <a:lnTo>
                    <a:pt x="1" y="2781"/>
                  </a:lnTo>
                  <a:lnTo>
                    <a:pt x="41" y="3059"/>
                  </a:lnTo>
                  <a:lnTo>
                    <a:pt x="120" y="3337"/>
                  </a:lnTo>
                  <a:lnTo>
                    <a:pt x="199" y="3576"/>
                  </a:lnTo>
                  <a:lnTo>
                    <a:pt x="319" y="3814"/>
                  </a:lnTo>
                  <a:lnTo>
                    <a:pt x="438" y="4052"/>
                  </a:lnTo>
                  <a:lnTo>
                    <a:pt x="636" y="4251"/>
                  </a:lnTo>
                  <a:lnTo>
                    <a:pt x="835" y="4410"/>
                  </a:lnTo>
                  <a:lnTo>
                    <a:pt x="1034" y="4569"/>
                  </a:lnTo>
                  <a:lnTo>
                    <a:pt x="1272" y="4688"/>
                  </a:lnTo>
                  <a:lnTo>
                    <a:pt x="1550" y="4728"/>
                  </a:lnTo>
                  <a:lnTo>
                    <a:pt x="2106" y="4728"/>
                  </a:lnTo>
                  <a:lnTo>
                    <a:pt x="2344" y="4608"/>
                  </a:lnTo>
                  <a:lnTo>
                    <a:pt x="2583" y="4489"/>
                  </a:lnTo>
                  <a:lnTo>
                    <a:pt x="2742" y="4330"/>
                  </a:lnTo>
                  <a:lnTo>
                    <a:pt x="2900" y="4132"/>
                  </a:lnTo>
                  <a:lnTo>
                    <a:pt x="3020" y="3854"/>
                  </a:lnTo>
                  <a:lnTo>
                    <a:pt x="3059" y="3615"/>
                  </a:lnTo>
                  <a:lnTo>
                    <a:pt x="3059" y="3337"/>
                  </a:lnTo>
                  <a:lnTo>
                    <a:pt x="3020" y="3059"/>
                  </a:lnTo>
                  <a:lnTo>
                    <a:pt x="2980" y="2503"/>
                  </a:lnTo>
                  <a:lnTo>
                    <a:pt x="2980" y="2225"/>
                  </a:lnTo>
                  <a:lnTo>
                    <a:pt x="2980" y="1947"/>
                  </a:lnTo>
                  <a:lnTo>
                    <a:pt x="3059" y="1590"/>
                  </a:lnTo>
                  <a:lnTo>
                    <a:pt x="3139" y="1232"/>
                  </a:lnTo>
                  <a:lnTo>
                    <a:pt x="3139" y="1034"/>
                  </a:lnTo>
                  <a:lnTo>
                    <a:pt x="3099" y="875"/>
                  </a:lnTo>
                  <a:lnTo>
                    <a:pt x="3020" y="676"/>
                  </a:lnTo>
                  <a:lnTo>
                    <a:pt x="2940" y="557"/>
                  </a:lnTo>
                  <a:lnTo>
                    <a:pt x="2861" y="398"/>
                  </a:lnTo>
                  <a:lnTo>
                    <a:pt x="2742" y="279"/>
                  </a:lnTo>
                  <a:lnTo>
                    <a:pt x="2583" y="160"/>
                  </a:lnTo>
                  <a:lnTo>
                    <a:pt x="2424" y="80"/>
                  </a:lnTo>
                  <a:lnTo>
                    <a:pt x="2265" y="1"/>
                  </a:ln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86;p71">
              <a:extLst>
                <a:ext uri="{FF2B5EF4-FFF2-40B4-BE49-F238E27FC236}">
                  <a16:creationId xmlns:a16="http://schemas.microsoft.com/office/drawing/2014/main" id="{DFEADB6E-ADC1-AEDB-DF18-8D71BB31525C}"/>
                </a:ext>
              </a:extLst>
            </p:cNvPr>
            <p:cNvSpPr/>
            <p:nvPr/>
          </p:nvSpPr>
          <p:spPr>
            <a:xfrm>
              <a:off x="3127775" y="3102750"/>
              <a:ext cx="60600" cy="77500"/>
            </a:xfrm>
            <a:custGeom>
              <a:avLst/>
              <a:gdLst/>
              <a:ahLst/>
              <a:cxnLst/>
              <a:rect l="l" t="t" r="r" b="b"/>
              <a:pathLst>
                <a:path w="2424" h="3100" extrusionOk="0">
                  <a:moveTo>
                    <a:pt x="557" y="1"/>
                  </a:moveTo>
                  <a:lnTo>
                    <a:pt x="398" y="80"/>
                  </a:lnTo>
                  <a:lnTo>
                    <a:pt x="239" y="200"/>
                  </a:lnTo>
                  <a:lnTo>
                    <a:pt x="160" y="358"/>
                  </a:lnTo>
                  <a:lnTo>
                    <a:pt x="80" y="557"/>
                  </a:lnTo>
                  <a:lnTo>
                    <a:pt x="41" y="795"/>
                  </a:lnTo>
                  <a:lnTo>
                    <a:pt x="1" y="1034"/>
                  </a:lnTo>
                  <a:lnTo>
                    <a:pt x="41" y="1272"/>
                  </a:lnTo>
                  <a:lnTo>
                    <a:pt x="80" y="1550"/>
                  </a:lnTo>
                  <a:lnTo>
                    <a:pt x="200" y="1828"/>
                  </a:lnTo>
                  <a:lnTo>
                    <a:pt x="319" y="2106"/>
                  </a:lnTo>
                  <a:lnTo>
                    <a:pt x="478" y="2344"/>
                  </a:lnTo>
                  <a:lnTo>
                    <a:pt x="716" y="2583"/>
                  </a:lnTo>
                  <a:lnTo>
                    <a:pt x="954" y="2781"/>
                  </a:lnTo>
                  <a:lnTo>
                    <a:pt x="1232" y="2980"/>
                  </a:lnTo>
                  <a:lnTo>
                    <a:pt x="1471" y="3099"/>
                  </a:lnTo>
                  <a:lnTo>
                    <a:pt x="1709" y="3099"/>
                  </a:lnTo>
                  <a:lnTo>
                    <a:pt x="1908" y="3059"/>
                  </a:lnTo>
                  <a:lnTo>
                    <a:pt x="2066" y="2940"/>
                  </a:lnTo>
                  <a:lnTo>
                    <a:pt x="2225" y="2781"/>
                  </a:lnTo>
                  <a:lnTo>
                    <a:pt x="2305" y="2543"/>
                  </a:lnTo>
                  <a:lnTo>
                    <a:pt x="2384" y="2305"/>
                  </a:lnTo>
                  <a:lnTo>
                    <a:pt x="2424" y="2027"/>
                  </a:lnTo>
                  <a:lnTo>
                    <a:pt x="2424" y="1749"/>
                  </a:lnTo>
                  <a:lnTo>
                    <a:pt x="2384" y="1431"/>
                  </a:lnTo>
                  <a:lnTo>
                    <a:pt x="2305" y="1153"/>
                  </a:lnTo>
                  <a:lnTo>
                    <a:pt x="2225" y="875"/>
                  </a:lnTo>
                  <a:lnTo>
                    <a:pt x="2066" y="636"/>
                  </a:lnTo>
                  <a:lnTo>
                    <a:pt x="1908" y="398"/>
                  </a:lnTo>
                  <a:lnTo>
                    <a:pt x="1709" y="239"/>
                  </a:lnTo>
                  <a:lnTo>
                    <a:pt x="1431" y="120"/>
                  </a:lnTo>
                  <a:lnTo>
                    <a:pt x="1232" y="80"/>
                  </a:lnTo>
                  <a:lnTo>
                    <a:pt x="1034" y="41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87;p71">
              <a:extLst>
                <a:ext uri="{FF2B5EF4-FFF2-40B4-BE49-F238E27FC236}">
                  <a16:creationId xmlns:a16="http://schemas.microsoft.com/office/drawing/2014/main" id="{3EF3A0EE-4F2F-6777-4791-38F1051FEC1D}"/>
                </a:ext>
              </a:extLst>
            </p:cNvPr>
            <p:cNvSpPr/>
            <p:nvPr/>
          </p:nvSpPr>
          <p:spPr>
            <a:xfrm>
              <a:off x="2952025" y="4931900"/>
              <a:ext cx="2110175" cy="249250"/>
            </a:xfrm>
            <a:custGeom>
              <a:avLst/>
              <a:gdLst/>
              <a:ahLst/>
              <a:cxnLst/>
              <a:rect l="l" t="t" r="r" b="b"/>
              <a:pathLst>
                <a:path w="84407" h="9970" extrusionOk="0">
                  <a:moveTo>
                    <a:pt x="0" y="0"/>
                  </a:moveTo>
                  <a:lnTo>
                    <a:pt x="0" y="9970"/>
                  </a:lnTo>
                  <a:lnTo>
                    <a:pt x="84407" y="9970"/>
                  </a:lnTo>
                  <a:lnTo>
                    <a:pt x="84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88;p71">
              <a:extLst>
                <a:ext uri="{FF2B5EF4-FFF2-40B4-BE49-F238E27FC236}">
                  <a16:creationId xmlns:a16="http://schemas.microsoft.com/office/drawing/2014/main" id="{486A1C06-BFDE-A6A8-A1F8-0DCC2BEC8873}"/>
                </a:ext>
              </a:extLst>
            </p:cNvPr>
            <p:cNvSpPr/>
            <p:nvPr/>
          </p:nvSpPr>
          <p:spPr>
            <a:xfrm>
              <a:off x="4542825" y="4000450"/>
              <a:ext cx="74500" cy="74500"/>
            </a:xfrm>
            <a:custGeom>
              <a:avLst/>
              <a:gdLst/>
              <a:ahLst/>
              <a:cxnLst/>
              <a:rect l="l" t="t" r="r" b="b"/>
              <a:pathLst>
                <a:path w="2980" h="2980" extrusionOk="0">
                  <a:moveTo>
                    <a:pt x="1351" y="0"/>
                  </a:moveTo>
                  <a:lnTo>
                    <a:pt x="1272" y="40"/>
                  </a:lnTo>
                  <a:lnTo>
                    <a:pt x="1113" y="199"/>
                  </a:lnTo>
                  <a:lnTo>
                    <a:pt x="914" y="477"/>
                  </a:lnTo>
                  <a:lnTo>
                    <a:pt x="517" y="1232"/>
                  </a:lnTo>
                  <a:lnTo>
                    <a:pt x="1" y="2225"/>
                  </a:lnTo>
                  <a:lnTo>
                    <a:pt x="597" y="2662"/>
                  </a:lnTo>
                  <a:lnTo>
                    <a:pt x="1073" y="2940"/>
                  </a:lnTo>
                  <a:lnTo>
                    <a:pt x="1232" y="2979"/>
                  </a:lnTo>
                  <a:lnTo>
                    <a:pt x="1351" y="2979"/>
                  </a:lnTo>
                  <a:lnTo>
                    <a:pt x="1629" y="2701"/>
                  </a:lnTo>
                  <a:lnTo>
                    <a:pt x="2225" y="2145"/>
                  </a:lnTo>
                  <a:lnTo>
                    <a:pt x="2503" y="1827"/>
                  </a:lnTo>
                  <a:lnTo>
                    <a:pt x="2742" y="1470"/>
                  </a:lnTo>
                  <a:lnTo>
                    <a:pt x="2900" y="1152"/>
                  </a:lnTo>
                  <a:lnTo>
                    <a:pt x="2980" y="954"/>
                  </a:lnTo>
                  <a:lnTo>
                    <a:pt x="2980" y="795"/>
                  </a:lnTo>
                  <a:lnTo>
                    <a:pt x="2781" y="636"/>
                  </a:lnTo>
                  <a:lnTo>
                    <a:pt x="2265" y="318"/>
                  </a:lnTo>
                  <a:lnTo>
                    <a:pt x="1987" y="159"/>
                  </a:lnTo>
                  <a:lnTo>
                    <a:pt x="1709" y="4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293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89;p71">
              <a:extLst>
                <a:ext uri="{FF2B5EF4-FFF2-40B4-BE49-F238E27FC236}">
                  <a16:creationId xmlns:a16="http://schemas.microsoft.com/office/drawing/2014/main" id="{96C8250A-D337-E786-7F8D-12A0A0CE3EA6}"/>
                </a:ext>
              </a:extLst>
            </p:cNvPr>
            <p:cNvSpPr/>
            <p:nvPr/>
          </p:nvSpPr>
          <p:spPr>
            <a:xfrm>
              <a:off x="4467375" y="4020300"/>
              <a:ext cx="135075" cy="170825"/>
            </a:xfrm>
            <a:custGeom>
              <a:avLst/>
              <a:gdLst/>
              <a:ahLst/>
              <a:cxnLst/>
              <a:rect l="l" t="t" r="r" b="b"/>
              <a:pathLst>
                <a:path w="5403" h="6833" extrusionOk="0">
                  <a:moveTo>
                    <a:pt x="2820" y="1"/>
                  </a:moveTo>
                  <a:lnTo>
                    <a:pt x="1708" y="1033"/>
                  </a:lnTo>
                  <a:lnTo>
                    <a:pt x="794" y="1868"/>
                  </a:lnTo>
                  <a:lnTo>
                    <a:pt x="159" y="2424"/>
                  </a:lnTo>
                  <a:lnTo>
                    <a:pt x="79" y="2543"/>
                  </a:lnTo>
                  <a:lnTo>
                    <a:pt x="0" y="2741"/>
                  </a:lnTo>
                  <a:lnTo>
                    <a:pt x="0" y="3019"/>
                  </a:lnTo>
                  <a:lnTo>
                    <a:pt x="0" y="3298"/>
                  </a:lnTo>
                  <a:lnTo>
                    <a:pt x="119" y="4013"/>
                  </a:lnTo>
                  <a:lnTo>
                    <a:pt x="278" y="4807"/>
                  </a:lnTo>
                  <a:lnTo>
                    <a:pt x="636" y="6197"/>
                  </a:lnTo>
                  <a:lnTo>
                    <a:pt x="794" y="6833"/>
                  </a:lnTo>
                  <a:lnTo>
                    <a:pt x="1946" y="5840"/>
                  </a:lnTo>
                  <a:lnTo>
                    <a:pt x="3456" y="4370"/>
                  </a:lnTo>
                  <a:lnTo>
                    <a:pt x="4210" y="3655"/>
                  </a:lnTo>
                  <a:lnTo>
                    <a:pt x="4846" y="2980"/>
                  </a:lnTo>
                  <a:lnTo>
                    <a:pt x="5243" y="2503"/>
                  </a:lnTo>
                  <a:lnTo>
                    <a:pt x="5362" y="2305"/>
                  </a:lnTo>
                  <a:lnTo>
                    <a:pt x="5402" y="2185"/>
                  </a:lnTo>
                  <a:lnTo>
                    <a:pt x="28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90;p71">
              <a:extLst>
                <a:ext uri="{FF2B5EF4-FFF2-40B4-BE49-F238E27FC236}">
                  <a16:creationId xmlns:a16="http://schemas.microsoft.com/office/drawing/2014/main" id="{A80DB4A4-1D4D-38D5-E433-C7C046CFBF34}"/>
                </a:ext>
              </a:extLst>
            </p:cNvPr>
            <p:cNvSpPr/>
            <p:nvPr/>
          </p:nvSpPr>
          <p:spPr>
            <a:xfrm>
              <a:off x="3127775" y="3719425"/>
              <a:ext cx="1699075" cy="110250"/>
            </a:xfrm>
            <a:custGeom>
              <a:avLst/>
              <a:gdLst/>
              <a:ahLst/>
              <a:cxnLst/>
              <a:rect l="l" t="t" r="r" b="b"/>
              <a:pathLst>
                <a:path w="67963" h="4410" extrusionOk="0">
                  <a:moveTo>
                    <a:pt x="716" y="0"/>
                  </a:moveTo>
                  <a:lnTo>
                    <a:pt x="517" y="40"/>
                  </a:lnTo>
                  <a:lnTo>
                    <a:pt x="358" y="159"/>
                  </a:lnTo>
                  <a:lnTo>
                    <a:pt x="200" y="318"/>
                  </a:lnTo>
                  <a:lnTo>
                    <a:pt x="1" y="596"/>
                  </a:lnTo>
                  <a:lnTo>
                    <a:pt x="41" y="755"/>
                  </a:lnTo>
                  <a:lnTo>
                    <a:pt x="80" y="874"/>
                  </a:lnTo>
                  <a:lnTo>
                    <a:pt x="120" y="993"/>
                  </a:lnTo>
                  <a:lnTo>
                    <a:pt x="160" y="1113"/>
                  </a:lnTo>
                  <a:lnTo>
                    <a:pt x="239" y="1192"/>
                  </a:lnTo>
                  <a:lnTo>
                    <a:pt x="478" y="1311"/>
                  </a:lnTo>
                  <a:lnTo>
                    <a:pt x="676" y="1351"/>
                  </a:lnTo>
                  <a:lnTo>
                    <a:pt x="67248" y="4409"/>
                  </a:lnTo>
                  <a:lnTo>
                    <a:pt x="67367" y="4370"/>
                  </a:lnTo>
                  <a:lnTo>
                    <a:pt x="67486" y="4330"/>
                  </a:lnTo>
                  <a:lnTo>
                    <a:pt x="67566" y="4251"/>
                  </a:lnTo>
                  <a:lnTo>
                    <a:pt x="67685" y="4131"/>
                  </a:lnTo>
                  <a:lnTo>
                    <a:pt x="67804" y="4012"/>
                  </a:lnTo>
                  <a:lnTo>
                    <a:pt x="67883" y="3853"/>
                  </a:lnTo>
                  <a:lnTo>
                    <a:pt x="67923" y="3694"/>
                  </a:lnTo>
                  <a:lnTo>
                    <a:pt x="67923" y="3536"/>
                  </a:lnTo>
                  <a:lnTo>
                    <a:pt x="67963" y="3456"/>
                  </a:lnTo>
                  <a:lnTo>
                    <a:pt x="67923" y="3218"/>
                  </a:lnTo>
                  <a:lnTo>
                    <a:pt x="67844" y="3019"/>
                  </a:lnTo>
                  <a:lnTo>
                    <a:pt x="67685" y="2900"/>
                  </a:lnTo>
                  <a:lnTo>
                    <a:pt x="67486" y="2821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91;p71">
              <a:extLst>
                <a:ext uri="{FF2B5EF4-FFF2-40B4-BE49-F238E27FC236}">
                  <a16:creationId xmlns:a16="http://schemas.microsoft.com/office/drawing/2014/main" id="{AA21E79A-38F9-A52F-552D-05F2CCF0BF27}"/>
                </a:ext>
              </a:extLst>
            </p:cNvPr>
            <p:cNvSpPr/>
            <p:nvPr/>
          </p:nvSpPr>
          <p:spPr>
            <a:xfrm>
              <a:off x="3123825" y="4001450"/>
              <a:ext cx="1700050" cy="45700"/>
            </a:xfrm>
            <a:custGeom>
              <a:avLst/>
              <a:gdLst/>
              <a:ahLst/>
              <a:cxnLst/>
              <a:rect l="l" t="t" r="r" b="b"/>
              <a:pathLst>
                <a:path w="68002" h="1828" extrusionOk="0">
                  <a:moveTo>
                    <a:pt x="67525" y="0"/>
                  </a:moveTo>
                  <a:lnTo>
                    <a:pt x="715" y="516"/>
                  </a:lnTo>
                  <a:lnTo>
                    <a:pt x="516" y="556"/>
                  </a:lnTo>
                  <a:lnTo>
                    <a:pt x="358" y="636"/>
                  </a:lnTo>
                  <a:lnTo>
                    <a:pt x="199" y="834"/>
                  </a:lnTo>
                  <a:lnTo>
                    <a:pt x="0" y="1152"/>
                  </a:lnTo>
                  <a:lnTo>
                    <a:pt x="80" y="1271"/>
                  </a:lnTo>
                  <a:lnTo>
                    <a:pt x="80" y="1390"/>
                  </a:lnTo>
                  <a:lnTo>
                    <a:pt x="119" y="1509"/>
                  </a:lnTo>
                  <a:lnTo>
                    <a:pt x="199" y="1629"/>
                  </a:lnTo>
                  <a:lnTo>
                    <a:pt x="278" y="1708"/>
                  </a:lnTo>
                  <a:lnTo>
                    <a:pt x="516" y="1827"/>
                  </a:lnTo>
                  <a:lnTo>
                    <a:pt x="755" y="1827"/>
                  </a:lnTo>
                  <a:lnTo>
                    <a:pt x="67366" y="1549"/>
                  </a:lnTo>
                  <a:lnTo>
                    <a:pt x="67446" y="1549"/>
                  </a:lnTo>
                  <a:lnTo>
                    <a:pt x="67565" y="1470"/>
                  </a:lnTo>
                  <a:lnTo>
                    <a:pt x="67684" y="1390"/>
                  </a:lnTo>
                  <a:lnTo>
                    <a:pt x="67803" y="1271"/>
                  </a:lnTo>
                  <a:lnTo>
                    <a:pt x="67883" y="1152"/>
                  </a:lnTo>
                  <a:lnTo>
                    <a:pt x="67962" y="993"/>
                  </a:lnTo>
                  <a:lnTo>
                    <a:pt x="68002" y="834"/>
                  </a:lnTo>
                  <a:lnTo>
                    <a:pt x="68002" y="675"/>
                  </a:lnTo>
                  <a:lnTo>
                    <a:pt x="68002" y="596"/>
                  </a:lnTo>
                  <a:lnTo>
                    <a:pt x="68002" y="358"/>
                  </a:lnTo>
                  <a:lnTo>
                    <a:pt x="67883" y="159"/>
                  </a:lnTo>
                  <a:lnTo>
                    <a:pt x="67724" y="40"/>
                  </a:lnTo>
                  <a:lnTo>
                    <a:pt x="67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92;p71">
              <a:extLst>
                <a:ext uri="{FF2B5EF4-FFF2-40B4-BE49-F238E27FC236}">
                  <a16:creationId xmlns:a16="http://schemas.microsoft.com/office/drawing/2014/main" id="{809A9864-2192-5C42-F5E9-A26E0A6EFF45}"/>
                </a:ext>
              </a:extLst>
            </p:cNvPr>
            <p:cNvSpPr/>
            <p:nvPr/>
          </p:nvSpPr>
          <p:spPr>
            <a:xfrm>
              <a:off x="4648100" y="3795875"/>
              <a:ext cx="28825" cy="227425"/>
            </a:xfrm>
            <a:custGeom>
              <a:avLst/>
              <a:gdLst/>
              <a:ahLst/>
              <a:cxnLst/>
              <a:rect l="l" t="t" r="r" b="b"/>
              <a:pathLst>
                <a:path w="1153" h="9097" extrusionOk="0">
                  <a:moveTo>
                    <a:pt x="556" y="1"/>
                  </a:moveTo>
                  <a:lnTo>
                    <a:pt x="437" y="80"/>
                  </a:lnTo>
                  <a:lnTo>
                    <a:pt x="358" y="160"/>
                  </a:lnTo>
                  <a:lnTo>
                    <a:pt x="278" y="239"/>
                  </a:lnTo>
                  <a:lnTo>
                    <a:pt x="159" y="517"/>
                  </a:lnTo>
                  <a:lnTo>
                    <a:pt x="119" y="875"/>
                  </a:lnTo>
                  <a:lnTo>
                    <a:pt x="0" y="8223"/>
                  </a:lnTo>
                  <a:lnTo>
                    <a:pt x="40" y="8541"/>
                  </a:lnTo>
                  <a:lnTo>
                    <a:pt x="159" y="8819"/>
                  </a:lnTo>
                  <a:lnTo>
                    <a:pt x="239" y="8938"/>
                  </a:lnTo>
                  <a:lnTo>
                    <a:pt x="318" y="9017"/>
                  </a:lnTo>
                  <a:lnTo>
                    <a:pt x="437" y="9097"/>
                  </a:lnTo>
                  <a:lnTo>
                    <a:pt x="636" y="9097"/>
                  </a:lnTo>
                  <a:lnTo>
                    <a:pt x="755" y="9017"/>
                  </a:lnTo>
                  <a:lnTo>
                    <a:pt x="834" y="8938"/>
                  </a:lnTo>
                  <a:lnTo>
                    <a:pt x="914" y="8819"/>
                  </a:lnTo>
                  <a:lnTo>
                    <a:pt x="1033" y="8541"/>
                  </a:lnTo>
                  <a:lnTo>
                    <a:pt x="1073" y="8223"/>
                  </a:lnTo>
                  <a:lnTo>
                    <a:pt x="1152" y="914"/>
                  </a:lnTo>
                  <a:lnTo>
                    <a:pt x="1112" y="557"/>
                  </a:lnTo>
                  <a:lnTo>
                    <a:pt x="993" y="279"/>
                  </a:lnTo>
                  <a:lnTo>
                    <a:pt x="953" y="160"/>
                  </a:lnTo>
                  <a:lnTo>
                    <a:pt x="834" y="80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93;p71">
              <a:extLst>
                <a:ext uri="{FF2B5EF4-FFF2-40B4-BE49-F238E27FC236}">
                  <a16:creationId xmlns:a16="http://schemas.microsoft.com/office/drawing/2014/main" id="{F7FBDD9B-FA6A-B626-54D0-6C7EFA06DA5F}"/>
                </a:ext>
              </a:extLst>
            </p:cNvPr>
            <p:cNvSpPr/>
            <p:nvPr/>
          </p:nvSpPr>
          <p:spPr>
            <a:xfrm>
              <a:off x="4549775" y="3793900"/>
              <a:ext cx="29825" cy="229400"/>
            </a:xfrm>
            <a:custGeom>
              <a:avLst/>
              <a:gdLst/>
              <a:ahLst/>
              <a:cxnLst/>
              <a:rect l="l" t="t" r="r" b="b"/>
              <a:pathLst>
                <a:path w="1193" h="9176" extrusionOk="0">
                  <a:moveTo>
                    <a:pt x="557" y="0"/>
                  </a:moveTo>
                  <a:lnTo>
                    <a:pt x="438" y="40"/>
                  </a:lnTo>
                  <a:lnTo>
                    <a:pt x="358" y="120"/>
                  </a:lnTo>
                  <a:lnTo>
                    <a:pt x="279" y="239"/>
                  </a:lnTo>
                  <a:lnTo>
                    <a:pt x="160" y="517"/>
                  </a:lnTo>
                  <a:lnTo>
                    <a:pt x="120" y="874"/>
                  </a:lnTo>
                  <a:lnTo>
                    <a:pt x="1" y="8302"/>
                  </a:lnTo>
                  <a:lnTo>
                    <a:pt x="41" y="8660"/>
                  </a:lnTo>
                  <a:lnTo>
                    <a:pt x="160" y="8938"/>
                  </a:lnTo>
                  <a:lnTo>
                    <a:pt x="239" y="9057"/>
                  </a:lnTo>
                  <a:lnTo>
                    <a:pt x="319" y="9136"/>
                  </a:lnTo>
                  <a:lnTo>
                    <a:pt x="438" y="9176"/>
                  </a:lnTo>
                  <a:lnTo>
                    <a:pt x="636" y="9176"/>
                  </a:lnTo>
                  <a:lnTo>
                    <a:pt x="756" y="9136"/>
                  </a:lnTo>
                  <a:lnTo>
                    <a:pt x="835" y="9017"/>
                  </a:lnTo>
                  <a:lnTo>
                    <a:pt x="914" y="8938"/>
                  </a:lnTo>
                  <a:lnTo>
                    <a:pt x="1034" y="8620"/>
                  </a:lnTo>
                  <a:lnTo>
                    <a:pt x="1073" y="8302"/>
                  </a:lnTo>
                  <a:lnTo>
                    <a:pt x="1192" y="914"/>
                  </a:lnTo>
                  <a:lnTo>
                    <a:pt x="1153" y="557"/>
                  </a:lnTo>
                  <a:lnTo>
                    <a:pt x="1034" y="278"/>
                  </a:lnTo>
                  <a:lnTo>
                    <a:pt x="954" y="159"/>
                  </a:lnTo>
                  <a:lnTo>
                    <a:pt x="875" y="8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94;p71">
              <a:extLst>
                <a:ext uri="{FF2B5EF4-FFF2-40B4-BE49-F238E27FC236}">
                  <a16:creationId xmlns:a16="http://schemas.microsoft.com/office/drawing/2014/main" id="{00DBDD95-7577-B332-B9B1-C09EFBD15C2B}"/>
                </a:ext>
              </a:extLst>
            </p:cNvPr>
            <p:cNvSpPr/>
            <p:nvPr/>
          </p:nvSpPr>
          <p:spPr>
            <a:xfrm>
              <a:off x="4449500" y="3788925"/>
              <a:ext cx="29800" cy="237375"/>
            </a:xfrm>
            <a:custGeom>
              <a:avLst/>
              <a:gdLst/>
              <a:ahLst/>
              <a:cxnLst/>
              <a:rect l="l" t="t" r="r" b="b"/>
              <a:pathLst>
                <a:path w="1192" h="9495" extrusionOk="0">
                  <a:moveTo>
                    <a:pt x="675" y="1"/>
                  </a:moveTo>
                  <a:lnTo>
                    <a:pt x="556" y="41"/>
                  </a:lnTo>
                  <a:lnTo>
                    <a:pt x="437" y="80"/>
                  </a:lnTo>
                  <a:lnTo>
                    <a:pt x="358" y="160"/>
                  </a:lnTo>
                  <a:lnTo>
                    <a:pt x="278" y="279"/>
                  </a:lnTo>
                  <a:lnTo>
                    <a:pt x="159" y="557"/>
                  </a:lnTo>
                  <a:lnTo>
                    <a:pt x="119" y="914"/>
                  </a:lnTo>
                  <a:lnTo>
                    <a:pt x="0" y="8541"/>
                  </a:lnTo>
                  <a:lnTo>
                    <a:pt x="40" y="8898"/>
                  </a:lnTo>
                  <a:lnTo>
                    <a:pt x="159" y="9216"/>
                  </a:lnTo>
                  <a:lnTo>
                    <a:pt x="238" y="9335"/>
                  </a:lnTo>
                  <a:lnTo>
                    <a:pt x="318" y="9415"/>
                  </a:lnTo>
                  <a:lnTo>
                    <a:pt x="437" y="9454"/>
                  </a:lnTo>
                  <a:lnTo>
                    <a:pt x="556" y="9494"/>
                  </a:lnTo>
                  <a:lnTo>
                    <a:pt x="675" y="9454"/>
                  </a:lnTo>
                  <a:lnTo>
                    <a:pt x="755" y="9415"/>
                  </a:lnTo>
                  <a:lnTo>
                    <a:pt x="874" y="9335"/>
                  </a:lnTo>
                  <a:lnTo>
                    <a:pt x="953" y="9216"/>
                  </a:lnTo>
                  <a:lnTo>
                    <a:pt x="1073" y="8898"/>
                  </a:lnTo>
                  <a:lnTo>
                    <a:pt x="1112" y="8541"/>
                  </a:lnTo>
                  <a:lnTo>
                    <a:pt x="1192" y="954"/>
                  </a:lnTo>
                  <a:lnTo>
                    <a:pt x="1152" y="597"/>
                  </a:lnTo>
                  <a:lnTo>
                    <a:pt x="1073" y="279"/>
                  </a:lnTo>
                  <a:lnTo>
                    <a:pt x="993" y="160"/>
                  </a:lnTo>
                  <a:lnTo>
                    <a:pt x="874" y="80"/>
                  </a:lnTo>
                  <a:lnTo>
                    <a:pt x="794" y="4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95;p71">
              <a:extLst>
                <a:ext uri="{FF2B5EF4-FFF2-40B4-BE49-F238E27FC236}">
                  <a16:creationId xmlns:a16="http://schemas.microsoft.com/office/drawing/2014/main" id="{93955299-B6E8-A19F-7A62-8FFA4768145D}"/>
                </a:ext>
              </a:extLst>
            </p:cNvPr>
            <p:cNvSpPr/>
            <p:nvPr/>
          </p:nvSpPr>
          <p:spPr>
            <a:xfrm>
              <a:off x="4347200" y="3782975"/>
              <a:ext cx="30825" cy="246300"/>
            </a:xfrm>
            <a:custGeom>
              <a:avLst/>
              <a:gdLst/>
              <a:ahLst/>
              <a:cxnLst/>
              <a:rect l="l" t="t" r="r" b="b"/>
              <a:pathLst>
                <a:path w="1233" h="9852" extrusionOk="0">
                  <a:moveTo>
                    <a:pt x="676" y="1"/>
                  </a:moveTo>
                  <a:lnTo>
                    <a:pt x="557" y="40"/>
                  </a:lnTo>
                  <a:lnTo>
                    <a:pt x="477" y="80"/>
                  </a:lnTo>
                  <a:lnTo>
                    <a:pt x="358" y="159"/>
                  </a:lnTo>
                  <a:lnTo>
                    <a:pt x="279" y="279"/>
                  </a:lnTo>
                  <a:lnTo>
                    <a:pt x="160" y="596"/>
                  </a:lnTo>
                  <a:lnTo>
                    <a:pt x="120" y="954"/>
                  </a:lnTo>
                  <a:lnTo>
                    <a:pt x="1" y="8898"/>
                  </a:lnTo>
                  <a:lnTo>
                    <a:pt x="41" y="9255"/>
                  </a:lnTo>
                  <a:lnTo>
                    <a:pt x="120" y="9454"/>
                  </a:lnTo>
                  <a:lnTo>
                    <a:pt x="160" y="9573"/>
                  </a:lnTo>
                  <a:lnTo>
                    <a:pt x="239" y="9692"/>
                  </a:lnTo>
                  <a:lnTo>
                    <a:pt x="358" y="9772"/>
                  </a:lnTo>
                  <a:lnTo>
                    <a:pt x="438" y="9851"/>
                  </a:lnTo>
                  <a:lnTo>
                    <a:pt x="676" y="9851"/>
                  </a:lnTo>
                  <a:lnTo>
                    <a:pt x="795" y="9772"/>
                  </a:lnTo>
                  <a:lnTo>
                    <a:pt x="875" y="9692"/>
                  </a:lnTo>
                  <a:lnTo>
                    <a:pt x="954" y="9573"/>
                  </a:lnTo>
                  <a:lnTo>
                    <a:pt x="1073" y="9255"/>
                  </a:lnTo>
                  <a:lnTo>
                    <a:pt x="1153" y="8898"/>
                  </a:lnTo>
                  <a:lnTo>
                    <a:pt x="1232" y="994"/>
                  </a:lnTo>
                  <a:lnTo>
                    <a:pt x="1192" y="636"/>
                  </a:lnTo>
                  <a:lnTo>
                    <a:pt x="1073" y="318"/>
                  </a:lnTo>
                  <a:lnTo>
                    <a:pt x="994" y="199"/>
                  </a:lnTo>
                  <a:lnTo>
                    <a:pt x="914" y="120"/>
                  </a:lnTo>
                  <a:lnTo>
                    <a:pt x="795" y="40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96;p71">
              <a:extLst>
                <a:ext uri="{FF2B5EF4-FFF2-40B4-BE49-F238E27FC236}">
                  <a16:creationId xmlns:a16="http://schemas.microsoft.com/office/drawing/2014/main" id="{CDC2A1FB-C9EB-9739-0671-AB6CA5B8BCB6}"/>
                </a:ext>
              </a:extLst>
            </p:cNvPr>
            <p:cNvSpPr/>
            <p:nvPr/>
          </p:nvSpPr>
          <p:spPr>
            <a:xfrm>
              <a:off x="4242950" y="3776025"/>
              <a:ext cx="31800" cy="252250"/>
            </a:xfrm>
            <a:custGeom>
              <a:avLst/>
              <a:gdLst/>
              <a:ahLst/>
              <a:cxnLst/>
              <a:rect l="l" t="t" r="r" b="b"/>
              <a:pathLst>
                <a:path w="1272" h="10090" extrusionOk="0">
                  <a:moveTo>
                    <a:pt x="715" y="0"/>
                  </a:moveTo>
                  <a:lnTo>
                    <a:pt x="596" y="40"/>
                  </a:lnTo>
                  <a:lnTo>
                    <a:pt x="477" y="80"/>
                  </a:lnTo>
                  <a:lnTo>
                    <a:pt x="397" y="159"/>
                  </a:lnTo>
                  <a:lnTo>
                    <a:pt x="278" y="279"/>
                  </a:lnTo>
                  <a:lnTo>
                    <a:pt x="239" y="437"/>
                  </a:lnTo>
                  <a:lnTo>
                    <a:pt x="159" y="596"/>
                  </a:lnTo>
                  <a:lnTo>
                    <a:pt x="119" y="795"/>
                  </a:lnTo>
                  <a:lnTo>
                    <a:pt x="119" y="993"/>
                  </a:lnTo>
                  <a:lnTo>
                    <a:pt x="0" y="9096"/>
                  </a:lnTo>
                  <a:lnTo>
                    <a:pt x="40" y="9295"/>
                  </a:lnTo>
                  <a:lnTo>
                    <a:pt x="40" y="9454"/>
                  </a:lnTo>
                  <a:lnTo>
                    <a:pt x="119" y="9653"/>
                  </a:lnTo>
                  <a:lnTo>
                    <a:pt x="159" y="9772"/>
                  </a:lnTo>
                  <a:lnTo>
                    <a:pt x="278" y="9891"/>
                  </a:lnTo>
                  <a:lnTo>
                    <a:pt x="358" y="10010"/>
                  </a:lnTo>
                  <a:lnTo>
                    <a:pt x="477" y="10050"/>
                  </a:lnTo>
                  <a:lnTo>
                    <a:pt x="596" y="10089"/>
                  </a:lnTo>
                  <a:lnTo>
                    <a:pt x="715" y="10050"/>
                  </a:lnTo>
                  <a:lnTo>
                    <a:pt x="795" y="10010"/>
                  </a:lnTo>
                  <a:lnTo>
                    <a:pt x="914" y="9891"/>
                  </a:lnTo>
                  <a:lnTo>
                    <a:pt x="993" y="9772"/>
                  </a:lnTo>
                  <a:lnTo>
                    <a:pt x="1073" y="9653"/>
                  </a:lnTo>
                  <a:lnTo>
                    <a:pt x="1112" y="9454"/>
                  </a:lnTo>
                  <a:lnTo>
                    <a:pt x="1152" y="9096"/>
                  </a:lnTo>
                  <a:lnTo>
                    <a:pt x="1271" y="1033"/>
                  </a:lnTo>
                  <a:lnTo>
                    <a:pt x="1271" y="835"/>
                  </a:lnTo>
                  <a:lnTo>
                    <a:pt x="1232" y="636"/>
                  </a:lnTo>
                  <a:lnTo>
                    <a:pt x="1192" y="477"/>
                  </a:lnTo>
                  <a:lnTo>
                    <a:pt x="1112" y="318"/>
                  </a:lnTo>
                  <a:lnTo>
                    <a:pt x="1033" y="199"/>
                  </a:lnTo>
                  <a:lnTo>
                    <a:pt x="953" y="80"/>
                  </a:lnTo>
                  <a:lnTo>
                    <a:pt x="834" y="4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97;p71">
              <a:extLst>
                <a:ext uri="{FF2B5EF4-FFF2-40B4-BE49-F238E27FC236}">
                  <a16:creationId xmlns:a16="http://schemas.microsoft.com/office/drawing/2014/main" id="{FD7910E0-8DBC-6B2A-185E-CD9F8494F480}"/>
                </a:ext>
              </a:extLst>
            </p:cNvPr>
            <p:cNvSpPr/>
            <p:nvPr/>
          </p:nvSpPr>
          <p:spPr>
            <a:xfrm>
              <a:off x="4136700" y="3781000"/>
              <a:ext cx="32775" cy="244300"/>
            </a:xfrm>
            <a:custGeom>
              <a:avLst/>
              <a:gdLst/>
              <a:ahLst/>
              <a:cxnLst/>
              <a:rect l="l" t="t" r="r" b="b"/>
              <a:pathLst>
                <a:path w="1311" h="9772" extrusionOk="0">
                  <a:moveTo>
                    <a:pt x="715" y="0"/>
                  </a:moveTo>
                  <a:lnTo>
                    <a:pt x="477" y="40"/>
                  </a:lnTo>
                  <a:lnTo>
                    <a:pt x="397" y="40"/>
                  </a:lnTo>
                  <a:lnTo>
                    <a:pt x="318" y="80"/>
                  </a:lnTo>
                  <a:lnTo>
                    <a:pt x="238" y="159"/>
                  </a:lnTo>
                  <a:lnTo>
                    <a:pt x="159" y="278"/>
                  </a:lnTo>
                  <a:lnTo>
                    <a:pt x="119" y="397"/>
                  </a:lnTo>
                  <a:lnTo>
                    <a:pt x="119" y="556"/>
                  </a:lnTo>
                  <a:lnTo>
                    <a:pt x="0" y="8778"/>
                  </a:lnTo>
                  <a:lnTo>
                    <a:pt x="40" y="8977"/>
                  </a:lnTo>
                  <a:lnTo>
                    <a:pt x="40" y="9176"/>
                  </a:lnTo>
                  <a:lnTo>
                    <a:pt x="119" y="9334"/>
                  </a:lnTo>
                  <a:lnTo>
                    <a:pt x="159" y="9493"/>
                  </a:lnTo>
                  <a:lnTo>
                    <a:pt x="278" y="9573"/>
                  </a:lnTo>
                  <a:lnTo>
                    <a:pt x="358" y="9692"/>
                  </a:lnTo>
                  <a:lnTo>
                    <a:pt x="477" y="9732"/>
                  </a:lnTo>
                  <a:lnTo>
                    <a:pt x="596" y="9771"/>
                  </a:lnTo>
                  <a:lnTo>
                    <a:pt x="834" y="9732"/>
                  </a:lnTo>
                  <a:lnTo>
                    <a:pt x="914" y="9652"/>
                  </a:lnTo>
                  <a:lnTo>
                    <a:pt x="1033" y="9612"/>
                  </a:lnTo>
                  <a:lnTo>
                    <a:pt x="1073" y="9493"/>
                  </a:lnTo>
                  <a:lnTo>
                    <a:pt x="1152" y="9374"/>
                  </a:lnTo>
                  <a:lnTo>
                    <a:pt x="1192" y="9215"/>
                  </a:lnTo>
                  <a:lnTo>
                    <a:pt x="1192" y="9056"/>
                  </a:lnTo>
                  <a:lnTo>
                    <a:pt x="1311" y="596"/>
                  </a:lnTo>
                  <a:lnTo>
                    <a:pt x="1311" y="437"/>
                  </a:lnTo>
                  <a:lnTo>
                    <a:pt x="1271" y="278"/>
                  </a:lnTo>
                  <a:lnTo>
                    <a:pt x="1231" y="199"/>
                  </a:lnTo>
                  <a:lnTo>
                    <a:pt x="1152" y="119"/>
                  </a:lnTo>
                  <a:lnTo>
                    <a:pt x="1073" y="80"/>
                  </a:lnTo>
                  <a:lnTo>
                    <a:pt x="953" y="4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98;p71">
              <a:extLst>
                <a:ext uri="{FF2B5EF4-FFF2-40B4-BE49-F238E27FC236}">
                  <a16:creationId xmlns:a16="http://schemas.microsoft.com/office/drawing/2014/main" id="{0B98ECB3-E3C2-6C32-6B3B-C56414D551AF}"/>
                </a:ext>
              </a:extLst>
            </p:cNvPr>
            <p:cNvSpPr/>
            <p:nvPr/>
          </p:nvSpPr>
          <p:spPr>
            <a:xfrm>
              <a:off x="4028450" y="3778000"/>
              <a:ext cx="33800" cy="247300"/>
            </a:xfrm>
            <a:custGeom>
              <a:avLst/>
              <a:gdLst/>
              <a:ahLst/>
              <a:cxnLst/>
              <a:rect l="l" t="t" r="r" b="b"/>
              <a:pathLst>
                <a:path w="1352" h="9892" extrusionOk="0">
                  <a:moveTo>
                    <a:pt x="517" y="1"/>
                  </a:moveTo>
                  <a:lnTo>
                    <a:pt x="318" y="41"/>
                  </a:lnTo>
                  <a:lnTo>
                    <a:pt x="239" y="80"/>
                  </a:lnTo>
                  <a:lnTo>
                    <a:pt x="159" y="120"/>
                  </a:lnTo>
                  <a:lnTo>
                    <a:pt x="120" y="239"/>
                  </a:lnTo>
                  <a:lnTo>
                    <a:pt x="120" y="438"/>
                  </a:lnTo>
                  <a:lnTo>
                    <a:pt x="1" y="8938"/>
                  </a:lnTo>
                  <a:lnTo>
                    <a:pt x="1" y="9137"/>
                  </a:lnTo>
                  <a:lnTo>
                    <a:pt x="40" y="9296"/>
                  </a:lnTo>
                  <a:lnTo>
                    <a:pt x="120" y="9454"/>
                  </a:lnTo>
                  <a:lnTo>
                    <a:pt x="159" y="9613"/>
                  </a:lnTo>
                  <a:lnTo>
                    <a:pt x="279" y="9732"/>
                  </a:lnTo>
                  <a:lnTo>
                    <a:pt x="358" y="9812"/>
                  </a:lnTo>
                  <a:lnTo>
                    <a:pt x="477" y="9852"/>
                  </a:lnTo>
                  <a:lnTo>
                    <a:pt x="596" y="9891"/>
                  </a:lnTo>
                  <a:lnTo>
                    <a:pt x="835" y="9891"/>
                  </a:lnTo>
                  <a:lnTo>
                    <a:pt x="1033" y="9852"/>
                  </a:lnTo>
                  <a:lnTo>
                    <a:pt x="1113" y="9812"/>
                  </a:lnTo>
                  <a:lnTo>
                    <a:pt x="1152" y="9732"/>
                  </a:lnTo>
                  <a:lnTo>
                    <a:pt x="1192" y="9613"/>
                  </a:lnTo>
                  <a:lnTo>
                    <a:pt x="1232" y="9415"/>
                  </a:lnTo>
                  <a:lnTo>
                    <a:pt x="1351" y="478"/>
                  </a:lnTo>
                  <a:lnTo>
                    <a:pt x="1311" y="279"/>
                  </a:lnTo>
                  <a:lnTo>
                    <a:pt x="1311" y="160"/>
                  </a:lnTo>
                  <a:lnTo>
                    <a:pt x="1232" y="80"/>
                  </a:lnTo>
                  <a:lnTo>
                    <a:pt x="1152" y="41"/>
                  </a:lnTo>
                  <a:lnTo>
                    <a:pt x="755" y="41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99;p71">
              <a:extLst>
                <a:ext uri="{FF2B5EF4-FFF2-40B4-BE49-F238E27FC236}">
                  <a16:creationId xmlns:a16="http://schemas.microsoft.com/office/drawing/2014/main" id="{1A4FA241-843D-B710-E707-9FFC43A19606}"/>
                </a:ext>
              </a:extLst>
            </p:cNvPr>
            <p:cNvSpPr/>
            <p:nvPr/>
          </p:nvSpPr>
          <p:spPr>
            <a:xfrm>
              <a:off x="3918225" y="3775025"/>
              <a:ext cx="33800" cy="250275"/>
            </a:xfrm>
            <a:custGeom>
              <a:avLst/>
              <a:gdLst/>
              <a:ahLst/>
              <a:cxnLst/>
              <a:rect l="l" t="t" r="r" b="b"/>
              <a:pathLst>
                <a:path w="1352" h="10011" extrusionOk="0">
                  <a:moveTo>
                    <a:pt x="517" y="1"/>
                  </a:moveTo>
                  <a:lnTo>
                    <a:pt x="318" y="40"/>
                  </a:lnTo>
                  <a:lnTo>
                    <a:pt x="239" y="80"/>
                  </a:lnTo>
                  <a:lnTo>
                    <a:pt x="159" y="120"/>
                  </a:lnTo>
                  <a:lnTo>
                    <a:pt x="120" y="239"/>
                  </a:lnTo>
                  <a:lnTo>
                    <a:pt x="120" y="438"/>
                  </a:lnTo>
                  <a:lnTo>
                    <a:pt x="1" y="9057"/>
                  </a:lnTo>
                  <a:lnTo>
                    <a:pt x="1" y="9256"/>
                  </a:lnTo>
                  <a:lnTo>
                    <a:pt x="40" y="9415"/>
                  </a:lnTo>
                  <a:lnTo>
                    <a:pt x="80" y="9613"/>
                  </a:lnTo>
                  <a:lnTo>
                    <a:pt x="159" y="9732"/>
                  </a:lnTo>
                  <a:lnTo>
                    <a:pt x="239" y="9851"/>
                  </a:lnTo>
                  <a:lnTo>
                    <a:pt x="358" y="9971"/>
                  </a:lnTo>
                  <a:lnTo>
                    <a:pt x="477" y="10010"/>
                  </a:lnTo>
                  <a:lnTo>
                    <a:pt x="954" y="10010"/>
                  </a:lnTo>
                  <a:lnTo>
                    <a:pt x="1033" y="9931"/>
                  </a:lnTo>
                  <a:lnTo>
                    <a:pt x="1113" y="9891"/>
                  </a:lnTo>
                  <a:lnTo>
                    <a:pt x="1192" y="9772"/>
                  </a:lnTo>
                  <a:lnTo>
                    <a:pt x="1232" y="9653"/>
                  </a:lnTo>
                  <a:lnTo>
                    <a:pt x="1232" y="9454"/>
                  </a:lnTo>
                  <a:lnTo>
                    <a:pt x="1351" y="477"/>
                  </a:lnTo>
                  <a:lnTo>
                    <a:pt x="1351" y="279"/>
                  </a:lnTo>
                  <a:lnTo>
                    <a:pt x="1311" y="160"/>
                  </a:lnTo>
                  <a:lnTo>
                    <a:pt x="1272" y="80"/>
                  </a:lnTo>
                  <a:lnTo>
                    <a:pt x="1192" y="40"/>
                  </a:lnTo>
                  <a:lnTo>
                    <a:pt x="755" y="40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00;p71">
              <a:extLst>
                <a:ext uri="{FF2B5EF4-FFF2-40B4-BE49-F238E27FC236}">
                  <a16:creationId xmlns:a16="http://schemas.microsoft.com/office/drawing/2014/main" id="{2CF690EC-52DA-2243-E769-3183CBF3CB8F}"/>
                </a:ext>
              </a:extLst>
            </p:cNvPr>
            <p:cNvSpPr/>
            <p:nvPr/>
          </p:nvSpPr>
          <p:spPr>
            <a:xfrm>
              <a:off x="3805025" y="3753175"/>
              <a:ext cx="34775" cy="282050"/>
            </a:xfrm>
            <a:custGeom>
              <a:avLst/>
              <a:gdLst/>
              <a:ahLst/>
              <a:cxnLst/>
              <a:rect l="l" t="t" r="r" b="b"/>
              <a:pathLst>
                <a:path w="1391" h="11282" extrusionOk="0">
                  <a:moveTo>
                    <a:pt x="676" y="1"/>
                  </a:moveTo>
                  <a:lnTo>
                    <a:pt x="556" y="80"/>
                  </a:lnTo>
                  <a:lnTo>
                    <a:pt x="437" y="160"/>
                  </a:lnTo>
                  <a:lnTo>
                    <a:pt x="318" y="279"/>
                  </a:lnTo>
                  <a:lnTo>
                    <a:pt x="239" y="438"/>
                  </a:lnTo>
                  <a:lnTo>
                    <a:pt x="199" y="636"/>
                  </a:lnTo>
                  <a:lnTo>
                    <a:pt x="159" y="835"/>
                  </a:lnTo>
                  <a:lnTo>
                    <a:pt x="120" y="1073"/>
                  </a:lnTo>
                  <a:lnTo>
                    <a:pt x="0" y="10169"/>
                  </a:lnTo>
                  <a:lnTo>
                    <a:pt x="0" y="10368"/>
                  </a:lnTo>
                  <a:lnTo>
                    <a:pt x="40" y="10606"/>
                  </a:lnTo>
                  <a:lnTo>
                    <a:pt x="120" y="10765"/>
                  </a:lnTo>
                  <a:lnTo>
                    <a:pt x="199" y="10964"/>
                  </a:lnTo>
                  <a:lnTo>
                    <a:pt x="278" y="11083"/>
                  </a:lnTo>
                  <a:lnTo>
                    <a:pt x="398" y="11202"/>
                  </a:lnTo>
                  <a:lnTo>
                    <a:pt x="517" y="11242"/>
                  </a:lnTo>
                  <a:lnTo>
                    <a:pt x="636" y="11282"/>
                  </a:lnTo>
                  <a:lnTo>
                    <a:pt x="755" y="11242"/>
                  </a:lnTo>
                  <a:lnTo>
                    <a:pt x="874" y="11202"/>
                  </a:lnTo>
                  <a:lnTo>
                    <a:pt x="993" y="11083"/>
                  </a:lnTo>
                  <a:lnTo>
                    <a:pt x="1073" y="10964"/>
                  </a:lnTo>
                  <a:lnTo>
                    <a:pt x="1152" y="10765"/>
                  </a:lnTo>
                  <a:lnTo>
                    <a:pt x="1232" y="10606"/>
                  </a:lnTo>
                  <a:lnTo>
                    <a:pt x="1271" y="10368"/>
                  </a:lnTo>
                  <a:lnTo>
                    <a:pt x="1271" y="10169"/>
                  </a:lnTo>
                  <a:lnTo>
                    <a:pt x="1391" y="1113"/>
                  </a:lnTo>
                  <a:lnTo>
                    <a:pt x="1391" y="875"/>
                  </a:lnTo>
                  <a:lnTo>
                    <a:pt x="1351" y="676"/>
                  </a:lnTo>
                  <a:lnTo>
                    <a:pt x="1311" y="478"/>
                  </a:lnTo>
                  <a:lnTo>
                    <a:pt x="1232" y="319"/>
                  </a:lnTo>
                  <a:lnTo>
                    <a:pt x="1152" y="200"/>
                  </a:lnTo>
                  <a:lnTo>
                    <a:pt x="1033" y="80"/>
                  </a:lnTo>
                  <a:lnTo>
                    <a:pt x="9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01;p71">
              <a:extLst>
                <a:ext uri="{FF2B5EF4-FFF2-40B4-BE49-F238E27FC236}">
                  <a16:creationId xmlns:a16="http://schemas.microsoft.com/office/drawing/2014/main" id="{FFC50041-0ED4-EC19-4894-C821DC232CF5}"/>
                </a:ext>
              </a:extLst>
            </p:cNvPr>
            <p:cNvSpPr/>
            <p:nvPr/>
          </p:nvSpPr>
          <p:spPr>
            <a:xfrm>
              <a:off x="3689825" y="3750200"/>
              <a:ext cx="35775" cy="281050"/>
            </a:xfrm>
            <a:custGeom>
              <a:avLst/>
              <a:gdLst/>
              <a:ahLst/>
              <a:cxnLst/>
              <a:rect l="l" t="t" r="r" b="b"/>
              <a:pathLst>
                <a:path w="1431" h="11242" extrusionOk="0">
                  <a:moveTo>
                    <a:pt x="676" y="1"/>
                  </a:moveTo>
                  <a:lnTo>
                    <a:pt x="557" y="80"/>
                  </a:lnTo>
                  <a:lnTo>
                    <a:pt x="438" y="160"/>
                  </a:lnTo>
                  <a:lnTo>
                    <a:pt x="319" y="319"/>
                  </a:lnTo>
                  <a:lnTo>
                    <a:pt x="239" y="477"/>
                  </a:lnTo>
                  <a:lnTo>
                    <a:pt x="199" y="636"/>
                  </a:lnTo>
                  <a:lnTo>
                    <a:pt x="160" y="835"/>
                  </a:lnTo>
                  <a:lnTo>
                    <a:pt x="120" y="1073"/>
                  </a:lnTo>
                  <a:lnTo>
                    <a:pt x="1" y="10129"/>
                  </a:lnTo>
                  <a:lnTo>
                    <a:pt x="1" y="10368"/>
                  </a:lnTo>
                  <a:lnTo>
                    <a:pt x="41" y="10566"/>
                  </a:lnTo>
                  <a:lnTo>
                    <a:pt x="120" y="10725"/>
                  </a:lnTo>
                  <a:lnTo>
                    <a:pt x="199" y="10924"/>
                  </a:lnTo>
                  <a:lnTo>
                    <a:pt x="279" y="11043"/>
                  </a:lnTo>
                  <a:lnTo>
                    <a:pt x="398" y="11122"/>
                  </a:lnTo>
                  <a:lnTo>
                    <a:pt x="517" y="11202"/>
                  </a:lnTo>
                  <a:lnTo>
                    <a:pt x="636" y="11242"/>
                  </a:lnTo>
                  <a:lnTo>
                    <a:pt x="795" y="11202"/>
                  </a:lnTo>
                  <a:lnTo>
                    <a:pt x="914" y="11122"/>
                  </a:lnTo>
                  <a:lnTo>
                    <a:pt x="1034" y="11043"/>
                  </a:lnTo>
                  <a:lnTo>
                    <a:pt x="1113" y="10884"/>
                  </a:lnTo>
                  <a:lnTo>
                    <a:pt x="1192" y="10725"/>
                  </a:lnTo>
                  <a:lnTo>
                    <a:pt x="1272" y="10566"/>
                  </a:lnTo>
                  <a:lnTo>
                    <a:pt x="1312" y="10328"/>
                  </a:lnTo>
                  <a:lnTo>
                    <a:pt x="1312" y="10129"/>
                  </a:lnTo>
                  <a:lnTo>
                    <a:pt x="1431" y="1113"/>
                  </a:lnTo>
                  <a:lnTo>
                    <a:pt x="1431" y="875"/>
                  </a:lnTo>
                  <a:lnTo>
                    <a:pt x="1391" y="676"/>
                  </a:lnTo>
                  <a:lnTo>
                    <a:pt x="1351" y="477"/>
                  </a:lnTo>
                  <a:lnTo>
                    <a:pt x="1272" y="319"/>
                  </a:lnTo>
                  <a:lnTo>
                    <a:pt x="1153" y="199"/>
                  </a:lnTo>
                  <a:lnTo>
                    <a:pt x="1073" y="80"/>
                  </a:lnTo>
                  <a:lnTo>
                    <a:pt x="954" y="40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2;p71">
              <a:extLst>
                <a:ext uri="{FF2B5EF4-FFF2-40B4-BE49-F238E27FC236}">
                  <a16:creationId xmlns:a16="http://schemas.microsoft.com/office/drawing/2014/main" id="{D464E299-284B-A8A7-C72A-8FB3E8DDA1ED}"/>
                </a:ext>
              </a:extLst>
            </p:cNvPr>
            <p:cNvSpPr/>
            <p:nvPr/>
          </p:nvSpPr>
          <p:spPr>
            <a:xfrm>
              <a:off x="3571675" y="3748225"/>
              <a:ext cx="37750" cy="291975"/>
            </a:xfrm>
            <a:custGeom>
              <a:avLst/>
              <a:gdLst/>
              <a:ahLst/>
              <a:cxnLst/>
              <a:rect l="l" t="t" r="r" b="b"/>
              <a:pathLst>
                <a:path w="1510" h="11679" extrusionOk="0">
                  <a:moveTo>
                    <a:pt x="834" y="0"/>
                  </a:moveTo>
                  <a:lnTo>
                    <a:pt x="715" y="40"/>
                  </a:lnTo>
                  <a:lnTo>
                    <a:pt x="596" y="80"/>
                  </a:lnTo>
                  <a:lnTo>
                    <a:pt x="477" y="199"/>
                  </a:lnTo>
                  <a:lnTo>
                    <a:pt x="358" y="318"/>
                  </a:lnTo>
                  <a:lnTo>
                    <a:pt x="278" y="477"/>
                  </a:lnTo>
                  <a:lnTo>
                    <a:pt x="199" y="676"/>
                  </a:lnTo>
                  <a:lnTo>
                    <a:pt x="159" y="914"/>
                  </a:lnTo>
                  <a:lnTo>
                    <a:pt x="159" y="1112"/>
                  </a:lnTo>
                  <a:lnTo>
                    <a:pt x="0" y="10526"/>
                  </a:lnTo>
                  <a:lnTo>
                    <a:pt x="40" y="10765"/>
                  </a:lnTo>
                  <a:lnTo>
                    <a:pt x="40" y="10963"/>
                  </a:lnTo>
                  <a:lnTo>
                    <a:pt x="119" y="11162"/>
                  </a:lnTo>
                  <a:lnTo>
                    <a:pt x="199" y="11360"/>
                  </a:lnTo>
                  <a:lnTo>
                    <a:pt x="278" y="11480"/>
                  </a:lnTo>
                  <a:lnTo>
                    <a:pt x="397" y="11599"/>
                  </a:lnTo>
                  <a:lnTo>
                    <a:pt x="516" y="11638"/>
                  </a:lnTo>
                  <a:lnTo>
                    <a:pt x="675" y="11678"/>
                  </a:lnTo>
                  <a:lnTo>
                    <a:pt x="794" y="11638"/>
                  </a:lnTo>
                  <a:lnTo>
                    <a:pt x="953" y="11599"/>
                  </a:lnTo>
                  <a:lnTo>
                    <a:pt x="1033" y="11480"/>
                  </a:lnTo>
                  <a:lnTo>
                    <a:pt x="1152" y="11360"/>
                  </a:lnTo>
                  <a:lnTo>
                    <a:pt x="1231" y="11162"/>
                  </a:lnTo>
                  <a:lnTo>
                    <a:pt x="1311" y="10963"/>
                  </a:lnTo>
                  <a:lnTo>
                    <a:pt x="1351" y="10765"/>
                  </a:lnTo>
                  <a:lnTo>
                    <a:pt x="1351" y="10526"/>
                  </a:lnTo>
                  <a:lnTo>
                    <a:pt x="1509" y="1152"/>
                  </a:lnTo>
                  <a:lnTo>
                    <a:pt x="1509" y="954"/>
                  </a:lnTo>
                  <a:lnTo>
                    <a:pt x="1470" y="715"/>
                  </a:lnTo>
                  <a:lnTo>
                    <a:pt x="1390" y="517"/>
                  </a:lnTo>
                  <a:lnTo>
                    <a:pt x="1311" y="358"/>
                  </a:lnTo>
                  <a:lnTo>
                    <a:pt x="1231" y="199"/>
                  </a:lnTo>
                  <a:lnTo>
                    <a:pt x="1112" y="119"/>
                  </a:lnTo>
                  <a:lnTo>
                    <a:pt x="993" y="4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3;p71">
              <a:extLst>
                <a:ext uri="{FF2B5EF4-FFF2-40B4-BE49-F238E27FC236}">
                  <a16:creationId xmlns:a16="http://schemas.microsoft.com/office/drawing/2014/main" id="{DD30AF87-3755-1A21-873A-AF59D75C74B3}"/>
                </a:ext>
              </a:extLst>
            </p:cNvPr>
            <p:cNvSpPr/>
            <p:nvPr/>
          </p:nvSpPr>
          <p:spPr>
            <a:xfrm>
              <a:off x="3451500" y="3745250"/>
              <a:ext cx="38750" cy="300900"/>
            </a:xfrm>
            <a:custGeom>
              <a:avLst/>
              <a:gdLst/>
              <a:ahLst/>
              <a:cxnLst/>
              <a:rect l="l" t="t" r="r" b="b"/>
              <a:pathLst>
                <a:path w="1550" h="12036" extrusionOk="0">
                  <a:moveTo>
                    <a:pt x="716" y="0"/>
                  </a:moveTo>
                  <a:lnTo>
                    <a:pt x="597" y="80"/>
                  </a:lnTo>
                  <a:lnTo>
                    <a:pt x="478" y="199"/>
                  </a:lnTo>
                  <a:lnTo>
                    <a:pt x="358" y="318"/>
                  </a:lnTo>
                  <a:lnTo>
                    <a:pt x="279" y="517"/>
                  </a:lnTo>
                  <a:lnTo>
                    <a:pt x="199" y="715"/>
                  </a:lnTo>
                  <a:lnTo>
                    <a:pt x="160" y="914"/>
                  </a:lnTo>
                  <a:lnTo>
                    <a:pt x="160" y="1152"/>
                  </a:lnTo>
                  <a:lnTo>
                    <a:pt x="1" y="10884"/>
                  </a:lnTo>
                  <a:lnTo>
                    <a:pt x="1" y="11122"/>
                  </a:lnTo>
                  <a:lnTo>
                    <a:pt x="41" y="11320"/>
                  </a:lnTo>
                  <a:lnTo>
                    <a:pt x="120" y="11519"/>
                  </a:lnTo>
                  <a:lnTo>
                    <a:pt x="199" y="11718"/>
                  </a:lnTo>
                  <a:lnTo>
                    <a:pt x="279" y="11837"/>
                  </a:lnTo>
                  <a:lnTo>
                    <a:pt x="398" y="11956"/>
                  </a:lnTo>
                  <a:lnTo>
                    <a:pt x="557" y="12035"/>
                  </a:lnTo>
                  <a:lnTo>
                    <a:pt x="835" y="12035"/>
                  </a:lnTo>
                  <a:lnTo>
                    <a:pt x="954" y="11956"/>
                  </a:lnTo>
                  <a:lnTo>
                    <a:pt x="1073" y="11837"/>
                  </a:lnTo>
                  <a:lnTo>
                    <a:pt x="1192" y="11718"/>
                  </a:lnTo>
                  <a:lnTo>
                    <a:pt x="1272" y="11519"/>
                  </a:lnTo>
                  <a:lnTo>
                    <a:pt x="1312" y="11320"/>
                  </a:lnTo>
                  <a:lnTo>
                    <a:pt x="1391" y="11122"/>
                  </a:lnTo>
                  <a:lnTo>
                    <a:pt x="1391" y="10884"/>
                  </a:lnTo>
                  <a:lnTo>
                    <a:pt x="1550" y="1192"/>
                  </a:lnTo>
                  <a:lnTo>
                    <a:pt x="1510" y="953"/>
                  </a:lnTo>
                  <a:lnTo>
                    <a:pt x="1471" y="755"/>
                  </a:lnTo>
                  <a:lnTo>
                    <a:pt x="1431" y="556"/>
                  </a:lnTo>
                  <a:lnTo>
                    <a:pt x="1351" y="358"/>
                  </a:lnTo>
                  <a:lnTo>
                    <a:pt x="1232" y="199"/>
                  </a:lnTo>
                  <a:lnTo>
                    <a:pt x="1153" y="119"/>
                  </a:lnTo>
                  <a:lnTo>
                    <a:pt x="994" y="4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04;p71">
              <a:extLst>
                <a:ext uri="{FF2B5EF4-FFF2-40B4-BE49-F238E27FC236}">
                  <a16:creationId xmlns:a16="http://schemas.microsoft.com/office/drawing/2014/main" id="{9B4D5EC9-C87B-5F01-9BF4-765B9DD02DC2}"/>
                </a:ext>
              </a:extLst>
            </p:cNvPr>
            <p:cNvSpPr/>
            <p:nvPr/>
          </p:nvSpPr>
          <p:spPr>
            <a:xfrm>
              <a:off x="3328375" y="3738300"/>
              <a:ext cx="39750" cy="308850"/>
            </a:xfrm>
            <a:custGeom>
              <a:avLst/>
              <a:gdLst/>
              <a:ahLst/>
              <a:cxnLst/>
              <a:rect l="l" t="t" r="r" b="b"/>
              <a:pathLst>
                <a:path w="1590" h="12354" extrusionOk="0">
                  <a:moveTo>
                    <a:pt x="755" y="0"/>
                  </a:moveTo>
                  <a:lnTo>
                    <a:pt x="636" y="80"/>
                  </a:lnTo>
                  <a:lnTo>
                    <a:pt x="477" y="199"/>
                  </a:lnTo>
                  <a:lnTo>
                    <a:pt x="398" y="318"/>
                  </a:lnTo>
                  <a:lnTo>
                    <a:pt x="318" y="516"/>
                  </a:lnTo>
                  <a:lnTo>
                    <a:pt x="239" y="715"/>
                  </a:lnTo>
                  <a:lnTo>
                    <a:pt x="199" y="953"/>
                  </a:lnTo>
                  <a:lnTo>
                    <a:pt x="159" y="1192"/>
                  </a:lnTo>
                  <a:lnTo>
                    <a:pt x="1" y="11162"/>
                  </a:lnTo>
                  <a:lnTo>
                    <a:pt x="1" y="11400"/>
                  </a:lnTo>
                  <a:lnTo>
                    <a:pt x="40" y="11598"/>
                  </a:lnTo>
                  <a:lnTo>
                    <a:pt x="120" y="11837"/>
                  </a:lnTo>
                  <a:lnTo>
                    <a:pt x="199" y="11996"/>
                  </a:lnTo>
                  <a:lnTo>
                    <a:pt x="318" y="12155"/>
                  </a:lnTo>
                  <a:lnTo>
                    <a:pt x="437" y="12274"/>
                  </a:lnTo>
                  <a:lnTo>
                    <a:pt x="557" y="12313"/>
                  </a:lnTo>
                  <a:lnTo>
                    <a:pt x="715" y="12353"/>
                  </a:lnTo>
                  <a:lnTo>
                    <a:pt x="835" y="12313"/>
                  </a:lnTo>
                  <a:lnTo>
                    <a:pt x="994" y="12274"/>
                  </a:lnTo>
                  <a:lnTo>
                    <a:pt x="1113" y="12155"/>
                  </a:lnTo>
                  <a:lnTo>
                    <a:pt x="1192" y="11996"/>
                  </a:lnTo>
                  <a:lnTo>
                    <a:pt x="1311" y="11837"/>
                  </a:lnTo>
                  <a:lnTo>
                    <a:pt x="1351" y="11598"/>
                  </a:lnTo>
                  <a:lnTo>
                    <a:pt x="1430" y="11400"/>
                  </a:lnTo>
                  <a:lnTo>
                    <a:pt x="1430" y="11122"/>
                  </a:lnTo>
                  <a:lnTo>
                    <a:pt x="1589" y="1231"/>
                  </a:lnTo>
                  <a:lnTo>
                    <a:pt x="1589" y="993"/>
                  </a:lnTo>
                  <a:lnTo>
                    <a:pt x="1550" y="755"/>
                  </a:lnTo>
                  <a:lnTo>
                    <a:pt x="1470" y="556"/>
                  </a:lnTo>
                  <a:lnTo>
                    <a:pt x="1391" y="358"/>
                  </a:lnTo>
                  <a:lnTo>
                    <a:pt x="1272" y="199"/>
                  </a:lnTo>
                  <a:lnTo>
                    <a:pt x="1152" y="119"/>
                  </a:lnTo>
                  <a:lnTo>
                    <a:pt x="1033" y="40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05;p71">
              <a:extLst>
                <a:ext uri="{FF2B5EF4-FFF2-40B4-BE49-F238E27FC236}">
                  <a16:creationId xmlns:a16="http://schemas.microsoft.com/office/drawing/2014/main" id="{7EB69401-C726-4CA2-6345-E256FE670835}"/>
                </a:ext>
              </a:extLst>
            </p:cNvPr>
            <p:cNvSpPr/>
            <p:nvPr/>
          </p:nvSpPr>
          <p:spPr>
            <a:xfrm>
              <a:off x="4640150" y="3799850"/>
              <a:ext cx="28825" cy="228425"/>
            </a:xfrm>
            <a:custGeom>
              <a:avLst/>
              <a:gdLst/>
              <a:ahLst/>
              <a:cxnLst/>
              <a:rect l="l" t="t" r="r" b="b"/>
              <a:pathLst>
                <a:path w="1153" h="9137" extrusionOk="0">
                  <a:moveTo>
                    <a:pt x="636" y="1"/>
                  </a:moveTo>
                  <a:lnTo>
                    <a:pt x="557" y="40"/>
                  </a:lnTo>
                  <a:lnTo>
                    <a:pt x="437" y="80"/>
                  </a:lnTo>
                  <a:lnTo>
                    <a:pt x="358" y="160"/>
                  </a:lnTo>
                  <a:lnTo>
                    <a:pt x="278" y="239"/>
                  </a:lnTo>
                  <a:lnTo>
                    <a:pt x="159" y="557"/>
                  </a:lnTo>
                  <a:lnTo>
                    <a:pt x="120" y="875"/>
                  </a:lnTo>
                  <a:lnTo>
                    <a:pt x="0" y="8223"/>
                  </a:lnTo>
                  <a:lnTo>
                    <a:pt x="40" y="8580"/>
                  </a:lnTo>
                  <a:lnTo>
                    <a:pt x="159" y="8858"/>
                  </a:lnTo>
                  <a:lnTo>
                    <a:pt x="239" y="8978"/>
                  </a:lnTo>
                  <a:lnTo>
                    <a:pt x="318" y="9057"/>
                  </a:lnTo>
                  <a:lnTo>
                    <a:pt x="437" y="9097"/>
                  </a:lnTo>
                  <a:lnTo>
                    <a:pt x="517" y="9136"/>
                  </a:lnTo>
                  <a:lnTo>
                    <a:pt x="636" y="9097"/>
                  </a:lnTo>
                  <a:lnTo>
                    <a:pt x="755" y="9057"/>
                  </a:lnTo>
                  <a:lnTo>
                    <a:pt x="835" y="8978"/>
                  </a:lnTo>
                  <a:lnTo>
                    <a:pt x="914" y="8858"/>
                  </a:lnTo>
                  <a:lnTo>
                    <a:pt x="1033" y="8580"/>
                  </a:lnTo>
                  <a:lnTo>
                    <a:pt x="1073" y="8223"/>
                  </a:lnTo>
                  <a:lnTo>
                    <a:pt x="1152" y="914"/>
                  </a:lnTo>
                  <a:lnTo>
                    <a:pt x="1113" y="557"/>
                  </a:lnTo>
                  <a:lnTo>
                    <a:pt x="993" y="279"/>
                  </a:lnTo>
                  <a:lnTo>
                    <a:pt x="954" y="160"/>
                  </a:lnTo>
                  <a:lnTo>
                    <a:pt x="835" y="80"/>
                  </a:lnTo>
                  <a:lnTo>
                    <a:pt x="755" y="40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6;p71">
              <a:extLst>
                <a:ext uri="{FF2B5EF4-FFF2-40B4-BE49-F238E27FC236}">
                  <a16:creationId xmlns:a16="http://schemas.microsoft.com/office/drawing/2014/main" id="{DCF5B018-7559-8915-6325-AB3EFFD38E0E}"/>
                </a:ext>
              </a:extLst>
            </p:cNvPr>
            <p:cNvSpPr/>
            <p:nvPr/>
          </p:nvSpPr>
          <p:spPr>
            <a:xfrm>
              <a:off x="4541850" y="3797875"/>
              <a:ext cx="28800" cy="230400"/>
            </a:xfrm>
            <a:custGeom>
              <a:avLst/>
              <a:gdLst/>
              <a:ahLst/>
              <a:cxnLst/>
              <a:rect l="l" t="t" r="r" b="b"/>
              <a:pathLst>
                <a:path w="1152" h="9216" extrusionOk="0">
                  <a:moveTo>
                    <a:pt x="516" y="0"/>
                  </a:moveTo>
                  <a:lnTo>
                    <a:pt x="437" y="80"/>
                  </a:lnTo>
                  <a:lnTo>
                    <a:pt x="358" y="159"/>
                  </a:lnTo>
                  <a:lnTo>
                    <a:pt x="238" y="239"/>
                  </a:lnTo>
                  <a:lnTo>
                    <a:pt x="119" y="517"/>
                  </a:lnTo>
                  <a:lnTo>
                    <a:pt x="80" y="874"/>
                  </a:lnTo>
                  <a:lnTo>
                    <a:pt x="0" y="8302"/>
                  </a:lnTo>
                  <a:lnTo>
                    <a:pt x="40" y="8659"/>
                  </a:lnTo>
                  <a:lnTo>
                    <a:pt x="159" y="8937"/>
                  </a:lnTo>
                  <a:lnTo>
                    <a:pt x="238" y="9057"/>
                  </a:lnTo>
                  <a:lnTo>
                    <a:pt x="318" y="9136"/>
                  </a:lnTo>
                  <a:lnTo>
                    <a:pt x="437" y="9215"/>
                  </a:lnTo>
                  <a:lnTo>
                    <a:pt x="636" y="9215"/>
                  </a:lnTo>
                  <a:lnTo>
                    <a:pt x="755" y="9136"/>
                  </a:lnTo>
                  <a:lnTo>
                    <a:pt x="834" y="9057"/>
                  </a:lnTo>
                  <a:lnTo>
                    <a:pt x="914" y="8937"/>
                  </a:lnTo>
                  <a:lnTo>
                    <a:pt x="1033" y="8659"/>
                  </a:lnTo>
                  <a:lnTo>
                    <a:pt x="1073" y="8302"/>
                  </a:lnTo>
                  <a:lnTo>
                    <a:pt x="1152" y="914"/>
                  </a:lnTo>
                  <a:lnTo>
                    <a:pt x="1152" y="556"/>
                  </a:lnTo>
                  <a:lnTo>
                    <a:pt x="1033" y="278"/>
                  </a:lnTo>
                  <a:lnTo>
                    <a:pt x="953" y="159"/>
                  </a:lnTo>
                  <a:lnTo>
                    <a:pt x="834" y="80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07;p71">
              <a:extLst>
                <a:ext uri="{FF2B5EF4-FFF2-40B4-BE49-F238E27FC236}">
                  <a16:creationId xmlns:a16="http://schemas.microsoft.com/office/drawing/2014/main" id="{F1B5FC26-8DDF-400F-2109-2C88B6996B98}"/>
                </a:ext>
              </a:extLst>
            </p:cNvPr>
            <p:cNvSpPr/>
            <p:nvPr/>
          </p:nvSpPr>
          <p:spPr>
            <a:xfrm>
              <a:off x="4441550" y="3793900"/>
              <a:ext cx="29800" cy="236350"/>
            </a:xfrm>
            <a:custGeom>
              <a:avLst/>
              <a:gdLst/>
              <a:ahLst/>
              <a:cxnLst/>
              <a:rect l="l" t="t" r="r" b="b"/>
              <a:pathLst>
                <a:path w="1192" h="9454" extrusionOk="0">
                  <a:moveTo>
                    <a:pt x="556" y="0"/>
                  </a:moveTo>
                  <a:lnTo>
                    <a:pt x="43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19" y="517"/>
                  </a:lnTo>
                  <a:lnTo>
                    <a:pt x="80" y="914"/>
                  </a:lnTo>
                  <a:lnTo>
                    <a:pt x="0" y="8540"/>
                  </a:lnTo>
                  <a:lnTo>
                    <a:pt x="40" y="8898"/>
                  </a:lnTo>
                  <a:lnTo>
                    <a:pt x="159" y="9216"/>
                  </a:lnTo>
                  <a:lnTo>
                    <a:pt x="239" y="9295"/>
                  </a:lnTo>
                  <a:lnTo>
                    <a:pt x="318" y="9414"/>
                  </a:lnTo>
                  <a:lnTo>
                    <a:pt x="437" y="9454"/>
                  </a:lnTo>
                  <a:lnTo>
                    <a:pt x="636" y="9454"/>
                  </a:lnTo>
                  <a:lnTo>
                    <a:pt x="755" y="9414"/>
                  </a:lnTo>
                  <a:lnTo>
                    <a:pt x="834" y="9295"/>
                  </a:lnTo>
                  <a:lnTo>
                    <a:pt x="914" y="9216"/>
                  </a:lnTo>
                  <a:lnTo>
                    <a:pt x="1033" y="8898"/>
                  </a:lnTo>
                  <a:lnTo>
                    <a:pt x="1112" y="8540"/>
                  </a:lnTo>
                  <a:lnTo>
                    <a:pt x="1192" y="914"/>
                  </a:lnTo>
                  <a:lnTo>
                    <a:pt x="1152" y="557"/>
                  </a:lnTo>
                  <a:lnTo>
                    <a:pt x="1033" y="278"/>
                  </a:lnTo>
                  <a:lnTo>
                    <a:pt x="954" y="159"/>
                  </a:lnTo>
                  <a:lnTo>
                    <a:pt x="874" y="80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08;p71">
              <a:extLst>
                <a:ext uri="{FF2B5EF4-FFF2-40B4-BE49-F238E27FC236}">
                  <a16:creationId xmlns:a16="http://schemas.microsoft.com/office/drawing/2014/main" id="{87D14F28-5413-4B65-6CA4-BD6738CF038D}"/>
                </a:ext>
              </a:extLst>
            </p:cNvPr>
            <p:cNvSpPr/>
            <p:nvPr/>
          </p:nvSpPr>
          <p:spPr>
            <a:xfrm>
              <a:off x="4339275" y="3787950"/>
              <a:ext cx="30800" cy="246275"/>
            </a:xfrm>
            <a:custGeom>
              <a:avLst/>
              <a:gdLst/>
              <a:ahLst/>
              <a:cxnLst/>
              <a:rect l="l" t="t" r="r" b="b"/>
              <a:pathLst>
                <a:path w="1232" h="9851" extrusionOk="0">
                  <a:moveTo>
                    <a:pt x="556" y="0"/>
                  </a:moveTo>
                  <a:lnTo>
                    <a:pt x="437" y="80"/>
                  </a:lnTo>
                  <a:lnTo>
                    <a:pt x="358" y="159"/>
                  </a:lnTo>
                  <a:lnTo>
                    <a:pt x="278" y="278"/>
                  </a:lnTo>
                  <a:lnTo>
                    <a:pt x="199" y="397"/>
                  </a:lnTo>
                  <a:lnTo>
                    <a:pt x="119" y="596"/>
                  </a:lnTo>
                  <a:lnTo>
                    <a:pt x="80" y="953"/>
                  </a:lnTo>
                  <a:lnTo>
                    <a:pt x="0" y="8898"/>
                  </a:lnTo>
                  <a:lnTo>
                    <a:pt x="40" y="9255"/>
                  </a:lnTo>
                  <a:lnTo>
                    <a:pt x="80" y="9414"/>
                  </a:lnTo>
                  <a:lnTo>
                    <a:pt x="159" y="9573"/>
                  </a:lnTo>
                  <a:lnTo>
                    <a:pt x="238" y="9692"/>
                  </a:lnTo>
                  <a:lnTo>
                    <a:pt x="318" y="9771"/>
                  </a:lnTo>
                  <a:lnTo>
                    <a:pt x="437" y="9851"/>
                  </a:lnTo>
                  <a:lnTo>
                    <a:pt x="636" y="9851"/>
                  </a:lnTo>
                  <a:lnTo>
                    <a:pt x="755" y="9771"/>
                  </a:lnTo>
                  <a:lnTo>
                    <a:pt x="874" y="9692"/>
                  </a:lnTo>
                  <a:lnTo>
                    <a:pt x="953" y="9573"/>
                  </a:lnTo>
                  <a:lnTo>
                    <a:pt x="1073" y="9255"/>
                  </a:lnTo>
                  <a:lnTo>
                    <a:pt x="1112" y="8898"/>
                  </a:lnTo>
                  <a:lnTo>
                    <a:pt x="1231" y="993"/>
                  </a:lnTo>
                  <a:lnTo>
                    <a:pt x="1192" y="596"/>
                  </a:lnTo>
                  <a:lnTo>
                    <a:pt x="1073" y="278"/>
                  </a:lnTo>
                  <a:lnTo>
                    <a:pt x="993" y="159"/>
                  </a:lnTo>
                  <a:lnTo>
                    <a:pt x="874" y="80"/>
                  </a:lnTo>
                  <a:lnTo>
                    <a:pt x="794" y="40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09;p71">
              <a:extLst>
                <a:ext uri="{FF2B5EF4-FFF2-40B4-BE49-F238E27FC236}">
                  <a16:creationId xmlns:a16="http://schemas.microsoft.com/office/drawing/2014/main" id="{D1092D0A-2978-15CD-45B7-9C390D07878B}"/>
                </a:ext>
              </a:extLst>
            </p:cNvPr>
            <p:cNvSpPr/>
            <p:nvPr/>
          </p:nvSpPr>
          <p:spPr>
            <a:xfrm>
              <a:off x="4234000" y="3781000"/>
              <a:ext cx="31800" cy="252250"/>
            </a:xfrm>
            <a:custGeom>
              <a:avLst/>
              <a:gdLst/>
              <a:ahLst/>
              <a:cxnLst/>
              <a:rect l="l" t="t" r="r" b="b"/>
              <a:pathLst>
                <a:path w="1272" h="10090" extrusionOk="0">
                  <a:moveTo>
                    <a:pt x="597" y="0"/>
                  </a:moveTo>
                  <a:lnTo>
                    <a:pt x="477" y="80"/>
                  </a:lnTo>
                  <a:lnTo>
                    <a:pt x="398" y="159"/>
                  </a:lnTo>
                  <a:lnTo>
                    <a:pt x="318" y="278"/>
                  </a:lnTo>
                  <a:lnTo>
                    <a:pt x="239" y="437"/>
                  </a:lnTo>
                  <a:lnTo>
                    <a:pt x="160" y="596"/>
                  </a:lnTo>
                  <a:lnTo>
                    <a:pt x="120" y="794"/>
                  </a:lnTo>
                  <a:lnTo>
                    <a:pt x="120" y="993"/>
                  </a:lnTo>
                  <a:lnTo>
                    <a:pt x="1" y="9096"/>
                  </a:lnTo>
                  <a:lnTo>
                    <a:pt x="40" y="9295"/>
                  </a:lnTo>
                  <a:lnTo>
                    <a:pt x="40" y="9493"/>
                  </a:lnTo>
                  <a:lnTo>
                    <a:pt x="120" y="9652"/>
                  </a:lnTo>
                  <a:lnTo>
                    <a:pt x="199" y="9771"/>
                  </a:lnTo>
                  <a:lnTo>
                    <a:pt x="279" y="9890"/>
                  </a:lnTo>
                  <a:lnTo>
                    <a:pt x="358" y="10010"/>
                  </a:lnTo>
                  <a:lnTo>
                    <a:pt x="477" y="10049"/>
                  </a:lnTo>
                  <a:lnTo>
                    <a:pt x="597" y="10089"/>
                  </a:lnTo>
                  <a:lnTo>
                    <a:pt x="716" y="10049"/>
                  </a:lnTo>
                  <a:lnTo>
                    <a:pt x="795" y="10010"/>
                  </a:lnTo>
                  <a:lnTo>
                    <a:pt x="914" y="9890"/>
                  </a:lnTo>
                  <a:lnTo>
                    <a:pt x="994" y="9771"/>
                  </a:lnTo>
                  <a:lnTo>
                    <a:pt x="1073" y="9652"/>
                  </a:lnTo>
                  <a:lnTo>
                    <a:pt x="1113" y="9454"/>
                  </a:lnTo>
                  <a:lnTo>
                    <a:pt x="1153" y="9295"/>
                  </a:lnTo>
                  <a:lnTo>
                    <a:pt x="1192" y="9096"/>
                  </a:lnTo>
                  <a:lnTo>
                    <a:pt x="1272" y="993"/>
                  </a:lnTo>
                  <a:lnTo>
                    <a:pt x="1272" y="794"/>
                  </a:lnTo>
                  <a:lnTo>
                    <a:pt x="1232" y="636"/>
                  </a:lnTo>
                  <a:lnTo>
                    <a:pt x="1192" y="437"/>
                  </a:lnTo>
                  <a:lnTo>
                    <a:pt x="1113" y="318"/>
                  </a:lnTo>
                  <a:lnTo>
                    <a:pt x="1033" y="199"/>
                  </a:lnTo>
                  <a:lnTo>
                    <a:pt x="954" y="80"/>
                  </a:lnTo>
                  <a:lnTo>
                    <a:pt x="835" y="40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10;p71">
              <a:extLst>
                <a:ext uri="{FF2B5EF4-FFF2-40B4-BE49-F238E27FC236}">
                  <a16:creationId xmlns:a16="http://schemas.microsoft.com/office/drawing/2014/main" id="{656AF17A-6B64-A180-48CE-DD3703DCA1B4}"/>
                </a:ext>
              </a:extLst>
            </p:cNvPr>
            <p:cNvSpPr/>
            <p:nvPr/>
          </p:nvSpPr>
          <p:spPr>
            <a:xfrm>
              <a:off x="4127750" y="3785950"/>
              <a:ext cx="32800" cy="243325"/>
            </a:xfrm>
            <a:custGeom>
              <a:avLst/>
              <a:gdLst/>
              <a:ahLst/>
              <a:cxnLst/>
              <a:rect l="l" t="t" r="r" b="b"/>
              <a:pathLst>
                <a:path w="1312" h="9733" extrusionOk="0">
                  <a:moveTo>
                    <a:pt x="477" y="1"/>
                  </a:moveTo>
                  <a:lnTo>
                    <a:pt x="398" y="40"/>
                  </a:lnTo>
                  <a:lnTo>
                    <a:pt x="318" y="80"/>
                  </a:lnTo>
                  <a:lnTo>
                    <a:pt x="239" y="160"/>
                  </a:lnTo>
                  <a:lnTo>
                    <a:pt x="159" y="239"/>
                  </a:lnTo>
                  <a:lnTo>
                    <a:pt x="120" y="398"/>
                  </a:lnTo>
                  <a:lnTo>
                    <a:pt x="120" y="557"/>
                  </a:lnTo>
                  <a:lnTo>
                    <a:pt x="1" y="8779"/>
                  </a:lnTo>
                  <a:lnTo>
                    <a:pt x="1" y="8978"/>
                  </a:lnTo>
                  <a:lnTo>
                    <a:pt x="40" y="9176"/>
                  </a:lnTo>
                  <a:lnTo>
                    <a:pt x="120" y="9335"/>
                  </a:lnTo>
                  <a:lnTo>
                    <a:pt x="159" y="9454"/>
                  </a:lnTo>
                  <a:lnTo>
                    <a:pt x="279" y="9573"/>
                  </a:lnTo>
                  <a:lnTo>
                    <a:pt x="358" y="9692"/>
                  </a:lnTo>
                  <a:lnTo>
                    <a:pt x="477" y="9732"/>
                  </a:lnTo>
                  <a:lnTo>
                    <a:pt x="716" y="9732"/>
                  </a:lnTo>
                  <a:lnTo>
                    <a:pt x="835" y="9653"/>
                  </a:lnTo>
                  <a:lnTo>
                    <a:pt x="914" y="9573"/>
                  </a:lnTo>
                  <a:lnTo>
                    <a:pt x="1033" y="9454"/>
                  </a:lnTo>
                  <a:lnTo>
                    <a:pt x="1073" y="9335"/>
                  </a:lnTo>
                  <a:lnTo>
                    <a:pt x="1152" y="9176"/>
                  </a:lnTo>
                  <a:lnTo>
                    <a:pt x="1192" y="8978"/>
                  </a:lnTo>
                  <a:lnTo>
                    <a:pt x="1192" y="8779"/>
                  </a:lnTo>
                  <a:lnTo>
                    <a:pt x="1311" y="596"/>
                  </a:lnTo>
                  <a:lnTo>
                    <a:pt x="1311" y="398"/>
                  </a:lnTo>
                  <a:lnTo>
                    <a:pt x="1272" y="279"/>
                  </a:lnTo>
                  <a:lnTo>
                    <a:pt x="1232" y="160"/>
                  </a:lnTo>
                  <a:lnTo>
                    <a:pt x="1152" y="80"/>
                  </a:lnTo>
                  <a:lnTo>
                    <a:pt x="1073" y="40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11;p71">
              <a:extLst>
                <a:ext uri="{FF2B5EF4-FFF2-40B4-BE49-F238E27FC236}">
                  <a16:creationId xmlns:a16="http://schemas.microsoft.com/office/drawing/2014/main" id="{BDDC9F57-C248-142A-EDD7-20CECCC890AB}"/>
                </a:ext>
              </a:extLst>
            </p:cNvPr>
            <p:cNvSpPr/>
            <p:nvPr/>
          </p:nvSpPr>
          <p:spPr>
            <a:xfrm>
              <a:off x="4019525" y="3782975"/>
              <a:ext cx="32775" cy="247275"/>
            </a:xfrm>
            <a:custGeom>
              <a:avLst/>
              <a:gdLst/>
              <a:ahLst/>
              <a:cxnLst/>
              <a:rect l="l" t="t" r="r" b="b"/>
              <a:pathLst>
                <a:path w="1311" h="9891" extrusionOk="0">
                  <a:moveTo>
                    <a:pt x="278" y="1"/>
                  </a:moveTo>
                  <a:lnTo>
                    <a:pt x="238" y="40"/>
                  </a:lnTo>
                  <a:lnTo>
                    <a:pt x="159" y="120"/>
                  </a:lnTo>
                  <a:lnTo>
                    <a:pt x="119" y="239"/>
                  </a:lnTo>
                  <a:lnTo>
                    <a:pt x="119" y="398"/>
                  </a:lnTo>
                  <a:lnTo>
                    <a:pt x="0" y="8938"/>
                  </a:lnTo>
                  <a:lnTo>
                    <a:pt x="0" y="9097"/>
                  </a:lnTo>
                  <a:lnTo>
                    <a:pt x="40" y="9295"/>
                  </a:lnTo>
                  <a:lnTo>
                    <a:pt x="79" y="9454"/>
                  </a:lnTo>
                  <a:lnTo>
                    <a:pt x="159" y="9613"/>
                  </a:lnTo>
                  <a:lnTo>
                    <a:pt x="238" y="9732"/>
                  </a:lnTo>
                  <a:lnTo>
                    <a:pt x="358" y="9811"/>
                  </a:lnTo>
                  <a:lnTo>
                    <a:pt x="477" y="9851"/>
                  </a:lnTo>
                  <a:lnTo>
                    <a:pt x="596" y="9891"/>
                  </a:lnTo>
                  <a:lnTo>
                    <a:pt x="715" y="9851"/>
                  </a:lnTo>
                  <a:lnTo>
                    <a:pt x="834" y="9811"/>
                  </a:lnTo>
                  <a:lnTo>
                    <a:pt x="953" y="9732"/>
                  </a:lnTo>
                  <a:lnTo>
                    <a:pt x="1033" y="9613"/>
                  </a:lnTo>
                  <a:lnTo>
                    <a:pt x="1112" y="9454"/>
                  </a:lnTo>
                  <a:lnTo>
                    <a:pt x="1152" y="9295"/>
                  </a:lnTo>
                  <a:lnTo>
                    <a:pt x="1192" y="9097"/>
                  </a:lnTo>
                  <a:lnTo>
                    <a:pt x="1231" y="8898"/>
                  </a:lnTo>
                  <a:lnTo>
                    <a:pt x="1311" y="437"/>
                  </a:lnTo>
                  <a:lnTo>
                    <a:pt x="1311" y="279"/>
                  </a:lnTo>
                  <a:lnTo>
                    <a:pt x="1271" y="159"/>
                  </a:lnTo>
                  <a:lnTo>
                    <a:pt x="1231" y="80"/>
                  </a:lnTo>
                  <a:lnTo>
                    <a:pt x="1152" y="40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12;p71">
              <a:extLst>
                <a:ext uri="{FF2B5EF4-FFF2-40B4-BE49-F238E27FC236}">
                  <a16:creationId xmlns:a16="http://schemas.microsoft.com/office/drawing/2014/main" id="{81ED169A-00A3-5DC5-11FF-0D519D9671D9}"/>
                </a:ext>
              </a:extLst>
            </p:cNvPr>
            <p:cNvSpPr/>
            <p:nvPr/>
          </p:nvSpPr>
          <p:spPr>
            <a:xfrm>
              <a:off x="3908300" y="3780000"/>
              <a:ext cx="34775" cy="250250"/>
            </a:xfrm>
            <a:custGeom>
              <a:avLst/>
              <a:gdLst/>
              <a:ahLst/>
              <a:cxnLst/>
              <a:rect l="l" t="t" r="r" b="b"/>
              <a:pathLst>
                <a:path w="1391" h="10010" extrusionOk="0">
                  <a:moveTo>
                    <a:pt x="318" y="0"/>
                  </a:moveTo>
                  <a:lnTo>
                    <a:pt x="239" y="40"/>
                  </a:lnTo>
                  <a:lnTo>
                    <a:pt x="199" y="120"/>
                  </a:lnTo>
                  <a:lnTo>
                    <a:pt x="159" y="239"/>
                  </a:lnTo>
                  <a:lnTo>
                    <a:pt x="120" y="398"/>
                  </a:lnTo>
                  <a:lnTo>
                    <a:pt x="0" y="9057"/>
                  </a:lnTo>
                  <a:lnTo>
                    <a:pt x="40" y="9255"/>
                  </a:lnTo>
                  <a:lnTo>
                    <a:pt x="40" y="9414"/>
                  </a:lnTo>
                  <a:lnTo>
                    <a:pt x="120" y="9613"/>
                  </a:lnTo>
                  <a:lnTo>
                    <a:pt x="199" y="9732"/>
                  </a:lnTo>
                  <a:lnTo>
                    <a:pt x="278" y="9851"/>
                  </a:lnTo>
                  <a:lnTo>
                    <a:pt x="398" y="9970"/>
                  </a:lnTo>
                  <a:lnTo>
                    <a:pt x="517" y="10010"/>
                  </a:lnTo>
                  <a:lnTo>
                    <a:pt x="755" y="10010"/>
                  </a:lnTo>
                  <a:lnTo>
                    <a:pt x="874" y="9930"/>
                  </a:lnTo>
                  <a:lnTo>
                    <a:pt x="993" y="9851"/>
                  </a:lnTo>
                  <a:lnTo>
                    <a:pt x="1073" y="9732"/>
                  </a:lnTo>
                  <a:lnTo>
                    <a:pt x="1152" y="9613"/>
                  </a:lnTo>
                  <a:lnTo>
                    <a:pt x="1192" y="9414"/>
                  </a:lnTo>
                  <a:lnTo>
                    <a:pt x="1232" y="9255"/>
                  </a:lnTo>
                  <a:lnTo>
                    <a:pt x="1271" y="9057"/>
                  </a:lnTo>
                  <a:lnTo>
                    <a:pt x="1391" y="437"/>
                  </a:lnTo>
                  <a:lnTo>
                    <a:pt x="1351" y="278"/>
                  </a:lnTo>
                  <a:lnTo>
                    <a:pt x="1351" y="159"/>
                  </a:lnTo>
                  <a:lnTo>
                    <a:pt x="1271" y="80"/>
                  </a:lnTo>
                  <a:lnTo>
                    <a:pt x="1192" y="40"/>
                  </a:lnTo>
                  <a:lnTo>
                    <a:pt x="993" y="0"/>
                  </a:lnTo>
                  <a:lnTo>
                    <a:pt x="75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13;p71">
              <a:extLst>
                <a:ext uri="{FF2B5EF4-FFF2-40B4-BE49-F238E27FC236}">
                  <a16:creationId xmlns:a16="http://schemas.microsoft.com/office/drawing/2014/main" id="{6278F002-B809-6CF0-53A6-F27C75DD3912}"/>
                </a:ext>
              </a:extLst>
            </p:cNvPr>
            <p:cNvSpPr/>
            <p:nvPr/>
          </p:nvSpPr>
          <p:spPr>
            <a:xfrm>
              <a:off x="3795100" y="3758150"/>
              <a:ext cx="35775" cy="282050"/>
            </a:xfrm>
            <a:custGeom>
              <a:avLst/>
              <a:gdLst/>
              <a:ahLst/>
              <a:cxnLst/>
              <a:rect l="l" t="t" r="r" b="b"/>
              <a:pathLst>
                <a:path w="1431" h="11282" extrusionOk="0">
                  <a:moveTo>
                    <a:pt x="675" y="1"/>
                  </a:moveTo>
                  <a:lnTo>
                    <a:pt x="556" y="80"/>
                  </a:lnTo>
                  <a:lnTo>
                    <a:pt x="437" y="159"/>
                  </a:lnTo>
                  <a:lnTo>
                    <a:pt x="358" y="318"/>
                  </a:lnTo>
                  <a:lnTo>
                    <a:pt x="239" y="477"/>
                  </a:lnTo>
                  <a:lnTo>
                    <a:pt x="199" y="636"/>
                  </a:lnTo>
                  <a:lnTo>
                    <a:pt x="159" y="874"/>
                  </a:lnTo>
                  <a:lnTo>
                    <a:pt x="159" y="1073"/>
                  </a:lnTo>
                  <a:lnTo>
                    <a:pt x="0" y="10169"/>
                  </a:lnTo>
                  <a:lnTo>
                    <a:pt x="40" y="10407"/>
                  </a:lnTo>
                  <a:lnTo>
                    <a:pt x="40" y="10606"/>
                  </a:lnTo>
                  <a:lnTo>
                    <a:pt x="119" y="10804"/>
                  </a:lnTo>
                  <a:lnTo>
                    <a:pt x="199" y="10963"/>
                  </a:lnTo>
                  <a:lnTo>
                    <a:pt x="278" y="11122"/>
                  </a:lnTo>
                  <a:lnTo>
                    <a:pt x="397" y="11202"/>
                  </a:lnTo>
                  <a:lnTo>
                    <a:pt x="517" y="11281"/>
                  </a:lnTo>
                  <a:lnTo>
                    <a:pt x="755" y="11281"/>
                  </a:lnTo>
                  <a:lnTo>
                    <a:pt x="874" y="11202"/>
                  </a:lnTo>
                  <a:lnTo>
                    <a:pt x="993" y="11122"/>
                  </a:lnTo>
                  <a:lnTo>
                    <a:pt x="1112" y="10963"/>
                  </a:lnTo>
                  <a:lnTo>
                    <a:pt x="1192" y="10804"/>
                  </a:lnTo>
                  <a:lnTo>
                    <a:pt x="1232" y="10606"/>
                  </a:lnTo>
                  <a:lnTo>
                    <a:pt x="1271" y="10407"/>
                  </a:lnTo>
                  <a:lnTo>
                    <a:pt x="1311" y="10169"/>
                  </a:lnTo>
                  <a:lnTo>
                    <a:pt x="1430" y="1113"/>
                  </a:lnTo>
                  <a:lnTo>
                    <a:pt x="1430" y="914"/>
                  </a:lnTo>
                  <a:lnTo>
                    <a:pt x="1390" y="676"/>
                  </a:lnTo>
                  <a:lnTo>
                    <a:pt x="1311" y="517"/>
                  </a:lnTo>
                  <a:lnTo>
                    <a:pt x="1232" y="318"/>
                  </a:lnTo>
                  <a:lnTo>
                    <a:pt x="1152" y="199"/>
                  </a:lnTo>
                  <a:lnTo>
                    <a:pt x="1033" y="80"/>
                  </a:lnTo>
                  <a:lnTo>
                    <a:pt x="914" y="40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14;p71">
              <a:extLst>
                <a:ext uri="{FF2B5EF4-FFF2-40B4-BE49-F238E27FC236}">
                  <a16:creationId xmlns:a16="http://schemas.microsoft.com/office/drawing/2014/main" id="{47CFC844-C18B-50AF-E5EF-29923106C793}"/>
                </a:ext>
              </a:extLst>
            </p:cNvPr>
            <p:cNvSpPr/>
            <p:nvPr/>
          </p:nvSpPr>
          <p:spPr>
            <a:xfrm>
              <a:off x="3679900" y="3755175"/>
              <a:ext cx="35775" cy="281050"/>
            </a:xfrm>
            <a:custGeom>
              <a:avLst/>
              <a:gdLst/>
              <a:ahLst/>
              <a:cxnLst/>
              <a:rect l="l" t="t" r="r" b="b"/>
              <a:pathLst>
                <a:path w="1431" h="11242" extrusionOk="0">
                  <a:moveTo>
                    <a:pt x="795" y="0"/>
                  </a:moveTo>
                  <a:lnTo>
                    <a:pt x="676" y="40"/>
                  </a:lnTo>
                  <a:lnTo>
                    <a:pt x="557" y="80"/>
                  </a:lnTo>
                  <a:lnTo>
                    <a:pt x="438" y="199"/>
                  </a:lnTo>
                  <a:lnTo>
                    <a:pt x="318" y="318"/>
                  </a:lnTo>
                  <a:lnTo>
                    <a:pt x="239" y="477"/>
                  </a:lnTo>
                  <a:lnTo>
                    <a:pt x="199" y="676"/>
                  </a:lnTo>
                  <a:lnTo>
                    <a:pt x="159" y="874"/>
                  </a:lnTo>
                  <a:lnTo>
                    <a:pt x="120" y="1073"/>
                  </a:lnTo>
                  <a:lnTo>
                    <a:pt x="1" y="10169"/>
                  </a:lnTo>
                  <a:lnTo>
                    <a:pt x="1" y="10367"/>
                  </a:lnTo>
                  <a:lnTo>
                    <a:pt x="40" y="10566"/>
                  </a:lnTo>
                  <a:lnTo>
                    <a:pt x="120" y="10765"/>
                  </a:lnTo>
                  <a:lnTo>
                    <a:pt x="199" y="10923"/>
                  </a:lnTo>
                  <a:lnTo>
                    <a:pt x="279" y="11082"/>
                  </a:lnTo>
                  <a:lnTo>
                    <a:pt x="398" y="11162"/>
                  </a:lnTo>
                  <a:lnTo>
                    <a:pt x="517" y="11241"/>
                  </a:lnTo>
                  <a:lnTo>
                    <a:pt x="795" y="11241"/>
                  </a:lnTo>
                  <a:lnTo>
                    <a:pt x="914" y="11162"/>
                  </a:lnTo>
                  <a:lnTo>
                    <a:pt x="1033" y="11043"/>
                  </a:lnTo>
                  <a:lnTo>
                    <a:pt x="1113" y="10923"/>
                  </a:lnTo>
                  <a:lnTo>
                    <a:pt x="1192" y="10765"/>
                  </a:lnTo>
                  <a:lnTo>
                    <a:pt x="1272" y="10566"/>
                  </a:lnTo>
                  <a:lnTo>
                    <a:pt x="1311" y="10367"/>
                  </a:lnTo>
                  <a:lnTo>
                    <a:pt x="1311" y="10129"/>
                  </a:lnTo>
                  <a:lnTo>
                    <a:pt x="1431" y="1113"/>
                  </a:lnTo>
                  <a:lnTo>
                    <a:pt x="1431" y="914"/>
                  </a:lnTo>
                  <a:lnTo>
                    <a:pt x="1391" y="676"/>
                  </a:lnTo>
                  <a:lnTo>
                    <a:pt x="1351" y="517"/>
                  </a:lnTo>
                  <a:lnTo>
                    <a:pt x="1272" y="358"/>
                  </a:lnTo>
                  <a:lnTo>
                    <a:pt x="1153" y="199"/>
                  </a:lnTo>
                  <a:lnTo>
                    <a:pt x="1073" y="80"/>
                  </a:lnTo>
                  <a:lnTo>
                    <a:pt x="954" y="40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15;p71">
              <a:extLst>
                <a:ext uri="{FF2B5EF4-FFF2-40B4-BE49-F238E27FC236}">
                  <a16:creationId xmlns:a16="http://schemas.microsoft.com/office/drawing/2014/main" id="{2AB26B90-10F4-6672-C05F-00446AF73DF8}"/>
                </a:ext>
              </a:extLst>
            </p:cNvPr>
            <p:cNvSpPr/>
            <p:nvPr/>
          </p:nvSpPr>
          <p:spPr>
            <a:xfrm>
              <a:off x="3561725" y="3754175"/>
              <a:ext cx="37775" cy="291975"/>
            </a:xfrm>
            <a:custGeom>
              <a:avLst/>
              <a:gdLst/>
              <a:ahLst/>
              <a:cxnLst/>
              <a:rect l="l" t="t" r="r" b="b"/>
              <a:pathLst>
                <a:path w="1511" h="11679" extrusionOk="0">
                  <a:moveTo>
                    <a:pt x="716" y="1"/>
                  </a:moveTo>
                  <a:lnTo>
                    <a:pt x="557" y="80"/>
                  </a:lnTo>
                  <a:lnTo>
                    <a:pt x="438" y="160"/>
                  </a:lnTo>
                  <a:lnTo>
                    <a:pt x="358" y="318"/>
                  </a:lnTo>
                  <a:lnTo>
                    <a:pt x="279" y="477"/>
                  </a:lnTo>
                  <a:lnTo>
                    <a:pt x="199" y="676"/>
                  </a:lnTo>
                  <a:lnTo>
                    <a:pt x="160" y="874"/>
                  </a:lnTo>
                  <a:lnTo>
                    <a:pt x="160" y="1113"/>
                  </a:lnTo>
                  <a:lnTo>
                    <a:pt x="1" y="10527"/>
                  </a:lnTo>
                  <a:lnTo>
                    <a:pt x="1" y="10765"/>
                  </a:lnTo>
                  <a:lnTo>
                    <a:pt x="41" y="10963"/>
                  </a:lnTo>
                  <a:lnTo>
                    <a:pt x="120" y="11162"/>
                  </a:lnTo>
                  <a:lnTo>
                    <a:pt x="199" y="11321"/>
                  </a:lnTo>
                  <a:lnTo>
                    <a:pt x="279" y="11480"/>
                  </a:lnTo>
                  <a:lnTo>
                    <a:pt x="398" y="11599"/>
                  </a:lnTo>
                  <a:lnTo>
                    <a:pt x="517" y="11639"/>
                  </a:lnTo>
                  <a:lnTo>
                    <a:pt x="676" y="11678"/>
                  </a:lnTo>
                  <a:lnTo>
                    <a:pt x="795" y="11639"/>
                  </a:lnTo>
                  <a:lnTo>
                    <a:pt x="914" y="11599"/>
                  </a:lnTo>
                  <a:lnTo>
                    <a:pt x="1034" y="11480"/>
                  </a:lnTo>
                  <a:lnTo>
                    <a:pt x="1153" y="11321"/>
                  </a:lnTo>
                  <a:lnTo>
                    <a:pt x="1232" y="11162"/>
                  </a:lnTo>
                  <a:lnTo>
                    <a:pt x="1312" y="10963"/>
                  </a:lnTo>
                  <a:lnTo>
                    <a:pt x="1351" y="10765"/>
                  </a:lnTo>
                  <a:lnTo>
                    <a:pt x="1351" y="10527"/>
                  </a:lnTo>
                  <a:lnTo>
                    <a:pt x="1510" y="1153"/>
                  </a:lnTo>
                  <a:lnTo>
                    <a:pt x="1471" y="914"/>
                  </a:lnTo>
                  <a:lnTo>
                    <a:pt x="1431" y="716"/>
                  </a:lnTo>
                  <a:lnTo>
                    <a:pt x="1391" y="517"/>
                  </a:lnTo>
                  <a:lnTo>
                    <a:pt x="1312" y="318"/>
                  </a:lnTo>
                  <a:lnTo>
                    <a:pt x="1192" y="199"/>
                  </a:lnTo>
                  <a:lnTo>
                    <a:pt x="1113" y="80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16;p71">
              <a:extLst>
                <a:ext uri="{FF2B5EF4-FFF2-40B4-BE49-F238E27FC236}">
                  <a16:creationId xmlns:a16="http://schemas.microsoft.com/office/drawing/2014/main" id="{0E285DA3-EFC8-3AB4-205D-9B8FA96E6D7F}"/>
                </a:ext>
              </a:extLst>
            </p:cNvPr>
            <p:cNvSpPr/>
            <p:nvPr/>
          </p:nvSpPr>
          <p:spPr>
            <a:xfrm>
              <a:off x="3440575" y="3751200"/>
              <a:ext cx="38775" cy="300900"/>
            </a:xfrm>
            <a:custGeom>
              <a:avLst/>
              <a:gdLst/>
              <a:ahLst/>
              <a:cxnLst/>
              <a:rect l="l" t="t" r="r" b="b"/>
              <a:pathLst>
                <a:path w="1551" h="12036" extrusionOk="0">
                  <a:moveTo>
                    <a:pt x="756" y="0"/>
                  </a:moveTo>
                  <a:lnTo>
                    <a:pt x="597" y="80"/>
                  </a:lnTo>
                  <a:lnTo>
                    <a:pt x="478" y="159"/>
                  </a:lnTo>
                  <a:lnTo>
                    <a:pt x="398" y="318"/>
                  </a:lnTo>
                  <a:lnTo>
                    <a:pt x="319" y="477"/>
                  </a:lnTo>
                  <a:lnTo>
                    <a:pt x="239" y="676"/>
                  </a:lnTo>
                  <a:lnTo>
                    <a:pt x="200" y="914"/>
                  </a:lnTo>
                  <a:lnTo>
                    <a:pt x="160" y="1152"/>
                  </a:lnTo>
                  <a:lnTo>
                    <a:pt x="1" y="10884"/>
                  </a:lnTo>
                  <a:lnTo>
                    <a:pt x="41" y="11122"/>
                  </a:lnTo>
                  <a:lnTo>
                    <a:pt x="80" y="11321"/>
                  </a:lnTo>
                  <a:lnTo>
                    <a:pt x="120" y="11519"/>
                  </a:lnTo>
                  <a:lnTo>
                    <a:pt x="200" y="11718"/>
                  </a:lnTo>
                  <a:lnTo>
                    <a:pt x="319" y="11837"/>
                  </a:lnTo>
                  <a:lnTo>
                    <a:pt x="438" y="11956"/>
                  </a:lnTo>
                  <a:lnTo>
                    <a:pt x="557" y="12036"/>
                  </a:lnTo>
                  <a:lnTo>
                    <a:pt x="835" y="12036"/>
                  </a:lnTo>
                  <a:lnTo>
                    <a:pt x="954" y="11956"/>
                  </a:lnTo>
                  <a:lnTo>
                    <a:pt x="1073" y="11837"/>
                  </a:lnTo>
                  <a:lnTo>
                    <a:pt x="1193" y="11718"/>
                  </a:lnTo>
                  <a:lnTo>
                    <a:pt x="1272" y="11519"/>
                  </a:lnTo>
                  <a:lnTo>
                    <a:pt x="1351" y="11321"/>
                  </a:lnTo>
                  <a:lnTo>
                    <a:pt x="1391" y="11122"/>
                  </a:lnTo>
                  <a:lnTo>
                    <a:pt x="1391" y="10884"/>
                  </a:lnTo>
                  <a:lnTo>
                    <a:pt x="1550" y="1192"/>
                  </a:lnTo>
                  <a:lnTo>
                    <a:pt x="1550" y="954"/>
                  </a:lnTo>
                  <a:lnTo>
                    <a:pt x="1510" y="715"/>
                  </a:lnTo>
                  <a:lnTo>
                    <a:pt x="1431" y="517"/>
                  </a:lnTo>
                  <a:lnTo>
                    <a:pt x="1351" y="358"/>
                  </a:lnTo>
                  <a:lnTo>
                    <a:pt x="1272" y="199"/>
                  </a:lnTo>
                  <a:lnTo>
                    <a:pt x="1153" y="80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17;p71">
              <a:extLst>
                <a:ext uri="{FF2B5EF4-FFF2-40B4-BE49-F238E27FC236}">
                  <a16:creationId xmlns:a16="http://schemas.microsoft.com/office/drawing/2014/main" id="{9B94149A-6713-A8FA-3D4C-5258E6D93B6C}"/>
                </a:ext>
              </a:extLst>
            </p:cNvPr>
            <p:cNvSpPr/>
            <p:nvPr/>
          </p:nvSpPr>
          <p:spPr>
            <a:xfrm>
              <a:off x="3317450" y="3744250"/>
              <a:ext cx="39750" cy="308850"/>
            </a:xfrm>
            <a:custGeom>
              <a:avLst/>
              <a:gdLst/>
              <a:ahLst/>
              <a:cxnLst/>
              <a:rect l="l" t="t" r="r" b="b"/>
              <a:pathLst>
                <a:path w="1590" h="12354" extrusionOk="0">
                  <a:moveTo>
                    <a:pt x="755" y="0"/>
                  </a:moveTo>
                  <a:lnTo>
                    <a:pt x="636" y="80"/>
                  </a:lnTo>
                  <a:lnTo>
                    <a:pt x="517" y="199"/>
                  </a:lnTo>
                  <a:lnTo>
                    <a:pt x="398" y="318"/>
                  </a:lnTo>
                  <a:lnTo>
                    <a:pt x="318" y="517"/>
                  </a:lnTo>
                  <a:lnTo>
                    <a:pt x="239" y="715"/>
                  </a:lnTo>
                  <a:lnTo>
                    <a:pt x="199" y="954"/>
                  </a:lnTo>
                  <a:lnTo>
                    <a:pt x="159" y="1192"/>
                  </a:lnTo>
                  <a:lnTo>
                    <a:pt x="1" y="11162"/>
                  </a:lnTo>
                  <a:lnTo>
                    <a:pt x="40" y="11400"/>
                  </a:lnTo>
                  <a:lnTo>
                    <a:pt x="80" y="11639"/>
                  </a:lnTo>
                  <a:lnTo>
                    <a:pt x="120" y="11837"/>
                  </a:lnTo>
                  <a:lnTo>
                    <a:pt x="199" y="11996"/>
                  </a:lnTo>
                  <a:lnTo>
                    <a:pt x="318" y="12155"/>
                  </a:lnTo>
                  <a:lnTo>
                    <a:pt x="438" y="12274"/>
                  </a:lnTo>
                  <a:lnTo>
                    <a:pt x="557" y="12354"/>
                  </a:lnTo>
                  <a:lnTo>
                    <a:pt x="835" y="12354"/>
                  </a:lnTo>
                  <a:lnTo>
                    <a:pt x="994" y="12274"/>
                  </a:lnTo>
                  <a:lnTo>
                    <a:pt x="1113" y="12155"/>
                  </a:lnTo>
                  <a:lnTo>
                    <a:pt x="1232" y="11996"/>
                  </a:lnTo>
                  <a:lnTo>
                    <a:pt x="1311" y="11837"/>
                  </a:lnTo>
                  <a:lnTo>
                    <a:pt x="1391" y="11639"/>
                  </a:lnTo>
                  <a:lnTo>
                    <a:pt x="1431" y="11400"/>
                  </a:lnTo>
                  <a:lnTo>
                    <a:pt x="1431" y="11162"/>
                  </a:lnTo>
                  <a:lnTo>
                    <a:pt x="1589" y="1232"/>
                  </a:lnTo>
                  <a:lnTo>
                    <a:pt x="1589" y="993"/>
                  </a:lnTo>
                  <a:lnTo>
                    <a:pt x="1550" y="755"/>
                  </a:lnTo>
                  <a:lnTo>
                    <a:pt x="1470" y="557"/>
                  </a:lnTo>
                  <a:lnTo>
                    <a:pt x="1391" y="358"/>
                  </a:lnTo>
                  <a:lnTo>
                    <a:pt x="1311" y="199"/>
                  </a:lnTo>
                  <a:lnTo>
                    <a:pt x="1192" y="8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18;p71">
              <a:extLst>
                <a:ext uri="{FF2B5EF4-FFF2-40B4-BE49-F238E27FC236}">
                  <a16:creationId xmlns:a16="http://schemas.microsoft.com/office/drawing/2014/main" id="{BFE3C78E-E93C-FF4A-478F-006161E01DFC}"/>
                </a:ext>
              </a:extLst>
            </p:cNvPr>
            <p:cNvSpPr/>
            <p:nvPr/>
          </p:nvSpPr>
          <p:spPr>
            <a:xfrm>
              <a:off x="3121825" y="4006400"/>
              <a:ext cx="1695100" cy="49675"/>
            </a:xfrm>
            <a:custGeom>
              <a:avLst/>
              <a:gdLst/>
              <a:ahLst/>
              <a:cxnLst/>
              <a:rect l="l" t="t" r="r" b="b"/>
              <a:pathLst>
                <a:path w="67804" h="1987" extrusionOk="0">
                  <a:moveTo>
                    <a:pt x="67248" y="1"/>
                  </a:moveTo>
                  <a:lnTo>
                    <a:pt x="557" y="676"/>
                  </a:lnTo>
                  <a:lnTo>
                    <a:pt x="438" y="676"/>
                  </a:lnTo>
                  <a:lnTo>
                    <a:pt x="318" y="716"/>
                  </a:lnTo>
                  <a:lnTo>
                    <a:pt x="160" y="874"/>
                  </a:lnTo>
                  <a:lnTo>
                    <a:pt x="40" y="1073"/>
                  </a:lnTo>
                  <a:lnTo>
                    <a:pt x="1" y="1351"/>
                  </a:lnTo>
                  <a:lnTo>
                    <a:pt x="40" y="1589"/>
                  </a:lnTo>
                  <a:lnTo>
                    <a:pt x="160" y="1788"/>
                  </a:lnTo>
                  <a:lnTo>
                    <a:pt x="358" y="1947"/>
                  </a:lnTo>
                  <a:lnTo>
                    <a:pt x="438" y="1987"/>
                  </a:lnTo>
                  <a:lnTo>
                    <a:pt x="557" y="1987"/>
                  </a:lnTo>
                  <a:lnTo>
                    <a:pt x="67287" y="1351"/>
                  </a:lnTo>
                  <a:lnTo>
                    <a:pt x="67367" y="1351"/>
                  </a:lnTo>
                  <a:lnTo>
                    <a:pt x="67486" y="1311"/>
                  </a:lnTo>
                  <a:lnTo>
                    <a:pt x="67645" y="1153"/>
                  </a:lnTo>
                  <a:lnTo>
                    <a:pt x="67764" y="954"/>
                  </a:lnTo>
                  <a:lnTo>
                    <a:pt x="67804" y="676"/>
                  </a:lnTo>
                  <a:lnTo>
                    <a:pt x="67764" y="438"/>
                  </a:lnTo>
                  <a:lnTo>
                    <a:pt x="67645" y="199"/>
                  </a:lnTo>
                  <a:lnTo>
                    <a:pt x="67486" y="80"/>
                  </a:lnTo>
                  <a:lnTo>
                    <a:pt x="67367" y="40"/>
                  </a:lnTo>
                  <a:lnTo>
                    <a:pt x="67248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19;p71">
              <a:extLst>
                <a:ext uri="{FF2B5EF4-FFF2-40B4-BE49-F238E27FC236}">
                  <a16:creationId xmlns:a16="http://schemas.microsoft.com/office/drawing/2014/main" id="{6AB5B05A-5DBB-09BF-C526-B4B8715B4F10}"/>
                </a:ext>
              </a:extLst>
            </p:cNvPr>
            <p:cNvSpPr/>
            <p:nvPr/>
          </p:nvSpPr>
          <p:spPr>
            <a:xfrm>
              <a:off x="3124800" y="3727375"/>
              <a:ext cx="1695100" cy="102300"/>
            </a:xfrm>
            <a:custGeom>
              <a:avLst/>
              <a:gdLst/>
              <a:ahLst/>
              <a:cxnLst/>
              <a:rect l="l" t="t" r="r" b="b"/>
              <a:pathLst>
                <a:path w="67804" h="4092" extrusionOk="0">
                  <a:moveTo>
                    <a:pt x="477" y="0"/>
                  </a:moveTo>
                  <a:lnTo>
                    <a:pt x="358" y="40"/>
                  </a:lnTo>
                  <a:lnTo>
                    <a:pt x="199" y="199"/>
                  </a:lnTo>
                  <a:lnTo>
                    <a:pt x="80" y="397"/>
                  </a:lnTo>
                  <a:lnTo>
                    <a:pt x="1" y="636"/>
                  </a:lnTo>
                  <a:lnTo>
                    <a:pt x="41" y="914"/>
                  </a:lnTo>
                  <a:lnTo>
                    <a:pt x="160" y="1152"/>
                  </a:lnTo>
                  <a:lnTo>
                    <a:pt x="319" y="1271"/>
                  </a:lnTo>
                  <a:lnTo>
                    <a:pt x="438" y="1311"/>
                  </a:lnTo>
                  <a:lnTo>
                    <a:pt x="557" y="1351"/>
                  </a:lnTo>
                  <a:lnTo>
                    <a:pt x="67248" y="4091"/>
                  </a:lnTo>
                  <a:lnTo>
                    <a:pt x="67367" y="4091"/>
                  </a:lnTo>
                  <a:lnTo>
                    <a:pt x="67446" y="4052"/>
                  </a:lnTo>
                  <a:lnTo>
                    <a:pt x="67645" y="3933"/>
                  </a:lnTo>
                  <a:lnTo>
                    <a:pt x="67764" y="3694"/>
                  </a:lnTo>
                  <a:lnTo>
                    <a:pt x="67804" y="3456"/>
                  </a:lnTo>
                  <a:lnTo>
                    <a:pt x="67764" y="3178"/>
                  </a:lnTo>
                  <a:lnTo>
                    <a:pt x="67645" y="2979"/>
                  </a:lnTo>
                  <a:lnTo>
                    <a:pt x="67486" y="2820"/>
                  </a:lnTo>
                  <a:lnTo>
                    <a:pt x="67367" y="2781"/>
                  </a:lnTo>
                  <a:lnTo>
                    <a:pt x="67287" y="2741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20;p71">
              <a:extLst>
                <a:ext uri="{FF2B5EF4-FFF2-40B4-BE49-F238E27FC236}">
                  <a16:creationId xmlns:a16="http://schemas.microsoft.com/office/drawing/2014/main" id="{E947FB77-7F98-1364-AB62-93B90CAFB4C7}"/>
                </a:ext>
              </a:extLst>
            </p:cNvPr>
            <p:cNvSpPr/>
            <p:nvPr/>
          </p:nvSpPr>
          <p:spPr>
            <a:xfrm>
              <a:off x="4373025" y="4389700"/>
              <a:ext cx="282050" cy="535275"/>
            </a:xfrm>
            <a:custGeom>
              <a:avLst/>
              <a:gdLst/>
              <a:ahLst/>
              <a:cxnLst/>
              <a:rect l="l" t="t" r="r" b="b"/>
              <a:pathLst>
                <a:path w="11282" h="21411" extrusionOk="0">
                  <a:moveTo>
                    <a:pt x="4370" y="1"/>
                  </a:moveTo>
                  <a:lnTo>
                    <a:pt x="3655" y="875"/>
                  </a:lnTo>
                  <a:lnTo>
                    <a:pt x="2940" y="1788"/>
                  </a:lnTo>
                  <a:lnTo>
                    <a:pt x="2106" y="2900"/>
                  </a:lnTo>
                  <a:lnTo>
                    <a:pt x="1272" y="4013"/>
                  </a:lnTo>
                  <a:lnTo>
                    <a:pt x="596" y="5085"/>
                  </a:lnTo>
                  <a:lnTo>
                    <a:pt x="318" y="5562"/>
                  </a:lnTo>
                  <a:lnTo>
                    <a:pt x="120" y="5999"/>
                  </a:lnTo>
                  <a:lnTo>
                    <a:pt x="1" y="6356"/>
                  </a:lnTo>
                  <a:lnTo>
                    <a:pt x="1" y="6475"/>
                  </a:lnTo>
                  <a:lnTo>
                    <a:pt x="1" y="6594"/>
                  </a:lnTo>
                  <a:lnTo>
                    <a:pt x="80" y="6833"/>
                  </a:lnTo>
                  <a:lnTo>
                    <a:pt x="199" y="7111"/>
                  </a:lnTo>
                  <a:lnTo>
                    <a:pt x="517" y="7786"/>
                  </a:lnTo>
                  <a:lnTo>
                    <a:pt x="1470" y="9454"/>
                  </a:lnTo>
                  <a:lnTo>
                    <a:pt x="1987" y="10368"/>
                  </a:lnTo>
                  <a:lnTo>
                    <a:pt x="2463" y="11281"/>
                  </a:lnTo>
                  <a:lnTo>
                    <a:pt x="2860" y="12155"/>
                  </a:lnTo>
                  <a:lnTo>
                    <a:pt x="3019" y="12552"/>
                  </a:lnTo>
                  <a:lnTo>
                    <a:pt x="3139" y="12950"/>
                  </a:lnTo>
                  <a:lnTo>
                    <a:pt x="3377" y="13704"/>
                  </a:lnTo>
                  <a:lnTo>
                    <a:pt x="3774" y="14856"/>
                  </a:lnTo>
                  <a:lnTo>
                    <a:pt x="4251" y="16207"/>
                  </a:lnTo>
                  <a:lnTo>
                    <a:pt x="4847" y="17676"/>
                  </a:lnTo>
                  <a:lnTo>
                    <a:pt x="5403" y="19067"/>
                  </a:lnTo>
                  <a:lnTo>
                    <a:pt x="5959" y="20258"/>
                  </a:lnTo>
                  <a:lnTo>
                    <a:pt x="6356" y="21092"/>
                  </a:lnTo>
                  <a:lnTo>
                    <a:pt x="6515" y="21331"/>
                  </a:lnTo>
                  <a:lnTo>
                    <a:pt x="6594" y="21370"/>
                  </a:lnTo>
                  <a:lnTo>
                    <a:pt x="6634" y="21410"/>
                  </a:lnTo>
                  <a:lnTo>
                    <a:pt x="6912" y="21370"/>
                  </a:lnTo>
                  <a:lnTo>
                    <a:pt x="7428" y="21212"/>
                  </a:lnTo>
                  <a:lnTo>
                    <a:pt x="8104" y="20973"/>
                  </a:lnTo>
                  <a:lnTo>
                    <a:pt x="8858" y="20655"/>
                  </a:lnTo>
                  <a:lnTo>
                    <a:pt x="9613" y="20338"/>
                  </a:lnTo>
                  <a:lnTo>
                    <a:pt x="10328" y="19940"/>
                  </a:lnTo>
                  <a:lnTo>
                    <a:pt x="10646" y="19742"/>
                  </a:lnTo>
                  <a:lnTo>
                    <a:pt x="10884" y="19504"/>
                  </a:lnTo>
                  <a:lnTo>
                    <a:pt x="11122" y="19305"/>
                  </a:lnTo>
                  <a:lnTo>
                    <a:pt x="11281" y="19106"/>
                  </a:lnTo>
                  <a:lnTo>
                    <a:pt x="8024" y="10725"/>
                  </a:lnTo>
                  <a:lnTo>
                    <a:pt x="7984" y="10408"/>
                  </a:lnTo>
                  <a:lnTo>
                    <a:pt x="7865" y="9971"/>
                  </a:lnTo>
                  <a:lnTo>
                    <a:pt x="7468" y="8779"/>
                  </a:lnTo>
                  <a:lnTo>
                    <a:pt x="6276" y="5522"/>
                  </a:lnTo>
                  <a:lnTo>
                    <a:pt x="5045" y="2225"/>
                  </a:lnTo>
                  <a:lnTo>
                    <a:pt x="4608" y="914"/>
                  </a:lnTo>
                  <a:lnTo>
                    <a:pt x="4449" y="39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21;p71">
              <a:extLst>
                <a:ext uri="{FF2B5EF4-FFF2-40B4-BE49-F238E27FC236}">
                  <a16:creationId xmlns:a16="http://schemas.microsoft.com/office/drawing/2014/main" id="{1989E5C9-E99F-588E-2617-D1805DFE9A37}"/>
                </a:ext>
              </a:extLst>
            </p:cNvPr>
            <p:cNvSpPr/>
            <p:nvPr/>
          </p:nvSpPr>
          <p:spPr>
            <a:xfrm>
              <a:off x="4570625" y="4856425"/>
              <a:ext cx="149000" cy="92375"/>
            </a:xfrm>
            <a:custGeom>
              <a:avLst/>
              <a:gdLst/>
              <a:ahLst/>
              <a:cxnLst/>
              <a:rect l="l" t="t" r="r" b="b"/>
              <a:pathLst>
                <a:path w="5960" h="3695" extrusionOk="0">
                  <a:moveTo>
                    <a:pt x="2225" y="0"/>
                  </a:moveTo>
                  <a:lnTo>
                    <a:pt x="1" y="1748"/>
                  </a:lnTo>
                  <a:lnTo>
                    <a:pt x="200" y="2264"/>
                  </a:lnTo>
                  <a:lnTo>
                    <a:pt x="398" y="2741"/>
                  </a:lnTo>
                  <a:lnTo>
                    <a:pt x="597" y="3099"/>
                  </a:lnTo>
                  <a:lnTo>
                    <a:pt x="835" y="3377"/>
                  </a:lnTo>
                  <a:lnTo>
                    <a:pt x="1034" y="3575"/>
                  </a:lnTo>
                  <a:lnTo>
                    <a:pt x="1312" y="3694"/>
                  </a:lnTo>
                  <a:lnTo>
                    <a:pt x="1550" y="3694"/>
                  </a:lnTo>
                  <a:lnTo>
                    <a:pt x="1669" y="3655"/>
                  </a:lnTo>
                  <a:lnTo>
                    <a:pt x="1828" y="3615"/>
                  </a:lnTo>
                  <a:lnTo>
                    <a:pt x="2305" y="3377"/>
                  </a:lnTo>
                  <a:lnTo>
                    <a:pt x="2623" y="3257"/>
                  </a:lnTo>
                  <a:lnTo>
                    <a:pt x="2980" y="3178"/>
                  </a:lnTo>
                  <a:lnTo>
                    <a:pt x="3933" y="3059"/>
                  </a:lnTo>
                  <a:lnTo>
                    <a:pt x="4529" y="2900"/>
                  </a:lnTo>
                  <a:lnTo>
                    <a:pt x="4926" y="2741"/>
                  </a:lnTo>
                  <a:lnTo>
                    <a:pt x="5165" y="2582"/>
                  </a:lnTo>
                  <a:lnTo>
                    <a:pt x="5403" y="2463"/>
                  </a:lnTo>
                  <a:lnTo>
                    <a:pt x="5562" y="2304"/>
                  </a:lnTo>
                  <a:lnTo>
                    <a:pt x="5721" y="2145"/>
                  </a:lnTo>
                  <a:lnTo>
                    <a:pt x="5840" y="1947"/>
                  </a:lnTo>
                  <a:lnTo>
                    <a:pt x="5919" y="1748"/>
                  </a:lnTo>
                  <a:lnTo>
                    <a:pt x="5959" y="1550"/>
                  </a:lnTo>
                  <a:lnTo>
                    <a:pt x="5959" y="1351"/>
                  </a:lnTo>
                  <a:lnTo>
                    <a:pt x="5959" y="1192"/>
                  </a:lnTo>
                  <a:lnTo>
                    <a:pt x="5919" y="1033"/>
                  </a:lnTo>
                  <a:lnTo>
                    <a:pt x="5840" y="874"/>
                  </a:lnTo>
                  <a:lnTo>
                    <a:pt x="5760" y="755"/>
                  </a:lnTo>
                  <a:lnTo>
                    <a:pt x="5641" y="636"/>
                  </a:lnTo>
                  <a:lnTo>
                    <a:pt x="5522" y="556"/>
                  </a:lnTo>
                  <a:lnTo>
                    <a:pt x="5204" y="556"/>
                  </a:lnTo>
                  <a:lnTo>
                    <a:pt x="5006" y="636"/>
                  </a:lnTo>
                  <a:lnTo>
                    <a:pt x="4807" y="715"/>
                  </a:lnTo>
                  <a:lnTo>
                    <a:pt x="4609" y="755"/>
                  </a:lnTo>
                  <a:lnTo>
                    <a:pt x="4370" y="755"/>
                  </a:lnTo>
                  <a:lnTo>
                    <a:pt x="4172" y="715"/>
                  </a:lnTo>
                  <a:lnTo>
                    <a:pt x="3695" y="636"/>
                  </a:lnTo>
                  <a:lnTo>
                    <a:pt x="3258" y="477"/>
                  </a:lnTo>
                  <a:lnTo>
                    <a:pt x="2861" y="318"/>
                  </a:lnTo>
                  <a:lnTo>
                    <a:pt x="2543" y="159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22;p71">
              <a:extLst>
                <a:ext uri="{FF2B5EF4-FFF2-40B4-BE49-F238E27FC236}">
                  <a16:creationId xmlns:a16="http://schemas.microsoft.com/office/drawing/2014/main" id="{FF0CD498-8A22-DEE0-F4FF-CED809B8FA8D}"/>
                </a:ext>
              </a:extLst>
            </p:cNvPr>
            <p:cNvSpPr/>
            <p:nvPr/>
          </p:nvSpPr>
          <p:spPr>
            <a:xfrm>
              <a:off x="4501125" y="4798825"/>
              <a:ext cx="141025" cy="87400"/>
            </a:xfrm>
            <a:custGeom>
              <a:avLst/>
              <a:gdLst/>
              <a:ahLst/>
              <a:cxnLst/>
              <a:rect l="l" t="t" r="r" b="b"/>
              <a:pathLst>
                <a:path w="5641" h="3496" extrusionOk="0">
                  <a:moveTo>
                    <a:pt x="5085" y="1"/>
                  </a:moveTo>
                  <a:lnTo>
                    <a:pt x="4807" y="239"/>
                  </a:lnTo>
                  <a:lnTo>
                    <a:pt x="4489" y="477"/>
                  </a:lnTo>
                  <a:lnTo>
                    <a:pt x="4092" y="755"/>
                  </a:lnTo>
                  <a:lnTo>
                    <a:pt x="3575" y="1073"/>
                  </a:lnTo>
                  <a:lnTo>
                    <a:pt x="3019" y="1391"/>
                  </a:lnTo>
                  <a:lnTo>
                    <a:pt x="2384" y="1629"/>
                  </a:lnTo>
                  <a:lnTo>
                    <a:pt x="2066" y="1748"/>
                  </a:lnTo>
                  <a:lnTo>
                    <a:pt x="1748" y="1828"/>
                  </a:lnTo>
                  <a:lnTo>
                    <a:pt x="1391" y="1907"/>
                  </a:lnTo>
                  <a:lnTo>
                    <a:pt x="1033" y="1987"/>
                  </a:lnTo>
                  <a:lnTo>
                    <a:pt x="517" y="2066"/>
                  </a:lnTo>
                  <a:lnTo>
                    <a:pt x="120" y="2106"/>
                  </a:lnTo>
                  <a:lnTo>
                    <a:pt x="40" y="2106"/>
                  </a:lnTo>
                  <a:lnTo>
                    <a:pt x="1" y="2146"/>
                  </a:lnTo>
                  <a:lnTo>
                    <a:pt x="477" y="3218"/>
                  </a:lnTo>
                  <a:lnTo>
                    <a:pt x="596" y="3417"/>
                  </a:lnTo>
                  <a:lnTo>
                    <a:pt x="914" y="3496"/>
                  </a:lnTo>
                  <a:lnTo>
                    <a:pt x="1391" y="3496"/>
                  </a:lnTo>
                  <a:lnTo>
                    <a:pt x="1907" y="3456"/>
                  </a:lnTo>
                  <a:lnTo>
                    <a:pt x="2543" y="3297"/>
                  </a:lnTo>
                  <a:lnTo>
                    <a:pt x="3258" y="3019"/>
                  </a:lnTo>
                  <a:lnTo>
                    <a:pt x="3893" y="2741"/>
                  </a:lnTo>
                  <a:lnTo>
                    <a:pt x="4410" y="2463"/>
                  </a:lnTo>
                  <a:lnTo>
                    <a:pt x="4807" y="2225"/>
                  </a:lnTo>
                  <a:lnTo>
                    <a:pt x="5125" y="1987"/>
                  </a:lnTo>
                  <a:lnTo>
                    <a:pt x="5403" y="1748"/>
                  </a:lnTo>
                  <a:lnTo>
                    <a:pt x="5641" y="1510"/>
                  </a:lnTo>
                  <a:lnTo>
                    <a:pt x="5204" y="27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3;p71">
              <a:extLst>
                <a:ext uri="{FF2B5EF4-FFF2-40B4-BE49-F238E27FC236}">
                  <a16:creationId xmlns:a16="http://schemas.microsoft.com/office/drawing/2014/main" id="{4EDB1A50-FBD8-74F6-0137-F20291B45D5C}"/>
                </a:ext>
              </a:extLst>
            </p:cNvPr>
            <p:cNvSpPr/>
            <p:nvPr/>
          </p:nvSpPr>
          <p:spPr>
            <a:xfrm>
              <a:off x="4506100" y="4811725"/>
              <a:ext cx="132075" cy="63600"/>
            </a:xfrm>
            <a:custGeom>
              <a:avLst/>
              <a:gdLst/>
              <a:ahLst/>
              <a:cxnLst/>
              <a:rect l="l" t="t" r="r" b="b"/>
              <a:pathLst>
                <a:path w="5283" h="2544" extrusionOk="0">
                  <a:moveTo>
                    <a:pt x="5045" y="1"/>
                  </a:moveTo>
                  <a:lnTo>
                    <a:pt x="4608" y="398"/>
                  </a:lnTo>
                  <a:lnTo>
                    <a:pt x="4131" y="716"/>
                  </a:lnTo>
                  <a:lnTo>
                    <a:pt x="3694" y="994"/>
                  </a:lnTo>
                  <a:lnTo>
                    <a:pt x="3297" y="1232"/>
                  </a:lnTo>
                  <a:lnTo>
                    <a:pt x="2900" y="1431"/>
                  </a:lnTo>
                  <a:lnTo>
                    <a:pt x="2503" y="1590"/>
                  </a:lnTo>
                  <a:lnTo>
                    <a:pt x="1788" y="1788"/>
                  </a:lnTo>
                  <a:lnTo>
                    <a:pt x="1192" y="1908"/>
                  </a:lnTo>
                  <a:lnTo>
                    <a:pt x="675" y="1987"/>
                  </a:lnTo>
                  <a:lnTo>
                    <a:pt x="0" y="2027"/>
                  </a:lnTo>
                  <a:lnTo>
                    <a:pt x="40" y="2225"/>
                  </a:lnTo>
                  <a:lnTo>
                    <a:pt x="199" y="2543"/>
                  </a:lnTo>
                  <a:lnTo>
                    <a:pt x="1152" y="2543"/>
                  </a:lnTo>
                  <a:lnTo>
                    <a:pt x="1629" y="2464"/>
                  </a:lnTo>
                  <a:lnTo>
                    <a:pt x="2105" y="2344"/>
                  </a:lnTo>
                  <a:lnTo>
                    <a:pt x="2542" y="2225"/>
                  </a:lnTo>
                  <a:lnTo>
                    <a:pt x="2939" y="2027"/>
                  </a:lnTo>
                  <a:lnTo>
                    <a:pt x="3694" y="1669"/>
                  </a:lnTo>
                  <a:lnTo>
                    <a:pt x="4330" y="1272"/>
                  </a:lnTo>
                  <a:lnTo>
                    <a:pt x="4846" y="954"/>
                  </a:lnTo>
                  <a:lnTo>
                    <a:pt x="5283" y="597"/>
                  </a:lnTo>
                  <a:lnTo>
                    <a:pt x="5283" y="478"/>
                  </a:lnTo>
                  <a:lnTo>
                    <a:pt x="5204" y="279"/>
                  </a:lnTo>
                  <a:lnTo>
                    <a:pt x="5045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24;p71">
              <a:extLst>
                <a:ext uri="{FF2B5EF4-FFF2-40B4-BE49-F238E27FC236}">
                  <a16:creationId xmlns:a16="http://schemas.microsoft.com/office/drawing/2014/main" id="{B1B32BE9-59E9-ED2E-E418-BA8D4D56F71F}"/>
                </a:ext>
              </a:extLst>
            </p:cNvPr>
            <p:cNvSpPr/>
            <p:nvPr/>
          </p:nvSpPr>
          <p:spPr>
            <a:xfrm>
              <a:off x="3320425" y="4046125"/>
              <a:ext cx="108275" cy="310825"/>
            </a:xfrm>
            <a:custGeom>
              <a:avLst/>
              <a:gdLst/>
              <a:ahLst/>
              <a:cxnLst/>
              <a:rect l="l" t="t" r="r" b="b"/>
              <a:pathLst>
                <a:path w="4331" h="12433" extrusionOk="0">
                  <a:moveTo>
                    <a:pt x="1907" y="0"/>
                  </a:moveTo>
                  <a:lnTo>
                    <a:pt x="1550" y="80"/>
                  </a:lnTo>
                  <a:lnTo>
                    <a:pt x="1232" y="199"/>
                  </a:lnTo>
                  <a:lnTo>
                    <a:pt x="914" y="358"/>
                  </a:lnTo>
                  <a:lnTo>
                    <a:pt x="676" y="517"/>
                  </a:lnTo>
                  <a:lnTo>
                    <a:pt x="517" y="755"/>
                  </a:lnTo>
                  <a:lnTo>
                    <a:pt x="398" y="993"/>
                  </a:lnTo>
                  <a:lnTo>
                    <a:pt x="319" y="1272"/>
                  </a:lnTo>
                  <a:lnTo>
                    <a:pt x="1" y="11003"/>
                  </a:lnTo>
                  <a:lnTo>
                    <a:pt x="40" y="11281"/>
                  </a:lnTo>
                  <a:lnTo>
                    <a:pt x="120" y="11559"/>
                  </a:lnTo>
                  <a:lnTo>
                    <a:pt x="319" y="11797"/>
                  </a:lnTo>
                  <a:lnTo>
                    <a:pt x="517" y="11996"/>
                  </a:lnTo>
                  <a:lnTo>
                    <a:pt x="835" y="12155"/>
                  </a:lnTo>
                  <a:lnTo>
                    <a:pt x="1153" y="12274"/>
                  </a:lnTo>
                  <a:lnTo>
                    <a:pt x="1510" y="12393"/>
                  </a:lnTo>
                  <a:lnTo>
                    <a:pt x="1907" y="12433"/>
                  </a:lnTo>
                  <a:lnTo>
                    <a:pt x="2424" y="12433"/>
                  </a:lnTo>
                  <a:lnTo>
                    <a:pt x="2781" y="12354"/>
                  </a:lnTo>
                  <a:lnTo>
                    <a:pt x="3099" y="12234"/>
                  </a:lnTo>
                  <a:lnTo>
                    <a:pt x="3417" y="12075"/>
                  </a:lnTo>
                  <a:lnTo>
                    <a:pt x="3655" y="11877"/>
                  </a:lnTo>
                  <a:lnTo>
                    <a:pt x="3854" y="11678"/>
                  </a:lnTo>
                  <a:lnTo>
                    <a:pt x="3973" y="11440"/>
                  </a:lnTo>
                  <a:lnTo>
                    <a:pt x="4013" y="11162"/>
                  </a:lnTo>
                  <a:lnTo>
                    <a:pt x="4330" y="1430"/>
                  </a:lnTo>
                  <a:lnTo>
                    <a:pt x="4330" y="1152"/>
                  </a:lnTo>
                  <a:lnTo>
                    <a:pt x="4211" y="874"/>
                  </a:lnTo>
                  <a:lnTo>
                    <a:pt x="4052" y="636"/>
                  </a:lnTo>
                  <a:lnTo>
                    <a:pt x="3814" y="437"/>
                  </a:lnTo>
                  <a:lnTo>
                    <a:pt x="3536" y="279"/>
                  </a:lnTo>
                  <a:lnTo>
                    <a:pt x="3218" y="120"/>
                  </a:lnTo>
                  <a:lnTo>
                    <a:pt x="2821" y="40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25;p71">
              <a:extLst>
                <a:ext uri="{FF2B5EF4-FFF2-40B4-BE49-F238E27FC236}">
                  <a16:creationId xmlns:a16="http://schemas.microsoft.com/office/drawing/2014/main" id="{D7844284-6606-C75C-4E5D-E8764C50CE25}"/>
                </a:ext>
              </a:extLst>
            </p:cNvPr>
            <p:cNvSpPr/>
            <p:nvPr/>
          </p:nvSpPr>
          <p:spPr>
            <a:xfrm>
              <a:off x="3320425" y="4129525"/>
              <a:ext cx="109275" cy="30825"/>
            </a:xfrm>
            <a:custGeom>
              <a:avLst/>
              <a:gdLst/>
              <a:ahLst/>
              <a:cxnLst/>
              <a:rect l="l" t="t" r="r" b="b"/>
              <a:pathLst>
                <a:path w="4371" h="1233" extrusionOk="0">
                  <a:moveTo>
                    <a:pt x="120" y="1"/>
                  </a:moveTo>
                  <a:lnTo>
                    <a:pt x="40" y="438"/>
                  </a:lnTo>
                  <a:lnTo>
                    <a:pt x="1" y="795"/>
                  </a:lnTo>
                  <a:lnTo>
                    <a:pt x="40" y="915"/>
                  </a:lnTo>
                  <a:lnTo>
                    <a:pt x="80" y="954"/>
                  </a:lnTo>
                  <a:lnTo>
                    <a:pt x="716" y="1073"/>
                  </a:lnTo>
                  <a:lnTo>
                    <a:pt x="1431" y="1153"/>
                  </a:lnTo>
                  <a:lnTo>
                    <a:pt x="2146" y="1232"/>
                  </a:lnTo>
                  <a:lnTo>
                    <a:pt x="3933" y="1232"/>
                  </a:lnTo>
                  <a:lnTo>
                    <a:pt x="4370" y="1193"/>
                  </a:lnTo>
                  <a:lnTo>
                    <a:pt x="4370" y="41"/>
                  </a:lnTo>
                  <a:lnTo>
                    <a:pt x="3774" y="80"/>
                  </a:lnTo>
                  <a:lnTo>
                    <a:pt x="2463" y="160"/>
                  </a:lnTo>
                  <a:lnTo>
                    <a:pt x="1033" y="160"/>
                  </a:lnTo>
                  <a:lnTo>
                    <a:pt x="477" y="80"/>
                  </a:lnTo>
                  <a:lnTo>
                    <a:pt x="279" y="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26;p71">
              <a:extLst>
                <a:ext uri="{FF2B5EF4-FFF2-40B4-BE49-F238E27FC236}">
                  <a16:creationId xmlns:a16="http://schemas.microsoft.com/office/drawing/2014/main" id="{819F8AEE-9B96-B367-BDDE-85011A9192B4}"/>
                </a:ext>
              </a:extLst>
            </p:cNvPr>
            <p:cNvSpPr/>
            <p:nvPr/>
          </p:nvSpPr>
          <p:spPr>
            <a:xfrm>
              <a:off x="3318450" y="4263600"/>
              <a:ext cx="109250" cy="38750"/>
            </a:xfrm>
            <a:custGeom>
              <a:avLst/>
              <a:gdLst/>
              <a:ahLst/>
              <a:cxnLst/>
              <a:rect l="l" t="t" r="r" b="b"/>
              <a:pathLst>
                <a:path w="4370" h="1550" extrusionOk="0">
                  <a:moveTo>
                    <a:pt x="4370" y="0"/>
                  </a:moveTo>
                  <a:lnTo>
                    <a:pt x="4211" y="119"/>
                  </a:lnTo>
                  <a:lnTo>
                    <a:pt x="4012" y="199"/>
                  </a:lnTo>
                  <a:lnTo>
                    <a:pt x="3774" y="278"/>
                  </a:lnTo>
                  <a:lnTo>
                    <a:pt x="3496" y="318"/>
                  </a:lnTo>
                  <a:lnTo>
                    <a:pt x="2820" y="358"/>
                  </a:lnTo>
                  <a:lnTo>
                    <a:pt x="2066" y="358"/>
                  </a:lnTo>
                  <a:lnTo>
                    <a:pt x="1351" y="318"/>
                  </a:lnTo>
                  <a:lnTo>
                    <a:pt x="715" y="239"/>
                  </a:lnTo>
                  <a:lnTo>
                    <a:pt x="278" y="119"/>
                  </a:lnTo>
                  <a:lnTo>
                    <a:pt x="159" y="80"/>
                  </a:lnTo>
                  <a:lnTo>
                    <a:pt x="80" y="40"/>
                  </a:lnTo>
                  <a:lnTo>
                    <a:pt x="40" y="199"/>
                  </a:lnTo>
                  <a:lnTo>
                    <a:pt x="0" y="517"/>
                  </a:lnTo>
                  <a:lnTo>
                    <a:pt x="0" y="715"/>
                  </a:lnTo>
                  <a:lnTo>
                    <a:pt x="0" y="874"/>
                  </a:lnTo>
                  <a:lnTo>
                    <a:pt x="40" y="993"/>
                  </a:lnTo>
                  <a:lnTo>
                    <a:pt x="119" y="1112"/>
                  </a:lnTo>
                  <a:lnTo>
                    <a:pt x="556" y="1271"/>
                  </a:lnTo>
                  <a:lnTo>
                    <a:pt x="993" y="1390"/>
                  </a:lnTo>
                  <a:lnTo>
                    <a:pt x="1391" y="1470"/>
                  </a:lnTo>
                  <a:lnTo>
                    <a:pt x="1788" y="1549"/>
                  </a:lnTo>
                  <a:lnTo>
                    <a:pt x="2503" y="1549"/>
                  </a:lnTo>
                  <a:lnTo>
                    <a:pt x="3099" y="1470"/>
                  </a:lnTo>
                  <a:lnTo>
                    <a:pt x="3615" y="1351"/>
                  </a:lnTo>
                  <a:lnTo>
                    <a:pt x="4012" y="1232"/>
                  </a:lnTo>
                  <a:lnTo>
                    <a:pt x="4370" y="1073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27;p71">
              <a:extLst>
                <a:ext uri="{FF2B5EF4-FFF2-40B4-BE49-F238E27FC236}">
                  <a16:creationId xmlns:a16="http://schemas.microsoft.com/office/drawing/2014/main" id="{26469CBC-F178-C932-E97B-25B0FA3B6D0F}"/>
                </a:ext>
              </a:extLst>
            </p:cNvPr>
            <p:cNvSpPr/>
            <p:nvPr/>
          </p:nvSpPr>
          <p:spPr>
            <a:xfrm>
              <a:off x="3280700" y="4834575"/>
              <a:ext cx="124150" cy="125150"/>
            </a:xfrm>
            <a:custGeom>
              <a:avLst/>
              <a:gdLst/>
              <a:ahLst/>
              <a:cxnLst/>
              <a:rect l="l" t="t" r="r" b="b"/>
              <a:pathLst>
                <a:path w="4966" h="5006" extrusionOk="0">
                  <a:moveTo>
                    <a:pt x="954" y="1"/>
                  </a:moveTo>
                  <a:lnTo>
                    <a:pt x="636" y="437"/>
                  </a:lnTo>
                  <a:lnTo>
                    <a:pt x="358" y="835"/>
                  </a:lnTo>
                  <a:lnTo>
                    <a:pt x="160" y="1232"/>
                  </a:lnTo>
                  <a:lnTo>
                    <a:pt x="41" y="1589"/>
                  </a:lnTo>
                  <a:lnTo>
                    <a:pt x="1" y="1867"/>
                  </a:lnTo>
                  <a:lnTo>
                    <a:pt x="41" y="2145"/>
                  </a:lnTo>
                  <a:lnTo>
                    <a:pt x="120" y="2265"/>
                  </a:lnTo>
                  <a:lnTo>
                    <a:pt x="200" y="2384"/>
                  </a:lnTo>
                  <a:lnTo>
                    <a:pt x="279" y="2463"/>
                  </a:lnTo>
                  <a:lnTo>
                    <a:pt x="398" y="2543"/>
                  </a:lnTo>
                  <a:lnTo>
                    <a:pt x="875" y="2821"/>
                  </a:lnTo>
                  <a:lnTo>
                    <a:pt x="1113" y="3019"/>
                  </a:lnTo>
                  <a:lnTo>
                    <a:pt x="1391" y="3297"/>
                  </a:lnTo>
                  <a:lnTo>
                    <a:pt x="2027" y="4012"/>
                  </a:lnTo>
                  <a:lnTo>
                    <a:pt x="2464" y="4410"/>
                  </a:lnTo>
                  <a:lnTo>
                    <a:pt x="2821" y="4648"/>
                  </a:lnTo>
                  <a:lnTo>
                    <a:pt x="3099" y="4807"/>
                  </a:lnTo>
                  <a:lnTo>
                    <a:pt x="3298" y="4926"/>
                  </a:lnTo>
                  <a:lnTo>
                    <a:pt x="3536" y="4966"/>
                  </a:lnTo>
                  <a:lnTo>
                    <a:pt x="3774" y="5005"/>
                  </a:lnTo>
                  <a:lnTo>
                    <a:pt x="3973" y="5005"/>
                  </a:lnTo>
                  <a:lnTo>
                    <a:pt x="4172" y="4966"/>
                  </a:lnTo>
                  <a:lnTo>
                    <a:pt x="4370" y="4886"/>
                  </a:lnTo>
                  <a:lnTo>
                    <a:pt x="4529" y="4767"/>
                  </a:lnTo>
                  <a:lnTo>
                    <a:pt x="4688" y="4688"/>
                  </a:lnTo>
                  <a:lnTo>
                    <a:pt x="4807" y="4529"/>
                  </a:lnTo>
                  <a:lnTo>
                    <a:pt x="4887" y="4410"/>
                  </a:lnTo>
                  <a:lnTo>
                    <a:pt x="4966" y="4251"/>
                  </a:lnTo>
                  <a:lnTo>
                    <a:pt x="4966" y="4092"/>
                  </a:lnTo>
                  <a:lnTo>
                    <a:pt x="4966" y="3973"/>
                  </a:lnTo>
                  <a:lnTo>
                    <a:pt x="4887" y="3814"/>
                  </a:lnTo>
                  <a:lnTo>
                    <a:pt x="4807" y="3695"/>
                  </a:lnTo>
                  <a:lnTo>
                    <a:pt x="4648" y="3575"/>
                  </a:lnTo>
                  <a:lnTo>
                    <a:pt x="4489" y="3456"/>
                  </a:lnTo>
                  <a:lnTo>
                    <a:pt x="4330" y="3297"/>
                  </a:lnTo>
                  <a:lnTo>
                    <a:pt x="4211" y="3138"/>
                  </a:lnTo>
                  <a:lnTo>
                    <a:pt x="4092" y="2940"/>
                  </a:lnTo>
                  <a:lnTo>
                    <a:pt x="3894" y="2503"/>
                  </a:lnTo>
                  <a:lnTo>
                    <a:pt x="3774" y="2026"/>
                  </a:lnTo>
                  <a:lnTo>
                    <a:pt x="3735" y="1589"/>
                  </a:lnTo>
                  <a:lnTo>
                    <a:pt x="3695" y="1232"/>
                  </a:lnTo>
                  <a:lnTo>
                    <a:pt x="3655" y="914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28;p71">
              <a:extLst>
                <a:ext uri="{FF2B5EF4-FFF2-40B4-BE49-F238E27FC236}">
                  <a16:creationId xmlns:a16="http://schemas.microsoft.com/office/drawing/2014/main" id="{F42850E0-1CB5-1991-EB3D-6A26EB6A0EF6}"/>
                </a:ext>
              </a:extLst>
            </p:cNvPr>
            <p:cNvSpPr/>
            <p:nvPr/>
          </p:nvSpPr>
          <p:spPr>
            <a:xfrm>
              <a:off x="3295600" y="4561500"/>
              <a:ext cx="262175" cy="348575"/>
            </a:xfrm>
            <a:custGeom>
              <a:avLst/>
              <a:gdLst/>
              <a:ahLst/>
              <a:cxnLst/>
              <a:rect l="l" t="t" r="r" b="b"/>
              <a:pathLst>
                <a:path w="10487" h="13943" extrusionOk="0">
                  <a:moveTo>
                    <a:pt x="6316" y="0"/>
                  </a:moveTo>
                  <a:lnTo>
                    <a:pt x="4886" y="2026"/>
                  </a:lnTo>
                  <a:lnTo>
                    <a:pt x="3695" y="3853"/>
                  </a:lnTo>
                  <a:lnTo>
                    <a:pt x="2741" y="5442"/>
                  </a:lnTo>
                  <a:lnTo>
                    <a:pt x="1947" y="6872"/>
                  </a:lnTo>
                  <a:lnTo>
                    <a:pt x="1312" y="8103"/>
                  </a:lnTo>
                  <a:lnTo>
                    <a:pt x="795" y="9216"/>
                  </a:lnTo>
                  <a:lnTo>
                    <a:pt x="1" y="10924"/>
                  </a:lnTo>
                  <a:lnTo>
                    <a:pt x="3734" y="13942"/>
                  </a:lnTo>
                  <a:lnTo>
                    <a:pt x="4767" y="12314"/>
                  </a:lnTo>
                  <a:lnTo>
                    <a:pt x="7071" y="8580"/>
                  </a:lnTo>
                  <a:lnTo>
                    <a:pt x="8302" y="6515"/>
                  </a:lnTo>
                  <a:lnTo>
                    <a:pt x="9375" y="4648"/>
                  </a:lnTo>
                  <a:lnTo>
                    <a:pt x="9812" y="3814"/>
                  </a:lnTo>
                  <a:lnTo>
                    <a:pt x="10169" y="3138"/>
                  </a:lnTo>
                  <a:lnTo>
                    <a:pt x="10368" y="2622"/>
                  </a:lnTo>
                  <a:lnTo>
                    <a:pt x="10487" y="2304"/>
                  </a:lnTo>
                  <a:lnTo>
                    <a:pt x="10487" y="2185"/>
                  </a:lnTo>
                  <a:lnTo>
                    <a:pt x="10447" y="2066"/>
                  </a:lnTo>
                  <a:lnTo>
                    <a:pt x="10328" y="1828"/>
                  </a:lnTo>
                  <a:lnTo>
                    <a:pt x="10129" y="1629"/>
                  </a:lnTo>
                  <a:lnTo>
                    <a:pt x="9891" y="1430"/>
                  </a:lnTo>
                  <a:lnTo>
                    <a:pt x="9573" y="1232"/>
                  </a:lnTo>
                  <a:lnTo>
                    <a:pt x="9216" y="1033"/>
                  </a:lnTo>
                  <a:lnTo>
                    <a:pt x="8422" y="676"/>
                  </a:lnTo>
                  <a:lnTo>
                    <a:pt x="7667" y="398"/>
                  </a:lnTo>
                  <a:lnTo>
                    <a:pt x="6952" y="199"/>
                  </a:lnTo>
                  <a:lnTo>
                    <a:pt x="6316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29;p71">
              <a:extLst>
                <a:ext uri="{FF2B5EF4-FFF2-40B4-BE49-F238E27FC236}">
                  <a16:creationId xmlns:a16="http://schemas.microsoft.com/office/drawing/2014/main" id="{30D299E3-AFE4-4834-F0DB-CA3394461848}"/>
                </a:ext>
              </a:extLst>
            </p:cNvPr>
            <p:cNvSpPr/>
            <p:nvPr/>
          </p:nvSpPr>
          <p:spPr>
            <a:xfrm>
              <a:off x="3307525" y="4768050"/>
              <a:ext cx="120175" cy="122150"/>
            </a:xfrm>
            <a:custGeom>
              <a:avLst/>
              <a:gdLst/>
              <a:ahLst/>
              <a:cxnLst/>
              <a:rect l="l" t="t" r="r" b="b"/>
              <a:pathLst>
                <a:path w="4807" h="4886" extrusionOk="0">
                  <a:moveTo>
                    <a:pt x="755" y="0"/>
                  </a:moveTo>
                  <a:lnTo>
                    <a:pt x="0" y="1629"/>
                  </a:lnTo>
                  <a:lnTo>
                    <a:pt x="3774" y="4886"/>
                  </a:lnTo>
                  <a:lnTo>
                    <a:pt x="4807" y="3178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30;p71">
              <a:extLst>
                <a:ext uri="{FF2B5EF4-FFF2-40B4-BE49-F238E27FC236}">
                  <a16:creationId xmlns:a16="http://schemas.microsoft.com/office/drawing/2014/main" id="{282F8C14-1E9A-1ACA-280F-B02DFC85F5B3}"/>
                </a:ext>
              </a:extLst>
            </p:cNvPr>
            <p:cNvSpPr/>
            <p:nvPr/>
          </p:nvSpPr>
          <p:spPr>
            <a:xfrm>
              <a:off x="3312475" y="4779950"/>
              <a:ext cx="106300" cy="96350"/>
            </a:xfrm>
            <a:custGeom>
              <a:avLst/>
              <a:gdLst/>
              <a:ahLst/>
              <a:cxnLst/>
              <a:rect l="l" t="t" r="r" b="b"/>
              <a:pathLst>
                <a:path w="4252" h="3854" extrusionOk="0">
                  <a:moveTo>
                    <a:pt x="358" y="1"/>
                  </a:moveTo>
                  <a:lnTo>
                    <a:pt x="1" y="716"/>
                  </a:lnTo>
                  <a:lnTo>
                    <a:pt x="3894" y="3854"/>
                  </a:lnTo>
                  <a:lnTo>
                    <a:pt x="4251" y="329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31;p71">
              <a:extLst>
                <a:ext uri="{FF2B5EF4-FFF2-40B4-BE49-F238E27FC236}">
                  <a16:creationId xmlns:a16="http://schemas.microsoft.com/office/drawing/2014/main" id="{F31C6351-3C95-20C3-16C3-CC13CD89503B}"/>
                </a:ext>
              </a:extLst>
            </p:cNvPr>
            <p:cNvSpPr/>
            <p:nvPr/>
          </p:nvSpPr>
          <p:spPr>
            <a:xfrm>
              <a:off x="3501150" y="3870350"/>
              <a:ext cx="131125" cy="160900"/>
            </a:xfrm>
            <a:custGeom>
              <a:avLst/>
              <a:gdLst/>
              <a:ahLst/>
              <a:cxnLst/>
              <a:rect l="l" t="t" r="r" b="b"/>
              <a:pathLst>
                <a:path w="5245" h="6436" extrusionOk="0">
                  <a:moveTo>
                    <a:pt x="2186" y="1"/>
                  </a:moveTo>
                  <a:lnTo>
                    <a:pt x="1868" y="41"/>
                  </a:lnTo>
                  <a:lnTo>
                    <a:pt x="1629" y="120"/>
                  </a:lnTo>
                  <a:lnTo>
                    <a:pt x="1351" y="239"/>
                  </a:lnTo>
                  <a:lnTo>
                    <a:pt x="1113" y="398"/>
                  </a:lnTo>
                  <a:lnTo>
                    <a:pt x="914" y="557"/>
                  </a:lnTo>
                  <a:lnTo>
                    <a:pt x="716" y="756"/>
                  </a:lnTo>
                  <a:lnTo>
                    <a:pt x="557" y="954"/>
                  </a:lnTo>
                  <a:lnTo>
                    <a:pt x="398" y="1193"/>
                  </a:lnTo>
                  <a:lnTo>
                    <a:pt x="279" y="1471"/>
                  </a:lnTo>
                  <a:lnTo>
                    <a:pt x="160" y="1749"/>
                  </a:lnTo>
                  <a:lnTo>
                    <a:pt x="80" y="2027"/>
                  </a:lnTo>
                  <a:lnTo>
                    <a:pt x="41" y="2344"/>
                  </a:lnTo>
                  <a:lnTo>
                    <a:pt x="1" y="2662"/>
                  </a:lnTo>
                  <a:lnTo>
                    <a:pt x="1" y="2980"/>
                  </a:lnTo>
                  <a:lnTo>
                    <a:pt x="41" y="3298"/>
                  </a:lnTo>
                  <a:lnTo>
                    <a:pt x="80" y="3615"/>
                  </a:lnTo>
                  <a:lnTo>
                    <a:pt x="160" y="3933"/>
                  </a:lnTo>
                  <a:lnTo>
                    <a:pt x="279" y="4211"/>
                  </a:lnTo>
                  <a:lnTo>
                    <a:pt x="398" y="4489"/>
                  </a:lnTo>
                  <a:lnTo>
                    <a:pt x="716" y="5006"/>
                  </a:lnTo>
                  <a:lnTo>
                    <a:pt x="1113" y="5443"/>
                  </a:lnTo>
                  <a:lnTo>
                    <a:pt x="1510" y="5840"/>
                  </a:lnTo>
                  <a:lnTo>
                    <a:pt x="1947" y="6118"/>
                  </a:lnTo>
                  <a:lnTo>
                    <a:pt x="2344" y="6316"/>
                  </a:lnTo>
                  <a:lnTo>
                    <a:pt x="2742" y="6436"/>
                  </a:lnTo>
                  <a:lnTo>
                    <a:pt x="3020" y="6436"/>
                  </a:lnTo>
                  <a:lnTo>
                    <a:pt x="3298" y="6356"/>
                  </a:lnTo>
                  <a:lnTo>
                    <a:pt x="3576" y="6197"/>
                  </a:lnTo>
                  <a:lnTo>
                    <a:pt x="3814" y="5999"/>
                  </a:lnTo>
                  <a:lnTo>
                    <a:pt x="4013" y="5760"/>
                  </a:lnTo>
                  <a:lnTo>
                    <a:pt x="4172" y="5522"/>
                  </a:lnTo>
                  <a:lnTo>
                    <a:pt x="4370" y="5085"/>
                  </a:lnTo>
                  <a:lnTo>
                    <a:pt x="4529" y="4728"/>
                  </a:lnTo>
                  <a:lnTo>
                    <a:pt x="4728" y="4132"/>
                  </a:lnTo>
                  <a:lnTo>
                    <a:pt x="4926" y="3179"/>
                  </a:lnTo>
                  <a:lnTo>
                    <a:pt x="5244" y="1550"/>
                  </a:lnTo>
                  <a:lnTo>
                    <a:pt x="4887" y="1391"/>
                  </a:lnTo>
                  <a:lnTo>
                    <a:pt x="4728" y="1113"/>
                  </a:lnTo>
                  <a:lnTo>
                    <a:pt x="4529" y="835"/>
                  </a:lnTo>
                  <a:lnTo>
                    <a:pt x="4291" y="597"/>
                  </a:lnTo>
                  <a:lnTo>
                    <a:pt x="4013" y="398"/>
                  </a:lnTo>
                  <a:lnTo>
                    <a:pt x="3655" y="239"/>
                  </a:lnTo>
                  <a:lnTo>
                    <a:pt x="3298" y="120"/>
                  </a:lnTo>
                  <a:lnTo>
                    <a:pt x="2901" y="4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F4A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32;p71">
              <a:extLst>
                <a:ext uri="{FF2B5EF4-FFF2-40B4-BE49-F238E27FC236}">
                  <a16:creationId xmlns:a16="http://schemas.microsoft.com/office/drawing/2014/main" id="{3C616A0E-747F-879A-B267-A5D28B8EA8B8}"/>
                </a:ext>
              </a:extLst>
            </p:cNvPr>
            <p:cNvSpPr/>
            <p:nvPr/>
          </p:nvSpPr>
          <p:spPr>
            <a:xfrm>
              <a:off x="3535925" y="4026275"/>
              <a:ext cx="111225" cy="455800"/>
            </a:xfrm>
            <a:custGeom>
              <a:avLst/>
              <a:gdLst/>
              <a:ahLst/>
              <a:cxnLst/>
              <a:rect l="l" t="t" r="r" b="b"/>
              <a:pathLst>
                <a:path w="4449" h="18232" extrusionOk="0">
                  <a:moveTo>
                    <a:pt x="0" y="0"/>
                  </a:moveTo>
                  <a:lnTo>
                    <a:pt x="397" y="397"/>
                  </a:lnTo>
                  <a:lnTo>
                    <a:pt x="715" y="755"/>
                  </a:lnTo>
                  <a:lnTo>
                    <a:pt x="874" y="993"/>
                  </a:lnTo>
                  <a:lnTo>
                    <a:pt x="993" y="1192"/>
                  </a:lnTo>
                  <a:lnTo>
                    <a:pt x="1192" y="1748"/>
                  </a:lnTo>
                  <a:lnTo>
                    <a:pt x="1351" y="2304"/>
                  </a:lnTo>
                  <a:lnTo>
                    <a:pt x="1470" y="2860"/>
                  </a:lnTo>
                  <a:lnTo>
                    <a:pt x="1589" y="3416"/>
                  </a:lnTo>
                  <a:lnTo>
                    <a:pt x="1708" y="4568"/>
                  </a:lnTo>
                  <a:lnTo>
                    <a:pt x="1748" y="5680"/>
                  </a:lnTo>
                  <a:lnTo>
                    <a:pt x="1748" y="6832"/>
                  </a:lnTo>
                  <a:lnTo>
                    <a:pt x="1748" y="7904"/>
                  </a:lnTo>
                  <a:lnTo>
                    <a:pt x="1748" y="8937"/>
                  </a:lnTo>
                  <a:lnTo>
                    <a:pt x="1788" y="9930"/>
                  </a:lnTo>
                  <a:lnTo>
                    <a:pt x="1907" y="10923"/>
                  </a:lnTo>
                  <a:lnTo>
                    <a:pt x="2105" y="12194"/>
                  </a:lnTo>
                  <a:lnTo>
                    <a:pt x="2542" y="14935"/>
                  </a:lnTo>
                  <a:lnTo>
                    <a:pt x="3138" y="18232"/>
                  </a:lnTo>
                  <a:lnTo>
                    <a:pt x="3813" y="18232"/>
                  </a:lnTo>
                  <a:lnTo>
                    <a:pt x="4052" y="18192"/>
                  </a:lnTo>
                  <a:lnTo>
                    <a:pt x="4250" y="18152"/>
                  </a:lnTo>
                  <a:lnTo>
                    <a:pt x="4369" y="18033"/>
                  </a:lnTo>
                  <a:lnTo>
                    <a:pt x="4409" y="17993"/>
                  </a:lnTo>
                  <a:lnTo>
                    <a:pt x="4449" y="17914"/>
                  </a:lnTo>
                  <a:lnTo>
                    <a:pt x="4409" y="16722"/>
                  </a:lnTo>
                  <a:lnTo>
                    <a:pt x="4330" y="15531"/>
                  </a:lnTo>
                  <a:lnTo>
                    <a:pt x="4171" y="13227"/>
                  </a:lnTo>
                  <a:lnTo>
                    <a:pt x="3932" y="10685"/>
                  </a:lnTo>
                  <a:lnTo>
                    <a:pt x="3813" y="8778"/>
                  </a:lnTo>
                  <a:lnTo>
                    <a:pt x="3774" y="7348"/>
                  </a:lnTo>
                  <a:lnTo>
                    <a:pt x="3734" y="6316"/>
                  </a:lnTo>
                  <a:lnTo>
                    <a:pt x="3694" y="5760"/>
                  </a:lnTo>
                  <a:lnTo>
                    <a:pt x="3575" y="5045"/>
                  </a:lnTo>
                  <a:lnTo>
                    <a:pt x="3297" y="4052"/>
                  </a:lnTo>
                  <a:lnTo>
                    <a:pt x="2939" y="3019"/>
                  </a:lnTo>
                  <a:lnTo>
                    <a:pt x="2741" y="2582"/>
                  </a:lnTo>
                  <a:lnTo>
                    <a:pt x="2582" y="2185"/>
                  </a:lnTo>
                  <a:lnTo>
                    <a:pt x="2304" y="1867"/>
                  </a:lnTo>
                  <a:lnTo>
                    <a:pt x="2026" y="1509"/>
                  </a:lnTo>
                  <a:lnTo>
                    <a:pt x="1748" y="1231"/>
                  </a:lnTo>
                  <a:lnTo>
                    <a:pt x="1390" y="914"/>
                  </a:lnTo>
                  <a:lnTo>
                    <a:pt x="715" y="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33;p71">
              <a:extLst>
                <a:ext uri="{FF2B5EF4-FFF2-40B4-BE49-F238E27FC236}">
                  <a16:creationId xmlns:a16="http://schemas.microsoft.com/office/drawing/2014/main" id="{6DE37EC3-3500-26A6-A298-0DD6295F31AE}"/>
                </a:ext>
              </a:extLst>
            </p:cNvPr>
            <p:cNvSpPr/>
            <p:nvPr/>
          </p:nvSpPr>
          <p:spPr>
            <a:xfrm>
              <a:off x="3477325" y="3992500"/>
              <a:ext cx="114225" cy="76500"/>
            </a:xfrm>
            <a:custGeom>
              <a:avLst/>
              <a:gdLst/>
              <a:ahLst/>
              <a:cxnLst/>
              <a:rect l="l" t="t" r="r" b="b"/>
              <a:pathLst>
                <a:path w="4569" h="3060" extrusionOk="0">
                  <a:moveTo>
                    <a:pt x="199" y="1"/>
                  </a:moveTo>
                  <a:lnTo>
                    <a:pt x="1" y="1709"/>
                  </a:lnTo>
                  <a:lnTo>
                    <a:pt x="517" y="1987"/>
                  </a:lnTo>
                  <a:lnTo>
                    <a:pt x="1073" y="2304"/>
                  </a:lnTo>
                  <a:lnTo>
                    <a:pt x="1748" y="2582"/>
                  </a:lnTo>
                  <a:lnTo>
                    <a:pt x="2503" y="2860"/>
                  </a:lnTo>
                  <a:lnTo>
                    <a:pt x="2860" y="2940"/>
                  </a:lnTo>
                  <a:lnTo>
                    <a:pt x="3218" y="3019"/>
                  </a:lnTo>
                  <a:lnTo>
                    <a:pt x="3536" y="3059"/>
                  </a:lnTo>
                  <a:lnTo>
                    <a:pt x="3854" y="3019"/>
                  </a:lnTo>
                  <a:lnTo>
                    <a:pt x="4132" y="2940"/>
                  </a:lnTo>
                  <a:lnTo>
                    <a:pt x="4330" y="2821"/>
                  </a:lnTo>
                  <a:lnTo>
                    <a:pt x="4449" y="2662"/>
                  </a:lnTo>
                  <a:lnTo>
                    <a:pt x="4529" y="2463"/>
                  </a:lnTo>
                  <a:lnTo>
                    <a:pt x="4568" y="2265"/>
                  </a:lnTo>
                  <a:lnTo>
                    <a:pt x="4568" y="2026"/>
                  </a:lnTo>
                  <a:lnTo>
                    <a:pt x="4568" y="1629"/>
                  </a:lnTo>
                  <a:lnTo>
                    <a:pt x="4568" y="1430"/>
                  </a:lnTo>
                  <a:lnTo>
                    <a:pt x="4251" y="1391"/>
                  </a:lnTo>
                  <a:lnTo>
                    <a:pt x="3377" y="1232"/>
                  </a:lnTo>
                  <a:lnTo>
                    <a:pt x="2146" y="914"/>
                  </a:lnTo>
                  <a:lnTo>
                    <a:pt x="1431" y="676"/>
                  </a:lnTo>
                  <a:lnTo>
                    <a:pt x="676" y="437"/>
                  </a:lnTo>
                  <a:lnTo>
                    <a:pt x="398" y="279"/>
                  </a:lnTo>
                  <a:lnTo>
                    <a:pt x="279" y="159"/>
                  </a:lnTo>
                  <a:lnTo>
                    <a:pt x="199" y="40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34;p71">
              <a:extLst>
                <a:ext uri="{FF2B5EF4-FFF2-40B4-BE49-F238E27FC236}">
                  <a16:creationId xmlns:a16="http://schemas.microsoft.com/office/drawing/2014/main" id="{5BA1F446-D97B-2CDB-E941-1FA5839B6828}"/>
                </a:ext>
              </a:extLst>
            </p:cNvPr>
            <p:cNvSpPr/>
            <p:nvPr/>
          </p:nvSpPr>
          <p:spPr>
            <a:xfrm>
              <a:off x="3475350" y="3926975"/>
              <a:ext cx="132075" cy="100300"/>
            </a:xfrm>
            <a:custGeom>
              <a:avLst/>
              <a:gdLst/>
              <a:ahLst/>
              <a:cxnLst/>
              <a:rect l="l" t="t" r="r" b="b"/>
              <a:pathLst>
                <a:path w="5283" h="4012" extrusionOk="0">
                  <a:moveTo>
                    <a:pt x="2145" y="0"/>
                  </a:moveTo>
                  <a:lnTo>
                    <a:pt x="1390" y="40"/>
                  </a:lnTo>
                  <a:lnTo>
                    <a:pt x="795" y="79"/>
                  </a:lnTo>
                  <a:lnTo>
                    <a:pt x="596" y="119"/>
                  </a:lnTo>
                  <a:lnTo>
                    <a:pt x="477" y="199"/>
                  </a:lnTo>
                  <a:lnTo>
                    <a:pt x="397" y="278"/>
                  </a:lnTo>
                  <a:lnTo>
                    <a:pt x="318" y="397"/>
                  </a:lnTo>
                  <a:lnTo>
                    <a:pt x="238" y="834"/>
                  </a:lnTo>
                  <a:lnTo>
                    <a:pt x="159" y="1350"/>
                  </a:lnTo>
                  <a:lnTo>
                    <a:pt x="80" y="1946"/>
                  </a:lnTo>
                  <a:lnTo>
                    <a:pt x="40" y="3058"/>
                  </a:lnTo>
                  <a:lnTo>
                    <a:pt x="0" y="3654"/>
                  </a:lnTo>
                  <a:lnTo>
                    <a:pt x="40" y="3734"/>
                  </a:lnTo>
                  <a:lnTo>
                    <a:pt x="119" y="3773"/>
                  </a:lnTo>
                  <a:lnTo>
                    <a:pt x="358" y="3893"/>
                  </a:lnTo>
                  <a:lnTo>
                    <a:pt x="715" y="3972"/>
                  </a:lnTo>
                  <a:lnTo>
                    <a:pt x="1152" y="4012"/>
                  </a:lnTo>
                  <a:lnTo>
                    <a:pt x="2026" y="4012"/>
                  </a:lnTo>
                  <a:lnTo>
                    <a:pt x="2423" y="3972"/>
                  </a:lnTo>
                  <a:lnTo>
                    <a:pt x="2741" y="3893"/>
                  </a:lnTo>
                  <a:lnTo>
                    <a:pt x="3178" y="3734"/>
                  </a:lnTo>
                  <a:lnTo>
                    <a:pt x="3376" y="3615"/>
                  </a:lnTo>
                  <a:lnTo>
                    <a:pt x="3615" y="3416"/>
                  </a:lnTo>
                  <a:lnTo>
                    <a:pt x="3813" y="3297"/>
                  </a:lnTo>
                  <a:lnTo>
                    <a:pt x="4091" y="3138"/>
                  </a:lnTo>
                  <a:lnTo>
                    <a:pt x="4290" y="3019"/>
                  </a:lnTo>
                  <a:lnTo>
                    <a:pt x="4449" y="2860"/>
                  </a:lnTo>
                  <a:lnTo>
                    <a:pt x="4568" y="2661"/>
                  </a:lnTo>
                  <a:lnTo>
                    <a:pt x="4687" y="2463"/>
                  </a:lnTo>
                  <a:lnTo>
                    <a:pt x="4846" y="1986"/>
                  </a:lnTo>
                  <a:lnTo>
                    <a:pt x="5005" y="1509"/>
                  </a:lnTo>
                  <a:lnTo>
                    <a:pt x="5164" y="556"/>
                  </a:lnTo>
                  <a:lnTo>
                    <a:pt x="5204" y="238"/>
                  </a:lnTo>
                  <a:lnTo>
                    <a:pt x="5283" y="40"/>
                  </a:lnTo>
                  <a:lnTo>
                    <a:pt x="45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35;p71">
              <a:extLst>
                <a:ext uri="{FF2B5EF4-FFF2-40B4-BE49-F238E27FC236}">
                  <a16:creationId xmlns:a16="http://schemas.microsoft.com/office/drawing/2014/main" id="{4472F041-088F-CE6E-52D9-1E3C9115E462}"/>
                </a:ext>
              </a:extLst>
            </p:cNvPr>
            <p:cNvSpPr/>
            <p:nvPr/>
          </p:nvSpPr>
          <p:spPr>
            <a:xfrm>
              <a:off x="3422700" y="3908100"/>
              <a:ext cx="240350" cy="45700"/>
            </a:xfrm>
            <a:custGeom>
              <a:avLst/>
              <a:gdLst/>
              <a:ahLst/>
              <a:cxnLst/>
              <a:rect l="l" t="t" r="r" b="b"/>
              <a:pathLst>
                <a:path w="9614" h="1828" extrusionOk="0">
                  <a:moveTo>
                    <a:pt x="8620" y="0"/>
                  </a:moveTo>
                  <a:lnTo>
                    <a:pt x="7588" y="119"/>
                  </a:lnTo>
                  <a:lnTo>
                    <a:pt x="4688" y="398"/>
                  </a:lnTo>
                  <a:lnTo>
                    <a:pt x="557" y="874"/>
                  </a:lnTo>
                  <a:lnTo>
                    <a:pt x="279" y="914"/>
                  </a:lnTo>
                  <a:lnTo>
                    <a:pt x="120" y="1033"/>
                  </a:lnTo>
                  <a:lnTo>
                    <a:pt x="41" y="1073"/>
                  </a:lnTo>
                  <a:lnTo>
                    <a:pt x="1" y="1152"/>
                  </a:lnTo>
                  <a:lnTo>
                    <a:pt x="1" y="1232"/>
                  </a:lnTo>
                  <a:lnTo>
                    <a:pt x="41" y="1351"/>
                  </a:lnTo>
                  <a:lnTo>
                    <a:pt x="80" y="1430"/>
                  </a:lnTo>
                  <a:lnTo>
                    <a:pt x="200" y="1470"/>
                  </a:lnTo>
                  <a:lnTo>
                    <a:pt x="597" y="1589"/>
                  </a:lnTo>
                  <a:lnTo>
                    <a:pt x="1193" y="1708"/>
                  </a:lnTo>
                  <a:lnTo>
                    <a:pt x="1868" y="1788"/>
                  </a:lnTo>
                  <a:lnTo>
                    <a:pt x="2583" y="1827"/>
                  </a:lnTo>
                  <a:lnTo>
                    <a:pt x="3258" y="1827"/>
                  </a:lnTo>
                  <a:lnTo>
                    <a:pt x="3854" y="1788"/>
                  </a:lnTo>
                  <a:lnTo>
                    <a:pt x="4291" y="1708"/>
                  </a:lnTo>
                  <a:lnTo>
                    <a:pt x="5085" y="1510"/>
                  </a:lnTo>
                  <a:lnTo>
                    <a:pt x="6078" y="1311"/>
                  </a:lnTo>
                  <a:lnTo>
                    <a:pt x="7032" y="1152"/>
                  </a:lnTo>
                  <a:lnTo>
                    <a:pt x="7468" y="1112"/>
                  </a:lnTo>
                  <a:lnTo>
                    <a:pt x="8422" y="1112"/>
                  </a:lnTo>
                  <a:lnTo>
                    <a:pt x="8978" y="1073"/>
                  </a:lnTo>
                  <a:lnTo>
                    <a:pt x="9176" y="993"/>
                  </a:lnTo>
                  <a:lnTo>
                    <a:pt x="9375" y="954"/>
                  </a:lnTo>
                  <a:lnTo>
                    <a:pt x="9494" y="834"/>
                  </a:lnTo>
                  <a:lnTo>
                    <a:pt x="9574" y="715"/>
                  </a:lnTo>
                  <a:lnTo>
                    <a:pt x="9613" y="596"/>
                  </a:lnTo>
                  <a:lnTo>
                    <a:pt x="9574" y="437"/>
                  </a:lnTo>
                  <a:lnTo>
                    <a:pt x="9534" y="318"/>
                  </a:lnTo>
                  <a:lnTo>
                    <a:pt x="9454" y="239"/>
                  </a:lnTo>
                  <a:lnTo>
                    <a:pt x="9256" y="80"/>
                  </a:lnTo>
                  <a:lnTo>
                    <a:pt x="9057" y="0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36;p71">
              <a:extLst>
                <a:ext uri="{FF2B5EF4-FFF2-40B4-BE49-F238E27FC236}">
                  <a16:creationId xmlns:a16="http://schemas.microsoft.com/office/drawing/2014/main" id="{A5853175-2847-CDB2-DF0B-AADC5ED4B8D2}"/>
                </a:ext>
              </a:extLst>
            </p:cNvPr>
            <p:cNvSpPr/>
            <p:nvPr/>
          </p:nvSpPr>
          <p:spPr>
            <a:xfrm>
              <a:off x="3478325" y="3834600"/>
              <a:ext cx="163875" cy="93375"/>
            </a:xfrm>
            <a:custGeom>
              <a:avLst/>
              <a:gdLst/>
              <a:ahLst/>
              <a:cxnLst/>
              <a:rect l="l" t="t" r="r" b="b"/>
              <a:pathLst>
                <a:path w="6555" h="3735" extrusionOk="0">
                  <a:moveTo>
                    <a:pt x="3257" y="1"/>
                  </a:moveTo>
                  <a:lnTo>
                    <a:pt x="2860" y="41"/>
                  </a:lnTo>
                  <a:lnTo>
                    <a:pt x="2384" y="120"/>
                  </a:lnTo>
                  <a:lnTo>
                    <a:pt x="1907" y="239"/>
                  </a:lnTo>
                  <a:lnTo>
                    <a:pt x="1470" y="438"/>
                  </a:lnTo>
                  <a:lnTo>
                    <a:pt x="1271" y="557"/>
                  </a:lnTo>
                  <a:lnTo>
                    <a:pt x="1033" y="716"/>
                  </a:lnTo>
                  <a:lnTo>
                    <a:pt x="874" y="875"/>
                  </a:lnTo>
                  <a:lnTo>
                    <a:pt x="715" y="1073"/>
                  </a:lnTo>
                  <a:lnTo>
                    <a:pt x="556" y="1272"/>
                  </a:lnTo>
                  <a:lnTo>
                    <a:pt x="437" y="1550"/>
                  </a:lnTo>
                  <a:lnTo>
                    <a:pt x="278" y="2027"/>
                  </a:lnTo>
                  <a:lnTo>
                    <a:pt x="159" y="2464"/>
                  </a:lnTo>
                  <a:lnTo>
                    <a:pt x="80" y="2861"/>
                  </a:lnTo>
                  <a:lnTo>
                    <a:pt x="40" y="3139"/>
                  </a:lnTo>
                  <a:lnTo>
                    <a:pt x="0" y="3576"/>
                  </a:lnTo>
                  <a:lnTo>
                    <a:pt x="40" y="3735"/>
                  </a:lnTo>
                  <a:lnTo>
                    <a:pt x="2701" y="3457"/>
                  </a:lnTo>
                  <a:lnTo>
                    <a:pt x="4846" y="3338"/>
                  </a:lnTo>
                  <a:lnTo>
                    <a:pt x="5760" y="3298"/>
                  </a:lnTo>
                  <a:lnTo>
                    <a:pt x="6515" y="3298"/>
                  </a:lnTo>
                  <a:lnTo>
                    <a:pt x="6554" y="3218"/>
                  </a:lnTo>
                  <a:lnTo>
                    <a:pt x="6554" y="3020"/>
                  </a:lnTo>
                  <a:lnTo>
                    <a:pt x="6515" y="2742"/>
                  </a:lnTo>
                  <a:lnTo>
                    <a:pt x="6435" y="2384"/>
                  </a:lnTo>
                  <a:lnTo>
                    <a:pt x="6236" y="1669"/>
                  </a:lnTo>
                  <a:lnTo>
                    <a:pt x="6078" y="1351"/>
                  </a:lnTo>
                  <a:lnTo>
                    <a:pt x="5958" y="1153"/>
                  </a:lnTo>
                  <a:lnTo>
                    <a:pt x="5601" y="795"/>
                  </a:lnTo>
                  <a:lnTo>
                    <a:pt x="5363" y="637"/>
                  </a:lnTo>
                  <a:lnTo>
                    <a:pt x="5085" y="438"/>
                  </a:lnTo>
                  <a:lnTo>
                    <a:pt x="4767" y="279"/>
                  </a:lnTo>
                  <a:lnTo>
                    <a:pt x="4409" y="120"/>
                  </a:lnTo>
                  <a:lnTo>
                    <a:pt x="4012" y="41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37;p71">
              <a:extLst>
                <a:ext uri="{FF2B5EF4-FFF2-40B4-BE49-F238E27FC236}">
                  <a16:creationId xmlns:a16="http://schemas.microsoft.com/office/drawing/2014/main" id="{30398825-0379-5BF0-5DC9-8F56756B8E37}"/>
                </a:ext>
              </a:extLst>
            </p:cNvPr>
            <p:cNvSpPr/>
            <p:nvPr/>
          </p:nvSpPr>
          <p:spPr>
            <a:xfrm>
              <a:off x="3547825" y="4885225"/>
              <a:ext cx="161900" cy="87400"/>
            </a:xfrm>
            <a:custGeom>
              <a:avLst/>
              <a:gdLst/>
              <a:ahLst/>
              <a:cxnLst/>
              <a:rect l="l" t="t" r="r" b="b"/>
              <a:pathLst>
                <a:path w="6476" h="3496" extrusionOk="0">
                  <a:moveTo>
                    <a:pt x="2106" y="0"/>
                  </a:moveTo>
                  <a:lnTo>
                    <a:pt x="1" y="874"/>
                  </a:lnTo>
                  <a:lnTo>
                    <a:pt x="40" y="1549"/>
                  </a:lnTo>
                  <a:lnTo>
                    <a:pt x="120" y="2105"/>
                  </a:lnTo>
                  <a:lnTo>
                    <a:pt x="239" y="2542"/>
                  </a:lnTo>
                  <a:lnTo>
                    <a:pt x="438" y="2900"/>
                  </a:lnTo>
                  <a:lnTo>
                    <a:pt x="636" y="3178"/>
                  </a:lnTo>
                  <a:lnTo>
                    <a:pt x="755" y="3257"/>
                  </a:lnTo>
                  <a:lnTo>
                    <a:pt x="875" y="3337"/>
                  </a:lnTo>
                  <a:lnTo>
                    <a:pt x="994" y="3377"/>
                  </a:lnTo>
                  <a:lnTo>
                    <a:pt x="1153" y="3416"/>
                  </a:lnTo>
                  <a:lnTo>
                    <a:pt x="1272" y="3377"/>
                  </a:lnTo>
                  <a:lnTo>
                    <a:pt x="1431" y="3337"/>
                  </a:lnTo>
                  <a:lnTo>
                    <a:pt x="1629" y="3297"/>
                  </a:lnTo>
                  <a:lnTo>
                    <a:pt x="1868" y="3257"/>
                  </a:lnTo>
                  <a:lnTo>
                    <a:pt x="2106" y="3257"/>
                  </a:lnTo>
                  <a:lnTo>
                    <a:pt x="2424" y="3297"/>
                  </a:lnTo>
                  <a:lnTo>
                    <a:pt x="2940" y="3416"/>
                  </a:lnTo>
                  <a:lnTo>
                    <a:pt x="3456" y="3496"/>
                  </a:lnTo>
                  <a:lnTo>
                    <a:pt x="3893" y="3496"/>
                  </a:lnTo>
                  <a:lnTo>
                    <a:pt x="4330" y="3456"/>
                  </a:lnTo>
                  <a:lnTo>
                    <a:pt x="4688" y="3416"/>
                  </a:lnTo>
                  <a:lnTo>
                    <a:pt x="5006" y="3337"/>
                  </a:lnTo>
                  <a:lnTo>
                    <a:pt x="5442" y="3218"/>
                  </a:lnTo>
                  <a:lnTo>
                    <a:pt x="5681" y="3138"/>
                  </a:lnTo>
                  <a:lnTo>
                    <a:pt x="5879" y="3019"/>
                  </a:lnTo>
                  <a:lnTo>
                    <a:pt x="6038" y="2860"/>
                  </a:lnTo>
                  <a:lnTo>
                    <a:pt x="6197" y="2701"/>
                  </a:lnTo>
                  <a:lnTo>
                    <a:pt x="6316" y="2542"/>
                  </a:lnTo>
                  <a:lnTo>
                    <a:pt x="6396" y="2384"/>
                  </a:lnTo>
                  <a:lnTo>
                    <a:pt x="6436" y="2185"/>
                  </a:lnTo>
                  <a:lnTo>
                    <a:pt x="6475" y="2026"/>
                  </a:lnTo>
                  <a:lnTo>
                    <a:pt x="6475" y="1827"/>
                  </a:lnTo>
                  <a:lnTo>
                    <a:pt x="6436" y="1669"/>
                  </a:lnTo>
                  <a:lnTo>
                    <a:pt x="6396" y="1549"/>
                  </a:lnTo>
                  <a:lnTo>
                    <a:pt x="6316" y="1391"/>
                  </a:lnTo>
                  <a:lnTo>
                    <a:pt x="6237" y="1311"/>
                  </a:lnTo>
                  <a:lnTo>
                    <a:pt x="6078" y="1232"/>
                  </a:lnTo>
                  <a:lnTo>
                    <a:pt x="5919" y="1152"/>
                  </a:lnTo>
                  <a:lnTo>
                    <a:pt x="5442" y="1152"/>
                  </a:lnTo>
                  <a:lnTo>
                    <a:pt x="5164" y="1112"/>
                  </a:lnTo>
                  <a:lnTo>
                    <a:pt x="4529" y="954"/>
                  </a:lnTo>
                  <a:lnTo>
                    <a:pt x="3893" y="795"/>
                  </a:lnTo>
                  <a:lnTo>
                    <a:pt x="3337" y="556"/>
                  </a:lnTo>
                  <a:lnTo>
                    <a:pt x="2424" y="15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38;p71">
              <a:extLst>
                <a:ext uri="{FF2B5EF4-FFF2-40B4-BE49-F238E27FC236}">
                  <a16:creationId xmlns:a16="http://schemas.microsoft.com/office/drawing/2014/main" id="{00113316-1430-6A28-C3C6-A1C49FF3E1E8}"/>
                </a:ext>
              </a:extLst>
            </p:cNvPr>
            <p:cNvSpPr/>
            <p:nvPr/>
          </p:nvSpPr>
          <p:spPr>
            <a:xfrm>
              <a:off x="3409800" y="4336075"/>
              <a:ext cx="249275" cy="616700"/>
            </a:xfrm>
            <a:custGeom>
              <a:avLst/>
              <a:gdLst/>
              <a:ahLst/>
              <a:cxnLst/>
              <a:rect l="l" t="t" r="r" b="b"/>
              <a:pathLst>
                <a:path w="9971" h="24668" extrusionOk="0">
                  <a:moveTo>
                    <a:pt x="1272" y="1"/>
                  </a:moveTo>
                  <a:lnTo>
                    <a:pt x="159" y="41"/>
                  </a:lnTo>
                  <a:lnTo>
                    <a:pt x="40" y="1391"/>
                  </a:lnTo>
                  <a:lnTo>
                    <a:pt x="1" y="2702"/>
                  </a:lnTo>
                  <a:lnTo>
                    <a:pt x="1" y="3298"/>
                  </a:lnTo>
                  <a:lnTo>
                    <a:pt x="1" y="3854"/>
                  </a:lnTo>
                  <a:lnTo>
                    <a:pt x="40" y="4370"/>
                  </a:lnTo>
                  <a:lnTo>
                    <a:pt x="159" y="4847"/>
                  </a:lnTo>
                  <a:lnTo>
                    <a:pt x="517" y="6396"/>
                  </a:lnTo>
                  <a:lnTo>
                    <a:pt x="914" y="7945"/>
                  </a:lnTo>
                  <a:lnTo>
                    <a:pt x="1709" y="10725"/>
                  </a:lnTo>
                  <a:lnTo>
                    <a:pt x="2344" y="12870"/>
                  </a:lnTo>
                  <a:lnTo>
                    <a:pt x="2622" y="13982"/>
                  </a:lnTo>
                  <a:lnTo>
                    <a:pt x="2503" y="14539"/>
                  </a:lnTo>
                  <a:lnTo>
                    <a:pt x="2463" y="15174"/>
                  </a:lnTo>
                  <a:lnTo>
                    <a:pt x="2463" y="15849"/>
                  </a:lnTo>
                  <a:lnTo>
                    <a:pt x="2543" y="16564"/>
                  </a:lnTo>
                  <a:lnTo>
                    <a:pt x="2622" y="17279"/>
                  </a:lnTo>
                  <a:lnTo>
                    <a:pt x="2781" y="18074"/>
                  </a:lnTo>
                  <a:lnTo>
                    <a:pt x="3099" y="19583"/>
                  </a:lnTo>
                  <a:lnTo>
                    <a:pt x="3496" y="21092"/>
                  </a:lnTo>
                  <a:lnTo>
                    <a:pt x="3893" y="22443"/>
                  </a:lnTo>
                  <a:lnTo>
                    <a:pt x="4211" y="23595"/>
                  </a:lnTo>
                  <a:lnTo>
                    <a:pt x="4410" y="24469"/>
                  </a:lnTo>
                  <a:lnTo>
                    <a:pt x="4926" y="24628"/>
                  </a:lnTo>
                  <a:lnTo>
                    <a:pt x="5482" y="24667"/>
                  </a:lnTo>
                  <a:lnTo>
                    <a:pt x="5998" y="24667"/>
                  </a:lnTo>
                  <a:lnTo>
                    <a:pt x="6475" y="24588"/>
                  </a:lnTo>
                  <a:lnTo>
                    <a:pt x="6952" y="24508"/>
                  </a:lnTo>
                  <a:lnTo>
                    <a:pt x="7428" y="24350"/>
                  </a:lnTo>
                  <a:lnTo>
                    <a:pt x="7865" y="24151"/>
                  </a:lnTo>
                  <a:lnTo>
                    <a:pt x="8262" y="23952"/>
                  </a:lnTo>
                  <a:lnTo>
                    <a:pt x="8977" y="23555"/>
                  </a:lnTo>
                  <a:lnTo>
                    <a:pt x="9534" y="23158"/>
                  </a:lnTo>
                  <a:lnTo>
                    <a:pt x="9851" y="22880"/>
                  </a:lnTo>
                  <a:lnTo>
                    <a:pt x="9970" y="22761"/>
                  </a:lnTo>
                  <a:lnTo>
                    <a:pt x="9653" y="21529"/>
                  </a:lnTo>
                  <a:lnTo>
                    <a:pt x="8938" y="18669"/>
                  </a:lnTo>
                  <a:lnTo>
                    <a:pt x="8580" y="17081"/>
                  </a:lnTo>
                  <a:lnTo>
                    <a:pt x="8262" y="15571"/>
                  </a:lnTo>
                  <a:lnTo>
                    <a:pt x="8064" y="14340"/>
                  </a:lnTo>
                  <a:lnTo>
                    <a:pt x="7984" y="13863"/>
                  </a:lnTo>
                  <a:lnTo>
                    <a:pt x="7984" y="13546"/>
                  </a:lnTo>
                  <a:lnTo>
                    <a:pt x="8024" y="12751"/>
                  </a:lnTo>
                  <a:lnTo>
                    <a:pt x="7984" y="11560"/>
                  </a:lnTo>
                  <a:lnTo>
                    <a:pt x="7826" y="8223"/>
                  </a:lnTo>
                  <a:lnTo>
                    <a:pt x="7548" y="4251"/>
                  </a:lnTo>
                  <a:lnTo>
                    <a:pt x="7230" y="358"/>
                  </a:lnTo>
                  <a:lnTo>
                    <a:pt x="7190" y="319"/>
                  </a:lnTo>
                  <a:lnTo>
                    <a:pt x="7111" y="279"/>
                  </a:lnTo>
                  <a:lnTo>
                    <a:pt x="6912" y="199"/>
                  </a:lnTo>
                  <a:lnTo>
                    <a:pt x="6555" y="120"/>
                  </a:lnTo>
                  <a:lnTo>
                    <a:pt x="6078" y="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39;p71">
              <a:extLst>
                <a:ext uri="{FF2B5EF4-FFF2-40B4-BE49-F238E27FC236}">
                  <a16:creationId xmlns:a16="http://schemas.microsoft.com/office/drawing/2014/main" id="{27A4167E-AF59-9895-35F6-B60C538DBCF3}"/>
                </a:ext>
              </a:extLst>
            </p:cNvPr>
            <p:cNvSpPr/>
            <p:nvPr/>
          </p:nvSpPr>
          <p:spPr>
            <a:xfrm>
              <a:off x="3502150" y="4836550"/>
              <a:ext cx="150975" cy="81475"/>
            </a:xfrm>
            <a:custGeom>
              <a:avLst/>
              <a:gdLst/>
              <a:ahLst/>
              <a:cxnLst/>
              <a:rect l="l" t="t" r="r" b="b"/>
              <a:pathLst>
                <a:path w="6039" h="3259" extrusionOk="0">
                  <a:moveTo>
                    <a:pt x="5601" y="1"/>
                  </a:moveTo>
                  <a:lnTo>
                    <a:pt x="5283" y="239"/>
                  </a:lnTo>
                  <a:lnTo>
                    <a:pt x="4886" y="438"/>
                  </a:lnTo>
                  <a:lnTo>
                    <a:pt x="4410" y="716"/>
                  </a:lnTo>
                  <a:lnTo>
                    <a:pt x="3854" y="994"/>
                  </a:lnTo>
                  <a:lnTo>
                    <a:pt x="3218" y="1232"/>
                  </a:lnTo>
                  <a:lnTo>
                    <a:pt x="2503" y="1431"/>
                  </a:lnTo>
                  <a:lnTo>
                    <a:pt x="2146" y="1510"/>
                  </a:lnTo>
                  <a:lnTo>
                    <a:pt x="1788" y="1550"/>
                  </a:lnTo>
                  <a:lnTo>
                    <a:pt x="1391" y="1630"/>
                  </a:lnTo>
                  <a:lnTo>
                    <a:pt x="1033" y="1669"/>
                  </a:lnTo>
                  <a:lnTo>
                    <a:pt x="1" y="1669"/>
                  </a:lnTo>
                  <a:lnTo>
                    <a:pt x="160" y="2384"/>
                  </a:lnTo>
                  <a:lnTo>
                    <a:pt x="279" y="2821"/>
                  </a:lnTo>
                  <a:lnTo>
                    <a:pt x="358" y="3099"/>
                  </a:lnTo>
                  <a:lnTo>
                    <a:pt x="676" y="3179"/>
                  </a:lnTo>
                  <a:lnTo>
                    <a:pt x="1113" y="3258"/>
                  </a:lnTo>
                  <a:lnTo>
                    <a:pt x="1709" y="3258"/>
                  </a:lnTo>
                  <a:lnTo>
                    <a:pt x="2384" y="3218"/>
                  </a:lnTo>
                  <a:lnTo>
                    <a:pt x="3218" y="3020"/>
                  </a:lnTo>
                  <a:lnTo>
                    <a:pt x="3893" y="2781"/>
                  </a:lnTo>
                  <a:lnTo>
                    <a:pt x="4529" y="2583"/>
                  </a:lnTo>
                  <a:lnTo>
                    <a:pt x="5005" y="2345"/>
                  </a:lnTo>
                  <a:lnTo>
                    <a:pt x="5403" y="2106"/>
                  </a:lnTo>
                  <a:lnTo>
                    <a:pt x="5720" y="1947"/>
                  </a:lnTo>
                  <a:lnTo>
                    <a:pt x="6038" y="1709"/>
                  </a:lnTo>
                  <a:lnTo>
                    <a:pt x="5681" y="319"/>
                  </a:lnTo>
                  <a:lnTo>
                    <a:pt x="5601" y="1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140;p71">
              <a:extLst>
                <a:ext uri="{FF2B5EF4-FFF2-40B4-BE49-F238E27FC236}">
                  <a16:creationId xmlns:a16="http://schemas.microsoft.com/office/drawing/2014/main" id="{135626FB-B5F8-FAAD-E7DF-74D45AFC2516}"/>
                </a:ext>
              </a:extLst>
            </p:cNvPr>
            <p:cNvSpPr/>
            <p:nvPr/>
          </p:nvSpPr>
          <p:spPr>
            <a:xfrm>
              <a:off x="3504150" y="4850475"/>
              <a:ext cx="145975" cy="55625"/>
            </a:xfrm>
            <a:custGeom>
              <a:avLst/>
              <a:gdLst/>
              <a:ahLst/>
              <a:cxnLst/>
              <a:rect l="l" t="t" r="r" b="b"/>
              <a:pathLst>
                <a:path w="5839" h="2225" extrusionOk="0">
                  <a:moveTo>
                    <a:pt x="5640" y="0"/>
                  </a:moveTo>
                  <a:lnTo>
                    <a:pt x="5084" y="358"/>
                  </a:lnTo>
                  <a:lnTo>
                    <a:pt x="4568" y="675"/>
                  </a:lnTo>
                  <a:lnTo>
                    <a:pt x="4052" y="914"/>
                  </a:lnTo>
                  <a:lnTo>
                    <a:pt x="3575" y="1112"/>
                  </a:lnTo>
                  <a:lnTo>
                    <a:pt x="3098" y="1271"/>
                  </a:lnTo>
                  <a:lnTo>
                    <a:pt x="2701" y="1390"/>
                  </a:lnTo>
                  <a:lnTo>
                    <a:pt x="2264" y="1470"/>
                  </a:lnTo>
                  <a:lnTo>
                    <a:pt x="1907" y="1549"/>
                  </a:lnTo>
                  <a:lnTo>
                    <a:pt x="1271" y="1589"/>
                  </a:lnTo>
                  <a:lnTo>
                    <a:pt x="715" y="1589"/>
                  </a:lnTo>
                  <a:lnTo>
                    <a:pt x="0" y="1549"/>
                  </a:lnTo>
                  <a:lnTo>
                    <a:pt x="40" y="1748"/>
                  </a:lnTo>
                  <a:lnTo>
                    <a:pt x="119" y="2105"/>
                  </a:lnTo>
                  <a:lnTo>
                    <a:pt x="636" y="2185"/>
                  </a:lnTo>
                  <a:lnTo>
                    <a:pt x="1152" y="2224"/>
                  </a:lnTo>
                  <a:lnTo>
                    <a:pt x="1629" y="2224"/>
                  </a:lnTo>
                  <a:lnTo>
                    <a:pt x="2145" y="2145"/>
                  </a:lnTo>
                  <a:lnTo>
                    <a:pt x="2622" y="2066"/>
                  </a:lnTo>
                  <a:lnTo>
                    <a:pt x="3098" y="1946"/>
                  </a:lnTo>
                  <a:lnTo>
                    <a:pt x="3972" y="1629"/>
                  </a:lnTo>
                  <a:lnTo>
                    <a:pt x="4727" y="1311"/>
                  </a:lnTo>
                  <a:lnTo>
                    <a:pt x="5283" y="993"/>
                  </a:lnTo>
                  <a:lnTo>
                    <a:pt x="5799" y="675"/>
                  </a:lnTo>
                  <a:lnTo>
                    <a:pt x="5839" y="675"/>
                  </a:lnTo>
                  <a:lnTo>
                    <a:pt x="5839" y="556"/>
                  </a:lnTo>
                  <a:lnTo>
                    <a:pt x="5799" y="358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141;p71">
              <a:extLst>
                <a:ext uri="{FF2B5EF4-FFF2-40B4-BE49-F238E27FC236}">
                  <a16:creationId xmlns:a16="http://schemas.microsoft.com/office/drawing/2014/main" id="{E30BCDF2-BC8B-40B7-2786-C219AE61FB71}"/>
                </a:ext>
              </a:extLst>
            </p:cNvPr>
            <p:cNvSpPr/>
            <p:nvPr/>
          </p:nvSpPr>
          <p:spPr>
            <a:xfrm>
              <a:off x="3378025" y="4021300"/>
              <a:ext cx="246300" cy="462775"/>
            </a:xfrm>
            <a:custGeom>
              <a:avLst/>
              <a:gdLst/>
              <a:ahLst/>
              <a:cxnLst/>
              <a:rect l="l" t="t" r="r" b="b"/>
              <a:pathLst>
                <a:path w="9852" h="18511" extrusionOk="0">
                  <a:moveTo>
                    <a:pt x="4092" y="0"/>
                  </a:moveTo>
                  <a:lnTo>
                    <a:pt x="3734" y="358"/>
                  </a:lnTo>
                  <a:lnTo>
                    <a:pt x="3417" y="715"/>
                  </a:lnTo>
                  <a:lnTo>
                    <a:pt x="3138" y="1073"/>
                  </a:lnTo>
                  <a:lnTo>
                    <a:pt x="2900" y="1430"/>
                  </a:lnTo>
                  <a:lnTo>
                    <a:pt x="2702" y="1828"/>
                  </a:lnTo>
                  <a:lnTo>
                    <a:pt x="2503" y="2185"/>
                  </a:lnTo>
                  <a:lnTo>
                    <a:pt x="2225" y="2860"/>
                  </a:lnTo>
                  <a:lnTo>
                    <a:pt x="2066" y="3456"/>
                  </a:lnTo>
                  <a:lnTo>
                    <a:pt x="1947" y="3933"/>
                  </a:lnTo>
                  <a:lnTo>
                    <a:pt x="1867" y="4330"/>
                  </a:lnTo>
                  <a:lnTo>
                    <a:pt x="1709" y="6435"/>
                  </a:lnTo>
                  <a:lnTo>
                    <a:pt x="1629" y="8302"/>
                  </a:lnTo>
                  <a:lnTo>
                    <a:pt x="1629" y="9176"/>
                  </a:lnTo>
                  <a:lnTo>
                    <a:pt x="1629" y="9970"/>
                  </a:lnTo>
                  <a:lnTo>
                    <a:pt x="1629" y="10606"/>
                  </a:lnTo>
                  <a:lnTo>
                    <a:pt x="1589" y="10844"/>
                  </a:lnTo>
                  <a:lnTo>
                    <a:pt x="1510" y="11003"/>
                  </a:lnTo>
                  <a:lnTo>
                    <a:pt x="1391" y="11321"/>
                  </a:lnTo>
                  <a:lnTo>
                    <a:pt x="1152" y="11678"/>
                  </a:lnTo>
                  <a:lnTo>
                    <a:pt x="914" y="12195"/>
                  </a:lnTo>
                  <a:lnTo>
                    <a:pt x="755" y="12592"/>
                  </a:lnTo>
                  <a:lnTo>
                    <a:pt x="596" y="13108"/>
                  </a:lnTo>
                  <a:lnTo>
                    <a:pt x="477" y="13704"/>
                  </a:lnTo>
                  <a:lnTo>
                    <a:pt x="318" y="14459"/>
                  </a:lnTo>
                  <a:lnTo>
                    <a:pt x="159" y="15372"/>
                  </a:lnTo>
                  <a:lnTo>
                    <a:pt x="1" y="16484"/>
                  </a:lnTo>
                  <a:lnTo>
                    <a:pt x="1" y="16564"/>
                  </a:lnTo>
                  <a:lnTo>
                    <a:pt x="80" y="16643"/>
                  </a:lnTo>
                  <a:lnTo>
                    <a:pt x="199" y="16723"/>
                  </a:lnTo>
                  <a:lnTo>
                    <a:pt x="358" y="16842"/>
                  </a:lnTo>
                  <a:lnTo>
                    <a:pt x="795" y="17001"/>
                  </a:lnTo>
                  <a:lnTo>
                    <a:pt x="1391" y="17199"/>
                  </a:lnTo>
                  <a:lnTo>
                    <a:pt x="2106" y="17398"/>
                  </a:lnTo>
                  <a:lnTo>
                    <a:pt x="2940" y="17557"/>
                  </a:lnTo>
                  <a:lnTo>
                    <a:pt x="4688" y="17914"/>
                  </a:lnTo>
                  <a:lnTo>
                    <a:pt x="6475" y="18192"/>
                  </a:lnTo>
                  <a:lnTo>
                    <a:pt x="8104" y="18431"/>
                  </a:lnTo>
                  <a:lnTo>
                    <a:pt x="9295" y="18510"/>
                  </a:lnTo>
                  <a:lnTo>
                    <a:pt x="9653" y="18510"/>
                  </a:lnTo>
                  <a:lnTo>
                    <a:pt x="9851" y="18470"/>
                  </a:lnTo>
                  <a:lnTo>
                    <a:pt x="9613" y="12989"/>
                  </a:lnTo>
                  <a:lnTo>
                    <a:pt x="9414" y="8938"/>
                  </a:lnTo>
                  <a:lnTo>
                    <a:pt x="9335" y="7388"/>
                  </a:lnTo>
                  <a:lnTo>
                    <a:pt x="9255" y="6475"/>
                  </a:lnTo>
                  <a:lnTo>
                    <a:pt x="9136" y="5839"/>
                  </a:lnTo>
                  <a:lnTo>
                    <a:pt x="8938" y="5005"/>
                  </a:lnTo>
                  <a:lnTo>
                    <a:pt x="8660" y="4092"/>
                  </a:lnTo>
                  <a:lnTo>
                    <a:pt x="8342" y="3138"/>
                  </a:lnTo>
                  <a:lnTo>
                    <a:pt x="8024" y="2265"/>
                  </a:lnTo>
                  <a:lnTo>
                    <a:pt x="7746" y="1550"/>
                  </a:lnTo>
                  <a:lnTo>
                    <a:pt x="7468" y="1033"/>
                  </a:lnTo>
                  <a:lnTo>
                    <a:pt x="7389" y="914"/>
                  </a:lnTo>
                  <a:lnTo>
                    <a:pt x="7309" y="874"/>
                  </a:lnTo>
                  <a:lnTo>
                    <a:pt x="6872" y="835"/>
                  </a:lnTo>
                  <a:lnTo>
                    <a:pt x="6356" y="755"/>
                  </a:lnTo>
                  <a:lnTo>
                    <a:pt x="5800" y="596"/>
                  </a:lnTo>
                  <a:lnTo>
                    <a:pt x="5283" y="437"/>
                  </a:lnTo>
                  <a:lnTo>
                    <a:pt x="4449" y="159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142;p71">
              <a:extLst>
                <a:ext uri="{FF2B5EF4-FFF2-40B4-BE49-F238E27FC236}">
                  <a16:creationId xmlns:a16="http://schemas.microsoft.com/office/drawing/2014/main" id="{704A0CC8-2F4F-928A-D653-B8669A60A85B}"/>
                </a:ext>
              </a:extLst>
            </p:cNvPr>
            <p:cNvSpPr/>
            <p:nvPr/>
          </p:nvSpPr>
          <p:spPr>
            <a:xfrm>
              <a:off x="3420725" y="4142450"/>
              <a:ext cx="210550" cy="65550"/>
            </a:xfrm>
            <a:custGeom>
              <a:avLst/>
              <a:gdLst/>
              <a:ahLst/>
              <a:cxnLst/>
              <a:rect l="l" t="t" r="r" b="b"/>
              <a:pathLst>
                <a:path w="8422" h="2622" extrusionOk="0">
                  <a:moveTo>
                    <a:pt x="8421" y="0"/>
                  </a:moveTo>
                  <a:lnTo>
                    <a:pt x="8064" y="159"/>
                  </a:lnTo>
                  <a:lnTo>
                    <a:pt x="7309" y="398"/>
                  </a:lnTo>
                  <a:lnTo>
                    <a:pt x="6237" y="636"/>
                  </a:lnTo>
                  <a:lnTo>
                    <a:pt x="5005" y="874"/>
                  </a:lnTo>
                  <a:lnTo>
                    <a:pt x="3655" y="1073"/>
                  </a:lnTo>
                  <a:lnTo>
                    <a:pt x="2980" y="1113"/>
                  </a:lnTo>
                  <a:lnTo>
                    <a:pt x="2304" y="1152"/>
                  </a:lnTo>
                  <a:lnTo>
                    <a:pt x="1669" y="1152"/>
                  </a:lnTo>
                  <a:lnTo>
                    <a:pt x="1073" y="1113"/>
                  </a:lnTo>
                  <a:lnTo>
                    <a:pt x="517" y="993"/>
                  </a:lnTo>
                  <a:lnTo>
                    <a:pt x="1" y="874"/>
                  </a:lnTo>
                  <a:lnTo>
                    <a:pt x="1" y="1986"/>
                  </a:lnTo>
                  <a:lnTo>
                    <a:pt x="1" y="2344"/>
                  </a:lnTo>
                  <a:lnTo>
                    <a:pt x="636" y="2503"/>
                  </a:lnTo>
                  <a:lnTo>
                    <a:pt x="1430" y="2582"/>
                  </a:lnTo>
                  <a:lnTo>
                    <a:pt x="2463" y="2622"/>
                  </a:lnTo>
                  <a:lnTo>
                    <a:pt x="3695" y="2622"/>
                  </a:lnTo>
                  <a:lnTo>
                    <a:pt x="4410" y="2542"/>
                  </a:lnTo>
                  <a:lnTo>
                    <a:pt x="5124" y="2463"/>
                  </a:lnTo>
                  <a:lnTo>
                    <a:pt x="5879" y="2344"/>
                  </a:lnTo>
                  <a:lnTo>
                    <a:pt x="6674" y="2185"/>
                  </a:lnTo>
                  <a:lnTo>
                    <a:pt x="7508" y="1947"/>
                  </a:lnTo>
                  <a:lnTo>
                    <a:pt x="8342" y="1669"/>
                  </a:lnTo>
                  <a:lnTo>
                    <a:pt x="8382" y="358"/>
                  </a:lnTo>
                  <a:lnTo>
                    <a:pt x="8421" y="0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143;p71">
              <a:extLst>
                <a:ext uri="{FF2B5EF4-FFF2-40B4-BE49-F238E27FC236}">
                  <a16:creationId xmlns:a16="http://schemas.microsoft.com/office/drawing/2014/main" id="{BA03A661-7448-18E9-4CA3-F5753D9B3125}"/>
                </a:ext>
              </a:extLst>
            </p:cNvPr>
            <p:cNvSpPr/>
            <p:nvPr/>
          </p:nvSpPr>
          <p:spPr>
            <a:xfrm>
              <a:off x="3420725" y="4155350"/>
              <a:ext cx="211550" cy="42725"/>
            </a:xfrm>
            <a:custGeom>
              <a:avLst/>
              <a:gdLst/>
              <a:ahLst/>
              <a:cxnLst/>
              <a:rect l="l" t="t" r="r" b="b"/>
              <a:pathLst>
                <a:path w="8462" h="1709" extrusionOk="0">
                  <a:moveTo>
                    <a:pt x="8461" y="1"/>
                  </a:moveTo>
                  <a:lnTo>
                    <a:pt x="8104" y="160"/>
                  </a:lnTo>
                  <a:lnTo>
                    <a:pt x="7309" y="358"/>
                  </a:lnTo>
                  <a:lnTo>
                    <a:pt x="6276" y="636"/>
                  </a:lnTo>
                  <a:lnTo>
                    <a:pt x="5005" y="875"/>
                  </a:lnTo>
                  <a:lnTo>
                    <a:pt x="3655" y="1033"/>
                  </a:lnTo>
                  <a:lnTo>
                    <a:pt x="2980" y="1113"/>
                  </a:lnTo>
                  <a:lnTo>
                    <a:pt x="1669" y="1113"/>
                  </a:lnTo>
                  <a:lnTo>
                    <a:pt x="1073" y="1073"/>
                  </a:lnTo>
                  <a:lnTo>
                    <a:pt x="517" y="954"/>
                  </a:lnTo>
                  <a:lnTo>
                    <a:pt x="1" y="835"/>
                  </a:lnTo>
                  <a:lnTo>
                    <a:pt x="1" y="1470"/>
                  </a:lnTo>
                  <a:lnTo>
                    <a:pt x="636" y="1590"/>
                  </a:lnTo>
                  <a:lnTo>
                    <a:pt x="1430" y="1669"/>
                  </a:lnTo>
                  <a:lnTo>
                    <a:pt x="2463" y="1709"/>
                  </a:lnTo>
                  <a:lnTo>
                    <a:pt x="3059" y="1709"/>
                  </a:lnTo>
                  <a:lnTo>
                    <a:pt x="3695" y="1669"/>
                  </a:lnTo>
                  <a:lnTo>
                    <a:pt x="4410" y="1629"/>
                  </a:lnTo>
                  <a:lnTo>
                    <a:pt x="5124" y="1550"/>
                  </a:lnTo>
                  <a:lnTo>
                    <a:pt x="5919" y="1391"/>
                  </a:lnTo>
                  <a:lnTo>
                    <a:pt x="6713" y="1232"/>
                  </a:lnTo>
                  <a:lnTo>
                    <a:pt x="7508" y="1033"/>
                  </a:lnTo>
                  <a:lnTo>
                    <a:pt x="8342" y="755"/>
                  </a:lnTo>
                  <a:lnTo>
                    <a:pt x="8421" y="160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144;p71">
              <a:extLst>
                <a:ext uri="{FF2B5EF4-FFF2-40B4-BE49-F238E27FC236}">
                  <a16:creationId xmlns:a16="http://schemas.microsoft.com/office/drawing/2014/main" id="{EC5F1569-A4DF-1912-2904-119FAAA647E9}"/>
                </a:ext>
              </a:extLst>
            </p:cNvPr>
            <p:cNvSpPr/>
            <p:nvPr/>
          </p:nvSpPr>
          <p:spPr>
            <a:xfrm>
              <a:off x="3410800" y="4034200"/>
              <a:ext cx="136075" cy="272125"/>
            </a:xfrm>
            <a:custGeom>
              <a:avLst/>
              <a:gdLst/>
              <a:ahLst/>
              <a:cxnLst/>
              <a:rect l="l" t="t" r="r" b="b"/>
              <a:pathLst>
                <a:path w="5443" h="10885" extrusionOk="0">
                  <a:moveTo>
                    <a:pt x="3297" y="1"/>
                  </a:moveTo>
                  <a:lnTo>
                    <a:pt x="3099" y="41"/>
                  </a:lnTo>
                  <a:lnTo>
                    <a:pt x="2860" y="80"/>
                  </a:lnTo>
                  <a:lnTo>
                    <a:pt x="2622" y="160"/>
                  </a:lnTo>
                  <a:lnTo>
                    <a:pt x="2384" y="239"/>
                  </a:lnTo>
                  <a:lnTo>
                    <a:pt x="2145" y="398"/>
                  </a:lnTo>
                  <a:lnTo>
                    <a:pt x="1907" y="557"/>
                  </a:lnTo>
                  <a:lnTo>
                    <a:pt x="1669" y="756"/>
                  </a:lnTo>
                  <a:lnTo>
                    <a:pt x="1430" y="994"/>
                  </a:lnTo>
                  <a:lnTo>
                    <a:pt x="1192" y="1232"/>
                  </a:lnTo>
                  <a:lnTo>
                    <a:pt x="715" y="1907"/>
                  </a:lnTo>
                  <a:lnTo>
                    <a:pt x="596" y="2146"/>
                  </a:lnTo>
                  <a:lnTo>
                    <a:pt x="517" y="2543"/>
                  </a:lnTo>
                  <a:lnTo>
                    <a:pt x="477" y="2980"/>
                  </a:lnTo>
                  <a:lnTo>
                    <a:pt x="477" y="3377"/>
                  </a:lnTo>
                  <a:lnTo>
                    <a:pt x="477" y="3774"/>
                  </a:lnTo>
                  <a:lnTo>
                    <a:pt x="517" y="4052"/>
                  </a:lnTo>
                  <a:lnTo>
                    <a:pt x="556" y="4171"/>
                  </a:lnTo>
                  <a:lnTo>
                    <a:pt x="596" y="4132"/>
                  </a:lnTo>
                  <a:lnTo>
                    <a:pt x="636" y="4092"/>
                  </a:lnTo>
                  <a:lnTo>
                    <a:pt x="914" y="3377"/>
                  </a:lnTo>
                  <a:lnTo>
                    <a:pt x="1192" y="2781"/>
                  </a:lnTo>
                  <a:lnTo>
                    <a:pt x="1470" y="2305"/>
                  </a:lnTo>
                  <a:lnTo>
                    <a:pt x="1748" y="1907"/>
                  </a:lnTo>
                  <a:lnTo>
                    <a:pt x="2026" y="1590"/>
                  </a:lnTo>
                  <a:lnTo>
                    <a:pt x="2304" y="1391"/>
                  </a:lnTo>
                  <a:lnTo>
                    <a:pt x="2542" y="1232"/>
                  </a:lnTo>
                  <a:lnTo>
                    <a:pt x="2820" y="1192"/>
                  </a:lnTo>
                  <a:lnTo>
                    <a:pt x="3059" y="1192"/>
                  </a:lnTo>
                  <a:lnTo>
                    <a:pt x="3297" y="1272"/>
                  </a:lnTo>
                  <a:lnTo>
                    <a:pt x="3535" y="1391"/>
                  </a:lnTo>
                  <a:lnTo>
                    <a:pt x="3734" y="1550"/>
                  </a:lnTo>
                  <a:lnTo>
                    <a:pt x="3893" y="1788"/>
                  </a:lnTo>
                  <a:lnTo>
                    <a:pt x="4052" y="2066"/>
                  </a:lnTo>
                  <a:lnTo>
                    <a:pt x="4171" y="2384"/>
                  </a:lnTo>
                  <a:lnTo>
                    <a:pt x="4250" y="2742"/>
                  </a:lnTo>
                  <a:lnTo>
                    <a:pt x="4330" y="3020"/>
                  </a:lnTo>
                  <a:lnTo>
                    <a:pt x="4330" y="3298"/>
                  </a:lnTo>
                  <a:lnTo>
                    <a:pt x="4290" y="3854"/>
                  </a:lnTo>
                  <a:lnTo>
                    <a:pt x="4171" y="4450"/>
                  </a:lnTo>
                  <a:lnTo>
                    <a:pt x="4012" y="5045"/>
                  </a:lnTo>
                  <a:lnTo>
                    <a:pt x="3774" y="5641"/>
                  </a:lnTo>
                  <a:lnTo>
                    <a:pt x="3456" y="6237"/>
                  </a:lnTo>
                  <a:lnTo>
                    <a:pt x="3138" y="6833"/>
                  </a:lnTo>
                  <a:lnTo>
                    <a:pt x="2781" y="7389"/>
                  </a:lnTo>
                  <a:lnTo>
                    <a:pt x="2423" y="7905"/>
                  </a:lnTo>
                  <a:lnTo>
                    <a:pt x="2066" y="8382"/>
                  </a:lnTo>
                  <a:lnTo>
                    <a:pt x="1391" y="9216"/>
                  </a:lnTo>
                  <a:lnTo>
                    <a:pt x="834" y="9732"/>
                  </a:lnTo>
                  <a:lnTo>
                    <a:pt x="636" y="9891"/>
                  </a:lnTo>
                  <a:lnTo>
                    <a:pt x="517" y="9931"/>
                  </a:lnTo>
                  <a:lnTo>
                    <a:pt x="358" y="9971"/>
                  </a:lnTo>
                  <a:lnTo>
                    <a:pt x="199" y="10050"/>
                  </a:lnTo>
                  <a:lnTo>
                    <a:pt x="80" y="10169"/>
                  </a:lnTo>
                  <a:lnTo>
                    <a:pt x="0" y="10328"/>
                  </a:lnTo>
                  <a:lnTo>
                    <a:pt x="0" y="10487"/>
                  </a:lnTo>
                  <a:lnTo>
                    <a:pt x="40" y="10646"/>
                  </a:lnTo>
                  <a:lnTo>
                    <a:pt x="199" y="10765"/>
                  </a:lnTo>
                  <a:lnTo>
                    <a:pt x="437" y="10845"/>
                  </a:lnTo>
                  <a:lnTo>
                    <a:pt x="596" y="10884"/>
                  </a:lnTo>
                  <a:lnTo>
                    <a:pt x="795" y="10845"/>
                  </a:lnTo>
                  <a:lnTo>
                    <a:pt x="954" y="10805"/>
                  </a:lnTo>
                  <a:lnTo>
                    <a:pt x="1113" y="10725"/>
                  </a:lnTo>
                  <a:lnTo>
                    <a:pt x="1470" y="10487"/>
                  </a:lnTo>
                  <a:lnTo>
                    <a:pt x="1867" y="10209"/>
                  </a:lnTo>
                  <a:lnTo>
                    <a:pt x="2225" y="9812"/>
                  </a:lnTo>
                  <a:lnTo>
                    <a:pt x="2582" y="9335"/>
                  </a:lnTo>
                  <a:lnTo>
                    <a:pt x="2940" y="8819"/>
                  </a:lnTo>
                  <a:lnTo>
                    <a:pt x="3297" y="8263"/>
                  </a:lnTo>
                  <a:lnTo>
                    <a:pt x="3933" y="7111"/>
                  </a:lnTo>
                  <a:lnTo>
                    <a:pt x="4528" y="5919"/>
                  </a:lnTo>
                  <a:lnTo>
                    <a:pt x="4965" y="4847"/>
                  </a:lnTo>
                  <a:lnTo>
                    <a:pt x="5243" y="4013"/>
                  </a:lnTo>
                  <a:lnTo>
                    <a:pt x="5402" y="3377"/>
                  </a:lnTo>
                  <a:lnTo>
                    <a:pt x="5442" y="2821"/>
                  </a:lnTo>
                  <a:lnTo>
                    <a:pt x="5402" y="2265"/>
                  </a:lnTo>
                  <a:lnTo>
                    <a:pt x="5323" y="1749"/>
                  </a:lnTo>
                  <a:lnTo>
                    <a:pt x="5124" y="1272"/>
                  </a:lnTo>
                  <a:lnTo>
                    <a:pt x="4886" y="875"/>
                  </a:lnTo>
                  <a:lnTo>
                    <a:pt x="4608" y="557"/>
                  </a:lnTo>
                  <a:lnTo>
                    <a:pt x="4290" y="279"/>
                  </a:lnTo>
                  <a:lnTo>
                    <a:pt x="4131" y="160"/>
                  </a:lnTo>
                  <a:lnTo>
                    <a:pt x="3933" y="80"/>
                  </a:lnTo>
                  <a:lnTo>
                    <a:pt x="3734" y="41"/>
                  </a:lnTo>
                  <a:lnTo>
                    <a:pt x="3535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145;p71">
              <a:extLst>
                <a:ext uri="{FF2B5EF4-FFF2-40B4-BE49-F238E27FC236}">
                  <a16:creationId xmlns:a16="http://schemas.microsoft.com/office/drawing/2014/main" id="{1D3CF02E-5981-B515-0450-421FCB178928}"/>
                </a:ext>
              </a:extLst>
            </p:cNvPr>
            <p:cNvSpPr/>
            <p:nvPr/>
          </p:nvSpPr>
          <p:spPr>
            <a:xfrm>
              <a:off x="3698775" y="3976625"/>
              <a:ext cx="93375" cy="103275"/>
            </a:xfrm>
            <a:custGeom>
              <a:avLst/>
              <a:gdLst/>
              <a:ahLst/>
              <a:cxnLst/>
              <a:rect l="l" t="t" r="r" b="b"/>
              <a:pathLst>
                <a:path w="3735" h="4131" extrusionOk="0">
                  <a:moveTo>
                    <a:pt x="1430" y="0"/>
                  </a:moveTo>
                  <a:lnTo>
                    <a:pt x="1232" y="79"/>
                  </a:lnTo>
                  <a:lnTo>
                    <a:pt x="1073" y="199"/>
                  </a:lnTo>
                  <a:lnTo>
                    <a:pt x="914" y="358"/>
                  </a:lnTo>
                  <a:lnTo>
                    <a:pt x="834" y="516"/>
                  </a:lnTo>
                  <a:lnTo>
                    <a:pt x="755" y="715"/>
                  </a:lnTo>
                  <a:lnTo>
                    <a:pt x="715" y="874"/>
                  </a:lnTo>
                  <a:lnTo>
                    <a:pt x="636" y="1231"/>
                  </a:lnTo>
                  <a:lnTo>
                    <a:pt x="477" y="1668"/>
                  </a:lnTo>
                  <a:lnTo>
                    <a:pt x="278" y="2145"/>
                  </a:lnTo>
                  <a:lnTo>
                    <a:pt x="119" y="2344"/>
                  </a:lnTo>
                  <a:lnTo>
                    <a:pt x="0" y="2502"/>
                  </a:lnTo>
                  <a:lnTo>
                    <a:pt x="1986" y="4131"/>
                  </a:lnTo>
                  <a:lnTo>
                    <a:pt x="2105" y="3853"/>
                  </a:lnTo>
                  <a:lnTo>
                    <a:pt x="2304" y="3535"/>
                  </a:lnTo>
                  <a:lnTo>
                    <a:pt x="2542" y="3178"/>
                  </a:lnTo>
                  <a:lnTo>
                    <a:pt x="2900" y="2701"/>
                  </a:lnTo>
                  <a:lnTo>
                    <a:pt x="3178" y="2185"/>
                  </a:lnTo>
                  <a:lnTo>
                    <a:pt x="3337" y="1907"/>
                  </a:lnTo>
                  <a:lnTo>
                    <a:pt x="3416" y="1629"/>
                  </a:lnTo>
                  <a:lnTo>
                    <a:pt x="3496" y="1390"/>
                  </a:lnTo>
                  <a:lnTo>
                    <a:pt x="3496" y="1192"/>
                  </a:lnTo>
                  <a:lnTo>
                    <a:pt x="3655" y="874"/>
                  </a:lnTo>
                  <a:lnTo>
                    <a:pt x="3734" y="755"/>
                  </a:lnTo>
                  <a:lnTo>
                    <a:pt x="3734" y="675"/>
                  </a:lnTo>
                  <a:lnTo>
                    <a:pt x="3694" y="596"/>
                  </a:lnTo>
                  <a:lnTo>
                    <a:pt x="3575" y="516"/>
                  </a:lnTo>
                  <a:lnTo>
                    <a:pt x="3377" y="516"/>
                  </a:lnTo>
                  <a:lnTo>
                    <a:pt x="3297" y="556"/>
                  </a:lnTo>
                  <a:lnTo>
                    <a:pt x="3257" y="437"/>
                  </a:lnTo>
                  <a:lnTo>
                    <a:pt x="3218" y="358"/>
                  </a:lnTo>
                  <a:lnTo>
                    <a:pt x="3099" y="278"/>
                  </a:lnTo>
                  <a:lnTo>
                    <a:pt x="2940" y="238"/>
                  </a:lnTo>
                  <a:lnTo>
                    <a:pt x="2781" y="238"/>
                  </a:lnTo>
                  <a:lnTo>
                    <a:pt x="2701" y="278"/>
                  </a:lnTo>
                  <a:lnTo>
                    <a:pt x="2662" y="318"/>
                  </a:lnTo>
                  <a:lnTo>
                    <a:pt x="2622" y="318"/>
                  </a:lnTo>
                  <a:lnTo>
                    <a:pt x="2622" y="238"/>
                  </a:lnTo>
                  <a:lnTo>
                    <a:pt x="2542" y="119"/>
                  </a:lnTo>
                  <a:lnTo>
                    <a:pt x="2423" y="40"/>
                  </a:lnTo>
                  <a:lnTo>
                    <a:pt x="2264" y="0"/>
                  </a:lnTo>
                  <a:lnTo>
                    <a:pt x="2105" y="0"/>
                  </a:lnTo>
                  <a:lnTo>
                    <a:pt x="1947" y="40"/>
                  </a:lnTo>
                  <a:lnTo>
                    <a:pt x="1827" y="119"/>
                  </a:lnTo>
                  <a:lnTo>
                    <a:pt x="1827" y="79"/>
                  </a:lnTo>
                  <a:lnTo>
                    <a:pt x="1788" y="40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rgbClr val="293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146;p71">
              <a:extLst>
                <a:ext uri="{FF2B5EF4-FFF2-40B4-BE49-F238E27FC236}">
                  <a16:creationId xmlns:a16="http://schemas.microsoft.com/office/drawing/2014/main" id="{F07D32E9-8E08-7BA9-E4B4-E6C2FAD6351B}"/>
                </a:ext>
              </a:extLst>
            </p:cNvPr>
            <p:cNvSpPr/>
            <p:nvPr/>
          </p:nvSpPr>
          <p:spPr>
            <a:xfrm>
              <a:off x="3457475" y="4026275"/>
              <a:ext cx="303875" cy="152925"/>
            </a:xfrm>
            <a:custGeom>
              <a:avLst/>
              <a:gdLst/>
              <a:ahLst/>
              <a:cxnLst/>
              <a:rect l="l" t="t" r="r" b="b"/>
              <a:pathLst>
                <a:path w="12155" h="6117" extrusionOk="0">
                  <a:moveTo>
                    <a:pt x="9811" y="0"/>
                  </a:moveTo>
                  <a:lnTo>
                    <a:pt x="9414" y="278"/>
                  </a:lnTo>
                  <a:lnTo>
                    <a:pt x="9017" y="556"/>
                  </a:lnTo>
                  <a:lnTo>
                    <a:pt x="8302" y="1073"/>
                  </a:lnTo>
                  <a:lnTo>
                    <a:pt x="7666" y="1509"/>
                  </a:lnTo>
                  <a:lnTo>
                    <a:pt x="7388" y="1668"/>
                  </a:lnTo>
                  <a:lnTo>
                    <a:pt x="7150" y="1708"/>
                  </a:lnTo>
                  <a:lnTo>
                    <a:pt x="6713" y="1787"/>
                  </a:lnTo>
                  <a:lnTo>
                    <a:pt x="6276" y="1787"/>
                  </a:lnTo>
                  <a:lnTo>
                    <a:pt x="5839" y="1708"/>
                  </a:lnTo>
                  <a:lnTo>
                    <a:pt x="5323" y="1629"/>
                  </a:lnTo>
                  <a:lnTo>
                    <a:pt x="4091" y="1390"/>
                  </a:lnTo>
                  <a:lnTo>
                    <a:pt x="3337" y="1311"/>
                  </a:lnTo>
                  <a:lnTo>
                    <a:pt x="2423" y="1231"/>
                  </a:lnTo>
                  <a:lnTo>
                    <a:pt x="1986" y="1192"/>
                  </a:lnTo>
                  <a:lnTo>
                    <a:pt x="1629" y="1231"/>
                  </a:lnTo>
                  <a:lnTo>
                    <a:pt x="1311" y="1271"/>
                  </a:lnTo>
                  <a:lnTo>
                    <a:pt x="1033" y="1351"/>
                  </a:lnTo>
                  <a:lnTo>
                    <a:pt x="795" y="1470"/>
                  </a:lnTo>
                  <a:lnTo>
                    <a:pt x="596" y="1629"/>
                  </a:lnTo>
                  <a:lnTo>
                    <a:pt x="437" y="1867"/>
                  </a:lnTo>
                  <a:lnTo>
                    <a:pt x="278" y="2105"/>
                  </a:lnTo>
                  <a:lnTo>
                    <a:pt x="159" y="2423"/>
                  </a:lnTo>
                  <a:lnTo>
                    <a:pt x="40" y="2860"/>
                  </a:lnTo>
                  <a:lnTo>
                    <a:pt x="0" y="3138"/>
                  </a:lnTo>
                  <a:lnTo>
                    <a:pt x="0" y="3416"/>
                  </a:lnTo>
                  <a:lnTo>
                    <a:pt x="0" y="3734"/>
                  </a:lnTo>
                  <a:lnTo>
                    <a:pt x="40" y="4012"/>
                  </a:lnTo>
                  <a:lnTo>
                    <a:pt x="119" y="4330"/>
                  </a:lnTo>
                  <a:lnTo>
                    <a:pt x="278" y="4608"/>
                  </a:lnTo>
                  <a:lnTo>
                    <a:pt x="517" y="4925"/>
                  </a:lnTo>
                  <a:lnTo>
                    <a:pt x="795" y="5164"/>
                  </a:lnTo>
                  <a:lnTo>
                    <a:pt x="1152" y="5442"/>
                  </a:lnTo>
                  <a:lnTo>
                    <a:pt x="1629" y="5640"/>
                  </a:lnTo>
                  <a:lnTo>
                    <a:pt x="2185" y="5839"/>
                  </a:lnTo>
                  <a:lnTo>
                    <a:pt x="2860" y="5958"/>
                  </a:lnTo>
                  <a:lnTo>
                    <a:pt x="3297" y="5998"/>
                  </a:lnTo>
                  <a:lnTo>
                    <a:pt x="4449" y="6077"/>
                  </a:lnTo>
                  <a:lnTo>
                    <a:pt x="5958" y="6117"/>
                  </a:lnTo>
                  <a:lnTo>
                    <a:pt x="6753" y="6077"/>
                  </a:lnTo>
                  <a:lnTo>
                    <a:pt x="7507" y="6038"/>
                  </a:lnTo>
                  <a:lnTo>
                    <a:pt x="8143" y="5879"/>
                  </a:lnTo>
                  <a:lnTo>
                    <a:pt x="8739" y="5601"/>
                  </a:lnTo>
                  <a:lnTo>
                    <a:pt x="9335" y="5283"/>
                  </a:lnTo>
                  <a:lnTo>
                    <a:pt x="9891" y="4846"/>
                  </a:lnTo>
                  <a:lnTo>
                    <a:pt x="10447" y="4330"/>
                  </a:lnTo>
                  <a:lnTo>
                    <a:pt x="11003" y="3734"/>
                  </a:lnTo>
                  <a:lnTo>
                    <a:pt x="11559" y="3059"/>
                  </a:lnTo>
                  <a:lnTo>
                    <a:pt x="12155" y="2264"/>
                  </a:lnTo>
                  <a:lnTo>
                    <a:pt x="12115" y="1946"/>
                  </a:lnTo>
                  <a:lnTo>
                    <a:pt x="11996" y="1668"/>
                  </a:lnTo>
                  <a:lnTo>
                    <a:pt x="11916" y="1430"/>
                  </a:lnTo>
                  <a:lnTo>
                    <a:pt x="11797" y="1192"/>
                  </a:lnTo>
                  <a:lnTo>
                    <a:pt x="11479" y="834"/>
                  </a:lnTo>
                  <a:lnTo>
                    <a:pt x="11162" y="516"/>
                  </a:lnTo>
                  <a:lnTo>
                    <a:pt x="10844" y="318"/>
                  </a:lnTo>
                  <a:lnTo>
                    <a:pt x="10486" y="159"/>
                  </a:lnTo>
                  <a:lnTo>
                    <a:pt x="10129" y="40"/>
                  </a:lnTo>
                  <a:lnTo>
                    <a:pt x="9811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147;p71">
              <a:extLst>
                <a:ext uri="{FF2B5EF4-FFF2-40B4-BE49-F238E27FC236}">
                  <a16:creationId xmlns:a16="http://schemas.microsoft.com/office/drawing/2014/main" id="{C1D6ED05-896E-698D-8178-C87C6BFF7404}"/>
                </a:ext>
              </a:extLst>
            </p:cNvPr>
            <p:cNvSpPr/>
            <p:nvPr/>
          </p:nvSpPr>
          <p:spPr>
            <a:xfrm>
              <a:off x="3663025" y="4033225"/>
              <a:ext cx="92375" cy="81450"/>
            </a:xfrm>
            <a:custGeom>
              <a:avLst/>
              <a:gdLst/>
              <a:ahLst/>
              <a:cxnLst/>
              <a:rect l="l" t="t" r="r" b="b"/>
              <a:pathLst>
                <a:path w="3695" h="3258" extrusionOk="0">
                  <a:moveTo>
                    <a:pt x="1113" y="0"/>
                  </a:moveTo>
                  <a:lnTo>
                    <a:pt x="358" y="516"/>
                  </a:lnTo>
                  <a:lnTo>
                    <a:pt x="0" y="795"/>
                  </a:lnTo>
                  <a:lnTo>
                    <a:pt x="358" y="834"/>
                  </a:lnTo>
                  <a:lnTo>
                    <a:pt x="755" y="874"/>
                  </a:lnTo>
                  <a:lnTo>
                    <a:pt x="993" y="953"/>
                  </a:lnTo>
                  <a:lnTo>
                    <a:pt x="1232" y="1073"/>
                  </a:lnTo>
                  <a:lnTo>
                    <a:pt x="1470" y="1231"/>
                  </a:lnTo>
                  <a:lnTo>
                    <a:pt x="1708" y="1470"/>
                  </a:lnTo>
                  <a:lnTo>
                    <a:pt x="2066" y="1867"/>
                  </a:lnTo>
                  <a:lnTo>
                    <a:pt x="2344" y="2185"/>
                  </a:lnTo>
                  <a:lnTo>
                    <a:pt x="2542" y="2423"/>
                  </a:lnTo>
                  <a:lnTo>
                    <a:pt x="2662" y="2661"/>
                  </a:lnTo>
                  <a:lnTo>
                    <a:pt x="2821" y="3019"/>
                  </a:lnTo>
                  <a:lnTo>
                    <a:pt x="2940" y="3257"/>
                  </a:lnTo>
                  <a:lnTo>
                    <a:pt x="3694" y="2304"/>
                  </a:lnTo>
                  <a:lnTo>
                    <a:pt x="3615" y="2105"/>
                  </a:lnTo>
                  <a:lnTo>
                    <a:pt x="3416" y="1668"/>
                  </a:lnTo>
                  <a:lnTo>
                    <a:pt x="3257" y="1390"/>
                  </a:lnTo>
                  <a:lnTo>
                    <a:pt x="3059" y="1073"/>
                  </a:lnTo>
                  <a:lnTo>
                    <a:pt x="2860" y="834"/>
                  </a:lnTo>
                  <a:lnTo>
                    <a:pt x="2622" y="596"/>
                  </a:lnTo>
                  <a:lnTo>
                    <a:pt x="2384" y="397"/>
                  </a:lnTo>
                  <a:lnTo>
                    <a:pt x="2145" y="238"/>
                  </a:lnTo>
                  <a:lnTo>
                    <a:pt x="1907" y="159"/>
                  </a:lnTo>
                  <a:lnTo>
                    <a:pt x="1708" y="80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148;p71">
              <a:extLst>
                <a:ext uri="{FF2B5EF4-FFF2-40B4-BE49-F238E27FC236}">
                  <a16:creationId xmlns:a16="http://schemas.microsoft.com/office/drawing/2014/main" id="{6545259E-B764-5974-4261-636092701139}"/>
                </a:ext>
              </a:extLst>
            </p:cNvPr>
            <p:cNvSpPr/>
            <p:nvPr/>
          </p:nvSpPr>
          <p:spPr>
            <a:xfrm>
              <a:off x="3670975" y="4039175"/>
              <a:ext cx="80450" cy="65550"/>
            </a:xfrm>
            <a:custGeom>
              <a:avLst/>
              <a:gdLst/>
              <a:ahLst/>
              <a:cxnLst/>
              <a:rect l="l" t="t" r="r" b="b"/>
              <a:pathLst>
                <a:path w="3218" h="2622" extrusionOk="0">
                  <a:moveTo>
                    <a:pt x="437" y="0"/>
                  </a:moveTo>
                  <a:lnTo>
                    <a:pt x="358" y="80"/>
                  </a:lnTo>
                  <a:lnTo>
                    <a:pt x="0" y="318"/>
                  </a:lnTo>
                  <a:lnTo>
                    <a:pt x="397" y="358"/>
                  </a:lnTo>
                  <a:lnTo>
                    <a:pt x="715" y="437"/>
                  </a:lnTo>
                  <a:lnTo>
                    <a:pt x="1033" y="557"/>
                  </a:lnTo>
                  <a:lnTo>
                    <a:pt x="1351" y="715"/>
                  </a:lnTo>
                  <a:lnTo>
                    <a:pt x="1589" y="914"/>
                  </a:lnTo>
                  <a:lnTo>
                    <a:pt x="1827" y="1073"/>
                  </a:lnTo>
                  <a:lnTo>
                    <a:pt x="2224" y="1510"/>
                  </a:lnTo>
                  <a:lnTo>
                    <a:pt x="2542" y="1907"/>
                  </a:lnTo>
                  <a:lnTo>
                    <a:pt x="2741" y="2264"/>
                  </a:lnTo>
                  <a:lnTo>
                    <a:pt x="2900" y="2622"/>
                  </a:lnTo>
                  <a:lnTo>
                    <a:pt x="2939" y="2582"/>
                  </a:lnTo>
                  <a:lnTo>
                    <a:pt x="3217" y="2264"/>
                  </a:lnTo>
                  <a:lnTo>
                    <a:pt x="2979" y="1828"/>
                  </a:lnTo>
                  <a:lnTo>
                    <a:pt x="2741" y="1430"/>
                  </a:lnTo>
                  <a:lnTo>
                    <a:pt x="2463" y="1073"/>
                  </a:lnTo>
                  <a:lnTo>
                    <a:pt x="2145" y="755"/>
                  </a:lnTo>
                  <a:lnTo>
                    <a:pt x="1788" y="477"/>
                  </a:lnTo>
                  <a:lnTo>
                    <a:pt x="1390" y="239"/>
                  </a:lnTo>
                  <a:lnTo>
                    <a:pt x="953" y="8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149;p71">
              <a:extLst>
                <a:ext uri="{FF2B5EF4-FFF2-40B4-BE49-F238E27FC236}">
                  <a16:creationId xmlns:a16="http://schemas.microsoft.com/office/drawing/2014/main" id="{33E2A1CB-14B4-8064-D7A7-C46C9C04A342}"/>
                </a:ext>
              </a:extLst>
            </p:cNvPr>
            <p:cNvSpPr/>
            <p:nvPr/>
          </p:nvSpPr>
          <p:spPr>
            <a:xfrm>
              <a:off x="3552800" y="4064000"/>
              <a:ext cx="56625" cy="116200"/>
            </a:xfrm>
            <a:custGeom>
              <a:avLst/>
              <a:gdLst/>
              <a:ahLst/>
              <a:cxnLst/>
              <a:rect l="l" t="t" r="r" b="b"/>
              <a:pathLst>
                <a:path w="2265" h="4648" extrusionOk="0">
                  <a:moveTo>
                    <a:pt x="914" y="0"/>
                  </a:moveTo>
                  <a:lnTo>
                    <a:pt x="835" y="80"/>
                  </a:lnTo>
                  <a:lnTo>
                    <a:pt x="715" y="159"/>
                  </a:lnTo>
                  <a:lnTo>
                    <a:pt x="556" y="278"/>
                  </a:lnTo>
                  <a:lnTo>
                    <a:pt x="437" y="477"/>
                  </a:lnTo>
                  <a:lnTo>
                    <a:pt x="278" y="715"/>
                  </a:lnTo>
                  <a:lnTo>
                    <a:pt x="159" y="1073"/>
                  </a:lnTo>
                  <a:lnTo>
                    <a:pt x="40" y="1510"/>
                  </a:lnTo>
                  <a:lnTo>
                    <a:pt x="0" y="1947"/>
                  </a:lnTo>
                  <a:lnTo>
                    <a:pt x="0" y="2423"/>
                  </a:lnTo>
                  <a:lnTo>
                    <a:pt x="0" y="2900"/>
                  </a:lnTo>
                  <a:lnTo>
                    <a:pt x="40" y="3377"/>
                  </a:lnTo>
                  <a:lnTo>
                    <a:pt x="199" y="4171"/>
                  </a:lnTo>
                  <a:lnTo>
                    <a:pt x="278" y="4409"/>
                  </a:lnTo>
                  <a:lnTo>
                    <a:pt x="358" y="4489"/>
                  </a:lnTo>
                  <a:lnTo>
                    <a:pt x="1033" y="4608"/>
                  </a:lnTo>
                  <a:lnTo>
                    <a:pt x="1549" y="4648"/>
                  </a:lnTo>
                  <a:lnTo>
                    <a:pt x="1867" y="4608"/>
                  </a:lnTo>
                  <a:lnTo>
                    <a:pt x="1986" y="4608"/>
                  </a:lnTo>
                  <a:lnTo>
                    <a:pt x="1867" y="3972"/>
                  </a:lnTo>
                  <a:lnTo>
                    <a:pt x="1708" y="3258"/>
                  </a:lnTo>
                  <a:lnTo>
                    <a:pt x="1589" y="2543"/>
                  </a:lnTo>
                  <a:lnTo>
                    <a:pt x="1589" y="2185"/>
                  </a:lnTo>
                  <a:lnTo>
                    <a:pt x="1589" y="1867"/>
                  </a:lnTo>
                  <a:lnTo>
                    <a:pt x="1629" y="1510"/>
                  </a:lnTo>
                  <a:lnTo>
                    <a:pt x="1669" y="1232"/>
                  </a:lnTo>
                  <a:lnTo>
                    <a:pt x="1748" y="993"/>
                  </a:lnTo>
                  <a:lnTo>
                    <a:pt x="1828" y="795"/>
                  </a:lnTo>
                  <a:lnTo>
                    <a:pt x="2026" y="517"/>
                  </a:lnTo>
                  <a:lnTo>
                    <a:pt x="2264" y="239"/>
                  </a:lnTo>
                  <a:lnTo>
                    <a:pt x="1748" y="120"/>
                  </a:lnTo>
                  <a:lnTo>
                    <a:pt x="1351" y="40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150;p71">
              <a:extLst>
                <a:ext uri="{FF2B5EF4-FFF2-40B4-BE49-F238E27FC236}">
                  <a16:creationId xmlns:a16="http://schemas.microsoft.com/office/drawing/2014/main" id="{E41B4F1F-5DA2-9F4C-B13C-DEA4EB4E9BE7}"/>
                </a:ext>
              </a:extLst>
            </p:cNvPr>
            <p:cNvSpPr/>
            <p:nvPr/>
          </p:nvSpPr>
          <p:spPr>
            <a:xfrm>
              <a:off x="3566700" y="4065000"/>
              <a:ext cx="31800" cy="115200"/>
            </a:xfrm>
            <a:custGeom>
              <a:avLst/>
              <a:gdLst/>
              <a:ahLst/>
              <a:cxnLst/>
              <a:rect l="l" t="t" r="r" b="b"/>
              <a:pathLst>
                <a:path w="1272" h="4608" extrusionOk="0">
                  <a:moveTo>
                    <a:pt x="755" y="0"/>
                  </a:moveTo>
                  <a:lnTo>
                    <a:pt x="517" y="278"/>
                  </a:lnTo>
                  <a:lnTo>
                    <a:pt x="358" y="636"/>
                  </a:lnTo>
                  <a:lnTo>
                    <a:pt x="199" y="1033"/>
                  </a:lnTo>
                  <a:lnTo>
                    <a:pt x="80" y="1510"/>
                  </a:lnTo>
                  <a:lnTo>
                    <a:pt x="0" y="2026"/>
                  </a:lnTo>
                  <a:lnTo>
                    <a:pt x="0" y="2542"/>
                  </a:lnTo>
                  <a:lnTo>
                    <a:pt x="80" y="3059"/>
                  </a:lnTo>
                  <a:lnTo>
                    <a:pt x="120" y="3535"/>
                  </a:lnTo>
                  <a:lnTo>
                    <a:pt x="279" y="4250"/>
                  </a:lnTo>
                  <a:lnTo>
                    <a:pt x="358" y="4568"/>
                  </a:lnTo>
                  <a:lnTo>
                    <a:pt x="1073" y="4608"/>
                  </a:lnTo>
                  <a:lnTo>
                    <a:pt x="993" y="4330"/>
                  </a:lnTo>
                  <a:lnTo>
                    <a:pt x="874" y="4091"/>
                  </a:lnTo>
                  <a:lnTo>
                    <a:pt x="795" y="3774"/>
                  </a:lnTo>
                  <a:lnTo>
                    <a:pt x="715" y="3376"/>
                  </a:lnTo>
                  <a:lnTo>
                    <a:pt x="636" y="2900"/>
                  </a:lnTo>
                  <a:lnTo>
                    <a:pt x="596" y="2264"/>
                  </a:lnTo>
                  <a:lnTo>
                    <a:pt x="636" y="1510"/>
                  </a:lnTo>
                  <a:lnTo>
                    <a:pt x="715" y="1112"/>
                  </a:lnTo>
                  <a:lnTo>
                    <a:pt x="795" y="795"/>
                  </a:lnTo>
                  <a:lnTo>
                    <a:pt x="914" y="556"/>
                  </a:lnTo>
                  <a:lnTo>
                    <a:pt x="993" y="397"/>
                  </a:lnTo>
                  <a:lnTo>
                    <a:pt x="1152" y="199"/>
                  </a:lnTo>
                  <a:lnTo>
                    <a:pt x="1272" y="80"/>
                  </a:lnTo>
                  <a:lnTo>
                    <a:pt x="1113" y="40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151;p71">
              <a:extLst>
                <a:ext uri="{FF2B5EF4-FFF2-40B4-BE49-F238E27FC236}">
                  <a16:creationId xmlns:a16="http://schemas.microsoft.com/office/drawing/2014/main" id="{DAC15E9F-D8B5-4A82-B512-0C9CA1C471DF}"/>
                </a:ext>
              </a:extLst>
            </p:cNvPr>
            <p:cNvSpPr/>
            <p:nvPr/>
          </p:nvSpPr>
          <p:spPr>
            <a:xfrm>
              <a:off x="3427675" y="4271550"/>
              <a:ext cx="212525" cy="46675"/>
            </a:xfrm>
            <a:custGeom>
              <a:avLst/>
              <a:gdLst/>
              <a:ahLst/>
              <a:cxnLst/>
              <a:rect l="l" t="t" r="r" b="b"/>
              <a:pathLst>
                <a:path w="8501" h="1867" extrusionOk="0">
                  <a:moveTo>
                    <a:pt x="1073" y="0"/>
                  </a:moveTo>
                  <a:lnTo>
                    <a:pt x="835" y="119"/>
                  </a:lnTo>
                  <a:lnTo>
                    <a:pt x="596" y="278"/>
                  </a:lnTo>
                  <a:lnTo>
                    <a:pt x="159" y="596"/>
                  </a:lnTo>
                  <a:lnTo>
                    <a:pt x="1" y="755"/>
                  </a:lnTo>
                  <a:lnTo>
                    <a:pt x="239" y="874"/>
                  </a:lnTo>
                  <a:lnTo>
                    <a:pt x="676" y="993"/>
                  </a:lnTo>
                  <a:lnTo>
                    <a:pt x="1391" y="1112"/>
                  </a:lnTo>
                  <a:lnTo>
                    <a:pt x="2424" y="1311"/>
                  </a:lnTo>
                  <a:lnTo>
                    <a:pt x="3893" y="1509"/>
                  </a:lnTo>
                  <a:lnTo>
                    <a:pt x="5879" y="1668"/>
                  </a:lnTo>
                  <a:lnTo>
                    <a:pt x="8342" y="1867"/>
                  </a:lnTo>
                  <a:lnTo>
                    <a:pt x="8421" y="1867"/>
                  </a:lnTo>
                  <a:lnTo>
                    <a:pt x="8461" y="1827"/>
                  </a:lnTo>
                  <a:lnTo>
                    <a:pt x="8501" y="1629"/>
                  </a:lnTo>
                  <a:lnTo>
                    <a:pt x="8501" y="1390"/>
                  </a:lnTo>
                  <a:lnTo>
                    <a:pt x="8461" y="1112"/>
                  </a:lnTo>
                  <a:lnTo>
                    <a:pt x="8342" y="556"/>
                  </a:lnTo>
                  <a:lnTo>
                    <a:pt x="8302" y="318"/>
                  </a:lnTo>
                  <a:lnTo>
                    <a:pt x="6753" y="318"/>
                  </a:lnTo>
                  <a:lnTo>
                    <a:pt x="4608" y="278"/>
                  </a:lnTo>
                  <a:lnTo>
                    <a:pt x="3536" y="278"/>
                  </a:lnTo>
                  <a:lnTo>
                    <a:pt x="2582" y="238"/>
                  </a:lnTo>
                  <a:lnTo>
                    <a:pt x="1867" y="159"/>
                  </a:lnTo>
                  <a:lnTo>
                    <a:pt x="1669" y="119"/>
                  </a:lnTo>
                  <a:lnTo>
                    <a:pt x="1510" y="4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152;p71">
              <a:extLst>
                <a:ext uri="{FF2B5EF4-FFF2-40B4-BE49-F238E27FC236}">
                  <a16:creationId xmlns:a16="http://schemas.microsoft.com/office/drawing/2014/main" id="{5F731F31-664A-088B-20A1-4FB821A0B286}"/>
                </a:ext>
              </a:extLst>
            </p:cNvPr>
            <p:cNvSpPr/>
            <p:nvPr/>
          </p:nvSpPr>
          <p:spPr>
            <a:xfrm>
              <a:off x="4200250" y="4061025"/>
              <a:ext cx="108250" cy="310825"/>
            </a:xfrm>
            <a:custGeom>
              <a:avLst/>
              <a:gdLst/>
              <a:ahLst/>
              <a:cxnLst/>
              <a:rect l="l" t="t" r="r" b="b"/>
              <a:pathLst>
                <a:path w="4330" h="12433" extrusionOk="0">
                  <a:moveTo>
                    <a:pt x="1907" y="0"/>
                  </a:moveTo>
                  <a:lnTo>
                    <a:pt x="1549" y="80"/>
                  </a:lnTo>
                  <a:lnTo>
                    <a:pt x="1232" y="199"/>
                  </a:lnTo>
                  <a:lnTo>
                    <a:pt x="914" y="358"/>
                  </a:lnTo>
                  <a:lnTo>
                    <a:pt x="675" y="517"/>
                  </a:lnTo>
                  <a:lnTo>
                    <a:pt x="477" y="755"/>
                  </a:lnTo>
                  <a:lnTo>
                    <a:pt x="358" y="993"/>
                  </a:lnTo>
                  <a:lnTo>
                    <a:pt x="318" y="1271"/>
                  </a:lnTo>
                  <a:lnTo>
                    <a:pt x="0" y="11003"/>
                  </a:lnTo>
                  <a:lnTo>
                    <a:pt x="40" y="11281"/>
                  </a:lnTo>
                  <a:lnTo>
                    <a:pt x="119" y="11559"/>
                  </a:lnTo>
                  <a:lnTo>
                    <a:pt x="318" y="11797"/>
                  </a:lnTo>
                  <a:lnTo>
                    <a:pt x="517" y="11996"/>
                  </a:lnTo>
                  <a:lnTo>
                    <a:pt x="795" y="12155"/>
                  </a:lnTo>
                  <a:lnTo>
                    <a:pt x="1152" y="12274"/>
                  </a:lnTo>
                  <a:lnTo>
                    <a:pt x="1510" y="12393"/>
                  </a:lnTo>
                  <a:lnTo>
                    <a:pt x="1907" y="12433"/>
                  </a:lnTo>
                  <a:lnTo>
                    <a:pt x="2423" y="12433"/>
                  </a:lnTo>
                  <a:lnTo>
                    <a:pt x="2781" y="12353"/>
                  </a:lnTo>
                  <a:lnTo>
                    <a:pt x="3098" y="12234"/>
                  </a:lnTo>
                  <a:lnTo>
                    <a:pt x="3416" y="12075"/>
                  </a:lnTo>
                  <a:lnTo>
                    <a:pt x="3654" y="11877"/>
                  </a:lnTo>
                  <a:lnTo>
                    <a:pt x="3853" y="11678"/>
                  </a:lnTo>
                  <a:lnTo>
                    <a:pt x="3972" y="11440"/>
                  </a:lnTo>
                  <a:lnTo>
                    <a:pt x="4012" y="11162"/>
                  </a:lnTo>
                  <a:lnTo>
                    <a:pt x="4330" y="1430"/>
                  </a:lnTo>
                  <a:lnTo>
                    <a:pt x="4290" y="1152"/>
                  </a:lnTo>
                  <a:lnTo>
                    <a:pt x="4211" y="874"/>
                  </a:lnTo>
                  <a:lnTo>
                    <a:pt x="4052" y="636"/>
                  </a:lnTo>
                  <a:lnTo>
                    <a:pt x="3813" y="437"/>
                  </a:lnTo>
                  <a:lnTo>
                    <a:pt x="3535" y="278"/>
                  </a:lnTo>
                  <a:lnTo>
                    <a:pt x="3178" y="119"/>
                  </a:lnTo>
                  <a:lnTo>
                    <a:pt x="2820" y="40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153;p71">
              <a:extLst>
                <a:ext uri="{FF2B5EF4-FFF2-40B4-BE49-F238E27FC236}">
                  <a16:creationId xmlns:a16="http://schemas.microsoft.com/office/drawing/2014/main" id="{BB27B390-A040-025A-700E-74683DD464CE}"/>
                </a:ext>
              </a:extLst>
            </p:cNvPr>
            <p:cNvSpPr/>
            <p:nvPr/>
          </p:nvSpPr>
          <p:spPr>
            <a:xfrm>
              <a:off x="4200250" y="4144425"/>
              <a:ext cx="108250" cy="30825"/>
            </a:xfrm>
            <a:custGeom>
              <a:avLst/>
              <a:gdLst/>
              <a:ahLst/>
              <a:cxnLst/>
              <a:rect l="l" t="t" r="r" b="b"/>
              <a:pathLst>
                <a:path w="4330" h="1233" extrusionOk="0">
                  <a:moveTo>
                    <a:pt x="119" y="1"/>
                  </a:moveTo>
                  <a:lnTo>
                    <a:pt x="40" y="438"/>
                  </a:lnTo>
                  <a:lnTo>
                    <a:pt x="0" y="795"/>
                  </a:lnTo>
                  <a:lnTo>
                    <a:pt x="40" y="914"/>
                  </a:lnTo>
                  <a:lnTo>
                    <a:pt x="80" y="954"/>
                  </a:lnTo>
                  <a:lnTo>
                    <a:pt x="715" y="1073"/>
                  </a:lnTo>
                  <a:lnTo>
                    <a:pt x="1430" y="1153"/>
                  </a:lnTo>
                  <a:lnTo>
                    <a:pt x="2145" y="1232"/>
                  </a:lnTo>
                  <a:lnTo>
                    <a:pt x="3893" y="1232"/>
                  </a:lnTo>
                  <a:lnTo>
                    <a:pt x="4330" y="1192"/>
                  </a:lnTo>
                  <a:lnTo>
                    <a:pt x="4330" y="41"/>
                  </a:lnTo>
                  <a:lnTo>
                    <a:pt x="3774" y="80"/>
                  </a:lnTo>
                  <a:lnTo>
                    <a:pt x="2463" y="160"/>
                  </a:lnTo>
                  <a:lnTo>
                    <a:pt x="1033" y="160"/>
                  </a:lnTo>
                  <a:lnTo>
                    <a:pt x="477" y="80"/>
                  </a:lnTo>
                  <a:lnTo>
                    <a:pt x="239" y="4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154;p71">
              <a:extLst>
                <a:ext uri="{FF2B5EF4-FFF2-40B4-BE49-F238E27FC236}">
                  <a16:creationId xmlns:a16="http://schemas.microsoft.com/office/drawing/2014/main" id="{4D8DAE87-C158-15C9-8361-8628BE9E260A}"/>
                </a:ext>
              </a:extLst>
            </p:cNvPr>
            <p:cNvSpPr/>
            <p:nvPr/>
          </p:nvSpPr>
          <p:spPr>
            <a:xfrm>
              <a:off x="4198250" y="4278500"/>
              <a:ext cx="108275" cy="38750"/>
            </a:xfrm>
            <a:custGeom>
              <a:avLst/>
              <a:gdLst/>
              <a:ahLst/>
              <a:cxnLst/>
              <a:rect l="l" t="t" r="r" b="b"/>
              <a:pathLst>
                <a:path w="4331" h="1550" extrusionOk="0">
                  <a:moveTo>
                    <a:pt x="4330" y="0"/>
                  </a:moveTo>
                  <a:lnTo>
                    <a:pt x="4211" y="119"/>
                  </a:lnTo>
                  <a:lnTo>
                    <a:pt x="4013" y="199"/>
                  </a:lnTo>
                  <a:lnTo>
                    <a:pt x="3774" y="278"/>
                  </a:lnTo>
                  <a:lnTo>
                    <a:pt x="3496" y="318"/>
                  </a:lnTo>
                  <a:lnTo>
                    <a:pt x="2821" y="358"/>
                  </a:lnTo>
                  <a:lnTo>
                    <a:pt x="2066" y="358"/>
                  </a:lnTo>
                  <a:lnTo>
                    <a:pt x="1351" y="318"/>
                  </a:lnTo>
                  <a:lnTo>
                    <a:pt x="716" y="238"/>
                  </a:lnTo>
                  <a:lnTo>
                    <a:pt x="279" y="119"/>
                  </a:lnTo>
                  <a:lnTo>
                    <a:pt x="160" y="80"/>
                  </a:lnTo>
                  <a:lnTo>
                    <a:pt x="80" y="40"/>
                  </a:lnTo>
                  <a:lnTo>
                    <a:pt x="40" y="159"/>
                  </a:lnTo>
                  <a:lnTo>
                    <a:pt x="1" y="516"/>
                  </a:lnTo>
                  <a:lnTo>
                    <a:pt x="1" y="715"/>
                  </a:lnTo>
                  <a:lnTo>
                    <a:pt x="1" y="874"/>
                  </a:lnTo>
                  <a:lnTo>
                    <a:pt x="40" y="993"/>
                  </a:lnTo>
                  <a:lnTo>
                    <a:pt x="120" y="1112"/>
                  </a:lnTo>
                  <a:lnTo>
                    <a:pt x="557" y="1271"/>
                  </a:lnTo>
                  <a:lnTo>
                    <a:pt x="994" y="1390"/>
                  </a:lnTo>
                  <a:lnTo>
                    <a:pt x="1391" y="1470"/>
                  </a:lnTo>
                  <a:lnTo>
                    <a:pt x="1748" y="1549"/>
                  </a:lnTo>
                  <a:lnTo>
                    <a:pt x="2503" y="1549"/>
                  </a:lnTo>
                  <a:lnTo>
                    <a:pt x="3099" y="1470"/>
                  </a:lnTo>
                  <a:lnTo>
                    <a:pt x="3615" y="1351"/>
                  </a:lnTo>
                  <a:lnTo>
                    <a:pt x="4013" y="1231"/>
                  </a:lnTo>
                  <a:lnTo>
                    <a:pt x="4330" y="107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155;p71">
              <a:extLst>
                <a:ext uri="{FF2B5EF4-FFF2-40B4-BE49-F238E27FC236}">
                  <a16:creationId xmlns:a16="http://schemas.microsoft.com/office/drawing/2014/main" id="{51E35670-C738-F1C9-BEFB-D3E903706BAC}"/>
                </a:ext>
              </a:extLst>
            </p:cNvPr>
            <p:cNvSpPr/>
            <p:nvPr/>
          </p:nvSpPr>
          <p:spPr>
            <a:xfrm>
              <a:off x="4376000" y="3849500"/>
              <a:ext cx="124150" cy="156925"/>
            </a:xfrm>
            <a:custGeom>
              <a:avLst/>
              <a:gdLst/>
              <a:ahLst/>
              <a:cxnLst/>
              <a:rect l="l" t="t" r="r" b="b"/>
              <a:pathLst>
                <a:path w="4966" h="6277" extrusionOk="0">
                  <a:moveTo>
                    <a:pt x="2344" y="1"/>
                  </a:moveTo>
                  <a:lnTo>
                    <a:pt x="1907" y="41"/>
                  </a:lnTo>
                  <a:lnTo>
                    <a:pt x="1590" y="120"/>
                  </a:lnTo>
                  <a:lnTo>
                    <a:pt x="1312" y="199"/>
                  </a:lnTo>
                  <a:lnTo>
                    <a:pt x="1073" y="358"/>
                  </a:lnTo>
                  <a:lnTo>
                    <a:pt x="835" y="517"/>
                  </a:lnTo>
                  <a:lnTo>
                    <a:pt x="636" y="716"/>
                  </a:lnTo>
                  <a:lnTo>
                    <a:pt x="477" y="914"/>
                  </a:lnTo>
                  <a:lnTo>
                    <a:pt x="319" y="1153"/>
                  </a:lnTo>
                  <a:lnTo>
                    <a:pt x="199" y="1391"/>
                  </a:lnTo>
                  <a:lnTo>
                    <a:pt x="120" y="1669"/>
                  </a:lnTo>
                  <a:lnTo>
                    <a:pt x="40" y="1947"/>
                  </a:lnTo>
                  <a:lnTo>
                    <a:pt x="1" y="2225"/>
                  </a:lnTo>
                  <a:lnTo>
                    <a:pt x="1" y="2543"/>
                  </a:lnTo>
                  <a:lnTo>
                    <a:pt x="1" y="2821"/>
                  </a:lnTo>
                  <a:lnTo>
                    <a:pt x="40" y="3139"/>
                  </a:lnTo>
                  <a:lnTo>
                    <a:pt x="120" y="3456"/>
                  </a:lnTo>
                  <a:lnTo>
                    <a:pt x="199" y="3774"/>
                  </a:lnTo>
                  <a:lnTo>
                    <a:pt x="319" y="4092"/>
                  </a:lnTo>
                  <a:lnTo>
                    <a:pt x="477" y="4370"/>
                  </a:lnTo>
                  <a:lnTo>
                    <a:pt x="636" y="4608"/>
                  </a:lnTo>
                  <a:lnTo>
                    <a:pt x="795" y="4847"/>
                  </a:lnTo>
                  <a:lnTo>
                    <a:pt x="1232" y="5284"/>
                  </a:lnTo>
                  <a:lnTo>
                    <a:pt x="1709" y="5681"/>
                  </a:lnTo>
                  <a:lnTo>
                    <a:pt x="2185" y="5959"/>
                  </a:lnTo>
                  <a:lnTo>
                    <a:pt x="2662" y="6157"/>
                  </a:lnTo>
                  <a:lnTo>
                    <a:pt x="3099" y="6277"/>
                  </a:lnTo>
                  <a:lnTo>
                    <a:pt x="3615" y="6277"/>
                  </a:lnTo>
                  <a:lnTo>
                    <a:pt x="3774" y="6197"/>
                  </a:lnTo>
                  <a:lnTo>
                    <a:pt x="4013" y="6078"/>
                  </a:lnTo>
                  <a:lnTo>
                    <a:pt x="4251" y="5879"/>
                  </a:lnTo>
                  <a:lnTo>
                    <a:pt x="4449" y="5641"/>
                  </a:lnTo>
                  <a:lnTo>
                    <a:pt x="4608" y="5363"/>
                  </a:lnTo>
                  <a:lnTo>
                    <a:pt x="4688" y="5125"/>
                  </a:lnTo>
                  <a:lnTo>
                    <a:pt x="4807" y="4608"/>
                  </a:lnTo>
                  <a:lnTo>
                    <a:pt x="4886" y="4251"/>
                  </a:lnTo>
                  <a:lnTo>
                    <a:pt x="4966" y="3655"/>
                  </a:lnTo>
                  <a:lnTo>
                    <a:pt x="4966" y="2662"/>
                  </a:lnTo>
                  <a:lnTo>
                    <a:pt x="4926" y="954"/>
                  </a:lnTo>
                  <a:lnTo>
                    <a:pt x="4569" y="914"/>
                  </a:lnTo>
                  <a:lnTo>
                    <a:pt x="4330" y="636"/>
                  </a:lnTo>
                  <a:lnTo>
                    <a:pt x="4092" y="438"/>
                  </a:lnTo>
                  <a:lnTo>
                    <a:pt x="3774" y="279"/>
                  </a:lnTo>
                  <a:lnTo>
                    <a:pt x="3456" y="120"/>
                  </a:lnTo>
                  <a:lnTo>
                    <a:pt x="3099" y="41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F4A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156;p71">
              <a:extLst>
                <a:ext uri="{FF2B5EF4-FFF2-40B4-BE49-F238E27FC236}">
                  <a16:creationId xmlns:a16="http://schemas.microsoft.com/office/drawing/2014/main" id="{2AF50768-C6D2-49DD-D16B-18C6BA8D5D50}"/>
                </a:ext>
              </a:extLst>
            </p:cNvPr>
            <p:cNvSpPr/>
            <p:nvPr/>
          </p:nvSpPr>
          <p:spPr>
            <a:xfrm>
              <a:off x="4446500" y="4025275"/>
              <a:ext cx="110250" cy="434950"/>
            </a:xfrm>
            <a:custGeom>
              <a:avLst/>
              <a:gdLst/>
              <a:ahLst/>
              <a:cxnLst/>
              <a:rect l="l" t="t" r="r" b="b"/>
              <a:pathLst>
                <a:path w="4410" h="17398" extrusionOk="0">
                  <a:moveTo>
                    <a:pt x="120" y="0"/>
                  </a:moveTo>
                  <a:lnTo>
                    <a:pt x="41" y="80"/>
                  </a:lnTo>
                  <a:lnTo>
                    <a:pt x="1" y="159"/>
                  </a:lnTo>
                  <a:lnTo>
                    <a:pt x="41" y="358"/>
                  </a:lnTo>
                  <a:lnTo>
                    <a:pt x="239" y="914"/>
                  </a:lnTo>
                  <a:lnTo>
                    <a:pt x="398" y="1470"/>
                  </a:lnTo>
                  <a:lnTo>
                    <a:pt x="517" y="2026"/>
                  </a:lnTo>
                  <a:lnTo>
                    <a:pt x="636" y="2582"/>
                  </a:lnTo>
                  <a:lnTo>
                    <a:pt x="716" y="3138"/>
                  </a:lnTo>
                  <a:lnTo>
                    <a:pt x="756" y="3694"/>
                  </a:lnTo>
                  <a:lnTo>
                    <a:pt x="795" y="4846"/>
                  </a:lnTo>
                  <a:lnTo>
                    <a:pt x="835" y="5958"/>
                  </a:lnTo>
                  <a:lnTo>
                    <a:pt x="795" y="7031"/>
                  </a:lnTo>
                  <a:lnTo>
                    <a:pt x="835" y="8103"/>
                  </a:lnTo>
                  <a:lnTo>
                    <a:pt x="875" y="9057"/>
                  </a:lnTo>
                  <a:lnTo>
                    <a:pt x="994" y="10089"/>
                  </a:lnTo>
                  <a:lnTo>
                    <a:pt x="1153" y="11321"/>
                  </a:lnTo>
                  <a:lnTo>
                    <a:pt x="1629" y="14061"/>
                  </a:lnTo>
                  <a:lnTo>
                    <a:pt x="2225" y="17398"/>
                  </a:lnTo>
                  <a:lnTo>
                    <a:pt x="2583" y="17239"/>
                  </a:lnTo>
                  <a:lnTo>
                    <a:pt x="3337" y="16882"/>
                  </a:lnTo>
                  <a:lnTo>
                    <a:pt x="3735" y="16643"/>
                  </a:lnTo>
                  <a:lnTo>
                    <a:pt x="4092" y="16405"/>
                  </a:lnTo>
                  <a:lnTo>
                    <a:pt x="4330" y="16206"/>
                  </a:lnTo>
                  <a:lnTo>
                    <a:pt x="4370" y="16087"/>
                  </a:lnTo>
                  <a:lnTo>
                    <a:pt x="4410" y="16008"/>
                  </a:lnTo>
                  <a:lnTo>
                    <a:pt x="4211" y="14975"/>
                  </a:lnTo>
                  <a:lnTo>
                    <a:pt x="4013" y="13942"/>
                  </a:lnTo>
                  <a:lnTo>
                    <a:pt x="3576" y="11996"/>
                  </a:lnTo>
                  <a:lnTo>
                    <a:pt x="3179" y="10487"/>
                  </a:lnTo>
                  <a:lnTo>
                    <a:pt x="2980" y="9811"/>
                  </a:lnTo>
                  <a:lnTo>
                    <a:pt x="2861" y="7905"/>
                  </a:lnTo>
                  <a:lnTo>
                    <a:pt x="2821" y="6475"/>
                  </a:lnTo>
                  <a:lnTo>
                    <a:pt x="2781" y="5482"/>
                  </a:lnTo>
                  <a:lnTo>
                    <a:pt x="2781" y="4886"/>
                  </a:lnTo>
                  <a:lnTo>
                    <a:pt x="2622" y="4211"/>
                  </a:lnTo>
                  <a:lnTo>
                    <a:pt x="2344" y="3218"/>
                  </a:lnTo>
                  <a:lnTo>
                    <a:pt x="1987" y="2185"/>
                  </a:lnTo>
                  <a:lnTo>
                    <a:pt x="1828" y="1708"/>
                  </a:lnTo>
                  <a:lnTo>
                    <a:pt x="1629" y="1311"/>
                  </a:lnTo>
                  <a:lnTo>
                    <a:pt x="1471" y="1033"/>
                  </a:lnTo>
                  <a:lnTo>
                    <a:pt x="1351" y="834"/>
                  </a:lnTo>
                  <a:lnTo>
                    <a:pt x="1232" y="556"/>
                  </a:lnTo>
                  <a:lnTo>
                    <a:pt x="1153" y="437"/>
                  </a:lnTo>
                  <a:lnTo>
                    <a:pt x="1073" y="358"/>
                  </a:lnTo>
                  <a:lnTo>
                    <a:pt x="597" y="80"/>
                  </a:lnTo>
                  <a:lnTo>
                    <a:pt x="478" y="4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157;p71">
              <a:extLst>
                <a:ext uri="{FF2B5EF4-FFF2-40B4-BE49-F238E27FC236}">
                  <a16:creationId xmlns:a16="http://schemas.microsoft.com/office/drawing/2014/main" id="{F6D72927-90BE-3048-707F-42995B4EED2F}"/>
                </a:ext>
              </a:extLst>
            </p:cNvPr>
            <p:cNvSpPr/>
            <p:nvPr/>
          </p:nvSpPr>
          <p:spPr>
            <a:xfrm>
              <a:off x="4368050" y="3974625"/>
              <a:ext cx="114225" cy="76500"/>
            </a:xfrm>
            <a:custGeom>
              <a:avLst/>
              <a:gdLst/>
              <a:ahLst/>
              <a:cxnLst/>
              <a:rect l="l" t="t" r="r" b="b"/>
              <a:pathLst>
                <a:path w="4569" h="3060" extrusionOk="0">
                  <a:moveTo>
                    <a:pt x="200" y="1"/>
                  </a:moveTo>
                  <a:lnTo>
                    <a:pt x="1" y="1709"/>
                  </a:lnTo>
                  <a:lnTo>
                    <a:pt x="517" y="2026"/>
                  </a:lnTo>
                  <a:lnTo>
                    <a:pt x="1073" y="2304"/>
                  </a:lnTo>
                  <a:lnTo>
                    <a:pt x="1749" y="2622"/>
                  </a:lnTo>
                  <a:lnTo>
                    <a:pt x="2503" y="2860"/>
                  </a:lnTo>
                  <a:lnTo>
                    <a:pt x="2861" y="2980"/>
                  </a:lnTo>
                  <a:lnTo>
                    <a:pt x="3218" y="3019"/>
                  </a:lnTo>
                  <a:lnTo>
                    <a:pt x="3536" y="3059"/>
                  </a:lnTo>
                  <a:lnTo>
                    <a:pt x="3854" y="3059"/>
                  </a:lnTo>
                  <a:lnTo>
                    <a:pt x="4092" y="2980"/>
                  </a:lnTo>
                  <a:lnTo>
                    <a:pt x="4331" y="2821"/>
                  </a:lnTo>
                  <a:lnTo>
                    <a:pt x="4450" y="2702"/>
                  </a:lnTo>
                  <a:lnTo>
                    <a:pt x="4529" y="2503"/>
                  </a:lnTo>
                  <a:lnTo>
                    <a:pt x="4569" y="2265"/>
                  </a:lnTo>
                  <a:lnTo>
                    <a:pt x="4569" y="2026"/>
                  </a:lnTo>
                  <a:lnTo>
                    <a:pt x="4569" y="1629"/>
                  </a:lnTo>
                  <a:lnTo>
                    <a:pt x="4569" y="1470"/>
                  </a:lnTo>
                  <a:lnTo>
                    <a:pt x="4251" y="1431"/>
                  </a:lnTo>
                  <a:lnTo>
                    <a:pt x="3377" y="1232"/>
                  </a:lnTo>
                  <a:lnTo>
                    <a:pt x="2146" y="914"/>
                  </a:lnTo>
                  <a:lnTo>
                    <a:pt x="1431" y="716"/>
                  </a:lnTo>
                  <a:lnTo>
                    <a:pt x="676" y="438"/>
                  </a:lnTo>
                  <a:lnTo>
                    <a:pt x="398" y="318"/>
                  </a:lnTo>
                  <a:lnTo>
                    <a:pt x="279" y="159"/>
                  </a:lnTo>
                  <a:lnTo>
                    <a:pt x="200" y="4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158;p71">
              <a:extLst>
                <a:ext uri="{FF2B5EF4-FFF2-40B4-BE49-F238E27FC236}">
                  <a16:creationId xmlns:a16="http://schemas.microsoft.com/office/drawing/2014/main" id="{C3A5DEB4-F7F3-57B2-3057-409471D91BB0}"/>
                </a:ext>
              </a:extLst>
            </p:cNvPr>
            <p:cNvSpPr/>
            <p:nvPr/>
          </p:nvSpPr>
          <p:spPr>
            <a:xfrm>
              <a:off x="4214150" y="4886225"/>
              <a:ext cx="148975" cy="113225"/>
            </a:xfrm>
            <a:custGeom>
              <a:avLst/>
              <a:gdLst/>
              <a:ahLst/>
              <a:cxnLst/>
              <a:rect l="l" t="t" r="r" b="b"/>
              <a:pathLst>
                <a:path w="5959" h="4529" extrusionOk="0">
                  <a:moveTo>
                    <a:pt x="517" y="0"/>
                  </a:moveTo>
                  <a:lnTo>
                    <a:pt x="239" y="596"/>
                  </a:lnTo>
                  <a:lnTo>
                    <a:pt x="80" y="1112"/>
                  </a:lnTo>
                  <a:lnTo>
                    <a:pt x="0" y="1589"/>
                  </a:lnTo>
                  <a:lnTo>
                    <a:pt x="0" y="1986"/>
                  </a:lnTo>
                  <a:lnTo>
                    <a:pt x="80" y="2344"/>
                  </a:lnTo>
                  <a:lnTo>
                    <a:pt x="159" y="2463"/>
                  </a:lnTo>
                  <a:lnTo>
                    <a:pt x="239" y="2582"/>
                  </a:lnTo>
                  <a:lnTo>
                    <a:pt x="318" y="2701"/>
                  </a:lnTo>
                  <a:lnTo>
                    <a:pt x="437" y="2741"/>
                  </a:lnTo>
                  <a:lnTo>
                    <a:pt x="556" y="2820"/>
                  </a:lnTo>
                  <a:lnTo>
                    <a:pt x="715" y="2820"/>
                  </a:lnTo>
                  <a:lnTo>
                    <a:pt x="914" y="2860"/>
                  </a:lnTo>
                  <a:lnTo>
                    <a:pt x="1152" y="2939"/>
                  </a:lnTo>
                  <a:lnTo>
                    <a:pt x="1391" y="3058"/>
                  </a:lnTo>
                  <a:lnTo>
                    <a:pt x="1629" y="3257"/>
                  </a:lnTo>
                  <a:lnTo>
                    <a:pt x="2026" y="3575"/>
                  </a:lnTo>
                  <a:lnTo>
                    <a:pt x="2463" y="3853"/>
                  </a:lnTo>
                  <a:lnTo>
                    <a:pt x="2860" y="4052"/>
                  </a:lnTo>
                  <a:lnTo>
                    <a:pt x="3257" y="4210"/>
                  </a:lnTo>
                  <a:lnTo>
                    <a:pt x="3615" y="4330"/>
                  </a:lnTo>
                  <a:lnTo>
                    <a:pt x="3933" y="4409"/>
                  </a:lnTo>
                  <a:lnTo>
                    <a:pt x="4370" y="4488"/>
                  </a:lnTo>
                  <a:lnTo>
                    <a:pt x="4608" y="4528"/>
                  </a:lnTo>
                  <a:lnTo>
                    <a:pt x="4846" y="4488"/>
                  </a:lnTo>
                  <a:lnTo>
                    <a:pt x="5085" y="4449"/>
                  </a:lnTo>
                  <a:lnTo>
                    <a:pt x="5283" y="4369"/>
                  </a:lnTo>
                  <a:lnTo>
                    <a:pt x="5442" y="4250"/>
                  </a:lnTo>
                  <a:lnTo>
                    <a:pt x="5601" y="4131"/>
                  </a:lnTo>
                  <a:lnTo>
                    <a:pt x="5720" y="4012"/>
                  </a:lnTo>
                  <a:lnTo>
                    <a:pt x="5839" y="3853"/>
                  </a:lnTo>
                  <a:lnTo>
                    <a:pt x="5919" y="3694"/>
                  </a:lnTo>
                  <a:lnTo>
                    <a:pt x="5958" y="3535"/>
                  </a:lnTo>
                  <a:lnTo>
                    <a:pt x="5958" y="3376"/>
                  </a:lnTo>
                  <a:lnTo>
                    <a:pt x="5958" y="3257"/>
                  </a:lnTo>
                  <a:lnTo>
                    <a:pt x="5919" y="3098"/>
                  </a:lnTo>
                  <a:lnTo>
                    <a:pt x="5839" y="2979"/>
                  </a:lnTo>
                  <a:lnTo>
                    <a:pt x="5720" y="2860"/>
                  </a:lnTo>
                  <a:lnTo>
                    <a:pt x="5561" y="2780"/>
                  </a:lnTo>
                  <a:lnTo>
                    <a:pt x="5323" y="2622"/>
                  </a:lnTo>
                  <a:lnTo>
                    <a:pt x="5045" y="2463"/>
                  </a:lnTo>
                  <a:lnTo>
                    <a:pt x="4528" y="2065"/>
                  </a:lnTo>
                  <a:lnTo>
                    <a:pt x="4052" y="1629"/>
                  </a:lnTo>
                  <a:lnTo>
                    <a:pt x="3655" y="1192"/>
                  </a:lnTo>
                  <a:lnTo>
                    <a:pt x="3019" y="437"/>
                  </a:lnTo>
                  <a:lnTo>
                    <a:pt x="2781" y="11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159;p71">
              <a:extLst>
                <a:ext uri="{FF2B5EF4-FFF2-40B4-BE49-F238E27FC236}">
                  <a16:creationId xmlns:a16="http://schemas.microsoft.com/office/drawing/2014/main" id="{6A879C6C-3039-AE8C-7E41-333CF50F11AC}"/>
                </a:ext>
              </a:extLst>
            </p:cNvPr>
            <p:cNvSpPr/>
            <p:nvPr/>
          </p:nvSpPr>
          <p:spPr>
            <a:xfrm>
              <a:off x="4184350" y="4284450"/>
              <a:ext cx="342625" cy="657400"/>
            </a:xfrm>
            <a:custGeom>
              <a:avLst/>
              <a:gdLst/>
              <a:ahLst/>
              <a:cxnLst/>
              <a:rect l="l" t="t" r="r" b="b"/>
              <a:pathLst>
                <a:path w="13705" h="26296" extrusionOk="0">
                  <a:moveTo>
                    <a:pt x="7548" y="0"/>
                  </a:moveTo>
                  <a:lnTo>
                    <a:pt x="6833" y="1192"/>
                  </a:lnTo>
                  <a:lnTo>
                    <a:pt x="6197" y="2304"/>
                  </a:lnTo>
                  <a:lnTo>
                    <a:pt x="5919" y="2860"/>
                  </a:lnTo>
                  <a:lnTo>
                    <a:pt x="5681" y="3377"/>
                  </a:lnTo>
                  <a:lnTo>
                    <a:pt x="5522" y="3893"/>
                  </a:lnTo>
                  <a:lnTo>
                    <a:pt x="5363" y="4330"/>
                  </a:lnTo>
                  <a:lnTo>
                    <a:pt x="5045" y="5958"/>
                  </a:lnTo>
                  <a:lnTo>
                    <a:pt x="4807" y="7587"/>
                  </a:lnTo>
                  <a:lnTo>
                    <a:pt x="4608" y="9255"/>
                  </a:lnTo>
                  <a:lnTo>
                    <a:pt x="4410" y="10804"/>
                  </a:lnTo>
                  <a:lnTo>
                    <a:pt x="4211" y="13386"/>
                  </a:lnTo>
                  <a:lnTo>
                    <a:pt x="4132" y="14260"/>
                  </a:lnTo>
                  <a:lnTo>
                    <a:pt x="4052" y="14697"/>
                  </a:lnTo>
                  <a:lnTo>
                    <a:pt x="3695" y="15174"/>
                  </a:lnTo>
                  <a:lnTo>
                    <a:pt x="3337" y="15690"/>
                  </a:lnTo>
                  <a:lnTo>
                    <a:pt x="2980" y="16326"/>
                  </a:lnTo>
                  <a:lnTo>
                    <a:pt x="2662" y="17001"/>
                  </a:lnTo>
                  <a:lnTo>
                    <a:pt x="2344" y="17716"/>
                  </a:lnTo>
                  <a:lnTo>
                    <a:pt x="2066" y="18470"/>
                  </a:lnTo>
                  <a:lnTo>
                    <a:pt x="1510" y="20020"/>
                  </a:lnTo>
                  <a:lnTo>
                    <a:pt x="994" y="21569"/>
                  </a:lnTo>
                  <a:lnTo>
                    <a:pt x="596" y="22959"/>
                  </a:lnTo>
                  <a:lnTo>
                    <a:pt x="1" y="25024"/>
                  </a:lnTo>
                  <a:lnTo>
                    <a:pt x="398" y="25382"/>
                  </a:lnTo>
                  <a:lnTo>
                    <a:pt x="875" y="25700"/>
                  </a:lnTo>
                  <a:lnTo>
                    <a:pt x="1311" y="25898"/>
                  </a:lnTo>
                  <a:lnTo>
                    <a:pt x="1788" y="26057"/>
                  </a:lnTo>
                  <a:lnTo>
                    <a:pt x="2304" y="26176"/>
                  </a:lnTo>
                  <a:lnTo>
                    <a:pt x="2781" y="26256"/>
                  </a:lnTo>
                  <a:lnTo>
                    <a:pt x="3218" y="26295"/>
                  </a:lnTo>
                  <a:lnTo>
                    <a:pt x="3695" y="26295"/>
                  </a:lnTo>
                  <a:lnTo>
                    <a:pt x="4489" y="26216"/>
                  </a:lnTo>
                  <a:lnTo>
                    <a:pt x="5164" y="26097"/>
                  </a:lnTo>
                  <a:lnTo>
                    <a:pt x="5601" y="25978"/>
                  </a:lnTo>
                  <a:lnTo>
                    <a:pt x="5760" y="25938"/>
                  </a:lnTo>
                  <a:lnTo>
                    <a:pt x="6157" y="24667"/>
                  </a:lnTo>
                  <a:lnTo>
                    <a:pt x="7150" y="21767"/>
                  </a:lnTo>
                  <a:lnTo>
                    <a:pt x="7706" y="20139"/>
                  </a:lnTo>
                  <a:lnTo>
                    <a:pt x="8223" y="18629"/>
                  </a:lnTo>
                  <a:lnTo>
                    <a:pt x="8699" y="17398"/>
                  </a:lnTo>
                  <a:lnTo>
                    <a:pt x="8898" y="16961"/>
                  </a:lnTo>
                  <a:lnTo>
                    <a:pt x="9057" y="16683"/>
                  </a:lnTo>
                  <a:lnTo>
                    <a:pt x="9216" y="16365"/>
                  </a:lnTo>
                  <a:lnTo>
                    <a:pt x="9414" y="15928"/>
                  </a:lnTo>
                  <a:lnTo>
                    <a:pt x="9851" y="14697"/>
                  </a:lnTo>
                  <a:lnTo>
                    <a:pt x="10407" y="13108"/>
                  </a:lnTo>
                  <a:lnTo>
                    <a:pt x="11043" y="11281"/>
                  </a:lnTo>
                  <a:lnTo>
                    <a:pt x="12394" y="7230"/>
                  </a:lnTo>
                  <a:lnTo>
                    <a:pt x="13069" y="5243"/>
                  </a:lnTo>
                  <a:lnTo>
                    <a:pt x="13704" y="3416"/>
                  </a:lnTo>
                  <a:lnTo>
                    <a:pt x="13704" y="3377"/>
                  </a:lnTo>
                  <a:lnTo>
                    <a:pt x="13665" y="3297"/>
                  </a:lnTo>
                  <a:lnTo>
                    <a:pt x="13506" y="3138"/>
                  </a:lnTo>
                  <a:lnTo>
                    <a:pt x="13228" y="2900"/>
                  </a:lnTo>
                  <a:lnTo>
                    <a:pt x="12830" y="2662"/>
                  </a:lnTo>
                  <a:lnTo>
                    <a:pt x="11837" y="2106"/>
                  </a:lnTo>
                  <a:lnTo>
                    <a:pt x="10686" y="1510"/>
                  </a:lnTo>
                  <a:lnTo>
                    <a:pt x="8541" y="47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3160;p71">
              <a:extLst>
                <a:ext uri="{FF2B5EF4-FFF2-40B4-BE49-F238E27FC236}">
                  <a16:creationId xmlns:a16="http://schemas.microsoft.com/office/drawing/2014/main" id="{2082BE6F-304B-BAA7-79C2-0F453F686508}"/>
                </a:ext>
              </a:extLst>
            </p:cNvPr>
            <p:cNvSpPr/>
            <p:nvPr/>
          </p:nvSpPr>
          <p:spPr>
            <a:xfrm>
              <a:off x="4195275" y="4833575"/>
              <a:ext cx="151950" cy="81450"/>
            </a:xfrm>
            <a:custGeom>
              <a:avLst/>
              <a:gdLst/>
              <a:ahLst/>
              <a:cxnLst/>
              <a:rect l="l" t="t" r="r" b="b"/>
              <a:pathLst>
                <a:path w="6078" h="3258" extrusionOk="0">
                  <a:moveTo>
                    <a:pt x="438" y="1"/>
                  </a:moveTo>
                  <a:lnTo>
                    <a:pt x="199" y="716"/>
                  </a:lnTo>
                  <a:lnTo>
                    <a:pt x="80" y="1153"/>
                  </a:lnTo>
                  <a:lnTo>
                    <a:pt x="1" y="1391"/>
                  </a:lnTo>
                  <a:lnTo>
                    <a:pt x="239" y="1669"/>
                  </a:lnTo>
                  <a:lnTo>
                    <a:pt x="557" y="1947"/>
                  </a:lnTo>
                  <a:lnTo>
                    <a:pt x="1073" y="2265"/>
                  </a:lnTo>
                  <a:lnTo>
                    <a:pt x="1669" y="2583"/>
                  </a:lnTo>
                  <a:lnTo>
                    <a:pt x="2463" y="2861"/>
                  </a:lnTo>
                  <a:lnTo>
                    <a:pt x="3178" y="3059"/>
                  </a:lnTo>
                  <a:lnTo>
                    <a:pt x="3814" y="3178"/>
                  </a:lnTo>
                  <a:lnTo>
                    <a:pt x="4370" y="3258"/>
                  </a:lnTo>
                  <a:lnTo>
                    <a:pt x="5561" y="3258"/>
                  </a:lnTo>
                  <a:lnTo>
                    <a:pt x="5998" y="1907"/>
                  </a:lnTo>
                  <a:lnTo>
                    <a:pt x="6078" y="1590"/>
                  </a:lnTo>
                  <a:lnTo>
                    <a:pt x="5283" y="1590"/>
                  </a:lnTo>
                  <a:lnTo>
                    <a:pt x="4727" y="1550"/>
                  </a:lnTo>
                  <a:lnTo>
                    <a:pt x="4092" y="1470"/>
                  </a:lnTo>
                  <a:lnTo>
                    <a:pt x="3417" y="1351"/>
                  </a:lnTo>
                  <a:lnTo>
                    <a:pt x="2702" y="1153"/>
                  </a:lnTo>
                  <a:lnTo>
                    <a:pt x="2384" y="994"/>
                  </a:lnTo>
                  <a:lnTo>
                    <a:pt x="2026" y="875"/>
                  </a:lnTo>
                  <a:lnTo>
                    <a:pt x="1669" y="716"/>
                  </a:lnTo>
                  <a:lnTo>
                    <a:pt x="1351" y="557"/>
                  </a:lnTo>
                  <a:lnTo>
                    <a:pt x="874" y="279"/>
                  </a:lnTo>
                  <a:lnTo>
                    <a:pt x="596" y="80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3161;p71">
              <a:extLst>
                <a:ext uri="{FF2B5EF4-FFF2-40B4-BE49-F238E27FC236}">
                  <a16:creationId xmlns:a16="http://schemas.microsoft.com/office/drawing/2014/main" id="{49CAA3A4-598B-1B74-64BF-A7C2D4CE8C5C}"/>
                </a:ext>
              </a:extLst>
            </p:cNvPr>
            <p:cNvSpPr/>
            <p:nvPr/>
          </p:nvSpPr>
          <p:spPr>
            <a:xfrm>
              <a:off x="4198250" y="4844500"/>
              <a:ext cx="145000" cy="58625"/>
            </a:xfrm>
            <a:custGeom>
              <a:avLst/>
              <a:gdLst/>
              <a:ahLst/>
              <a:cxnLst/>
              <a:rect l="l" t="t" r="r" b="b"/>
              <a:pathLst>
                <a:path w="5800" h="2345" extrusionOk="0">
                  <a:moveTo>
                    <a:pt x="199" y="1"/>
                  </a:moveTo>
                  <a:lnTo>
                    <a:pt x="120" y="199"/>
                  </a:lnTo>
                  <a:lnTo>
                    <a:pt x="1" y="517"/>
                  </a:lnTo>
                  <a:lnTo>
                    <a:pt x="358" y="875"/>
                  </a:lnTo>
                  <a:lnTo>
                    <a:pt x="795" y="1153"/>
                  </a:lnTo>
                  <a:lnTo>
                    <a:pt x="1232" y="1431"/>
                  </a:lnTo>
                  <a:lnTo>
                    <a:pt x="1669" y="1629"/>
                  </a:lnTo>
                  <a:lnTo>
                    <a:pt x="2146" y="1828"/>
                  </a:lnTo>
                  <a:lnTo>
                    <a:pt x="2583" y="1947"/>
                  </a:lnTo>
                  <a:lnTo>
                    <a:pt x="3496" y="2146"/>
                  </a:lnTo>
                  <a:lnTo>
                    <a:pt x="4291" y="2265"/>
                  </a:lnTo>
                  <a:lnTo>
                    <a:pt x="4966" y="2344"/>
                  </a:lnTo>
                  <a:lnTo>
                    <a:pt x="5601" y="2344"/>
                  </a:lnTo>
                  <a:lnTo>
                    <a:pt x="5641" y="2265"/>
                  </a:lnTo>
                  <a:lnTo>
                    <a:pt x="5721" y="2066"/>
                  </a:lnTo>
                  <a:lnTo>
                    <a:pt x="5800" y="1709"/>
                  </a:lnTo>
                  <a:lnTo>
                    <a:pt x="5125" y="1709"/>
                  </a:lnTo>
                  <a:lnTo>
                    <a:pt x="4529" y="1669"/>
                  </a:lnTo>
                  <a:lnTo>
                    <a:pt x="3973" y="1590"/>
                  </a:lnTo>
                  <a:lnTo>
                    <a:pt x="3456" y="1510"/>
                  </a:lnTo>
                  <a:lnTo>
                    <a:pt x="2980" y="1391"/>
                  </a:lnTo>
                  <a:lnTo>
                    <a:pt x="2543" y="1272"/>
                  </a:lnTo>
                  <a:lnTo>
                    <a:pt x="2146" y="1153"/>
                  </a:lnTo>
                  <a:lnTo>
                    <a:pt x="1788" y="994"/>
                  </a:lnTo>
                  <a:lnTo>
                    <a:pt x="1232" y="676"/>
                  </a:lnTo>
                  <a:lnTo>
                    <a:pt x="755" y="398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3162;p71">
              <a:extLst>
                <a:ext uri="{FF2B5EF4-FFF2-40B4-BE49-F238E27FC236}">
                  <a16:creationId xmlns:a16="http://schemas.microsoft.com/office/drawing/2014/main" id="{E4CEAE84-4FE6-0A54-1193-5FE569FC7D75}"/>
                </a:ext>
              </a:extLst>
            </p:cNvPr>
            <p:cNvSpPr/>
            <p:nvPr/>
          </p:nvSpPr>
          <p:spPr>
            <a:xfrm>
              <a:off x="4275700" y="3999450"/>
              <a:ext cx="262200" cy="461775"/>
            </a:xfrm>
            <a:custGeom>
              <a:avLst/>
              <a:gdLst/>
              <a:ahLst/>
              <a:cxnLst/>
              <a:rect l="l" t="t" r="r" b="b"/>
              <a:pathLst>
                <a:path w="10488" h="18471" extrusionOk="0">
                  <a:moveTo>
                    <a:pt x="4052" y="1"/>
                  </a:moveTo>
                  <a:lnTo>
                    <a:pt x="3179" y="716"/>
                  </a:lnTo>
                  <a:lnTo>
                    <a:pt x="2781" y="1113"/>
                  </a:lnTo>
                  <a:lnTo>
                    <a:pt x="2464" y="1510"/>
                  </a:lnTo>
                  <a:lnTo>
                    <a:pt x="1908" y="2384"/>
                  </a:lnTo>
                  <a:lnTo>
                    <a:pt x="1590" y="2980"/>
                  </a:lnTo>
                  <a:lnTo>
                    <a:pt x="1431" y="3258"/>
                  </a:lnTo>
                  <a:lnTo>
                    <a:pt x="1391" y="3337"/>
                  </a:lnTo>
                  <a:lnTo>
                    <a:pt x="1272" y="5959"/>
                  </a:lnTo>
                  <a:lnTo>
                    <a:pt x="1193" y="8143"/>
                  </a:lnTo>
                  <a:lnTo>
                    <a:pt x="1193" y="9136"/>
                  </a:lnTo>
                  <a:lnTo>
                    <a:pt x="1193" y="9970"/>
                  </a:lnTo>
                  <a:lnTo>
                    <a:pt x="1232" y="10606"/>
                  </a:lnTo>
                  <a:lnTo>
                    <a:pt x="1193" y="11122"/>
                  </a:lnTo>
                  <a:lnTo>
                    <a:pt x="1073" y="11520"/>
                  </a:lnTo>
                  <a:lnTo>
                    <a:pt x="954" y="11996"/>
                  </a:lnTo>
                  <a:lnTo>
                    <a:pt x="756" y="12671"/>
                  </a:lnTo>
                  <a:lnTo>
                    <a:pt x="557" y="13704"/>
                  </a:lnTo>
                  <a:lnTo>
                    <a:pt x="279" y="15134"/>
                  </a:lnTo>
                  <a:lnTo>
                    <a:pt x="1" y="17200"/>
                  </a:lnTo>
                  <a:lnTo>
                    <a:pt x="1" y="17279"/>
                  </a:lnTo>
                  <a:lnTo>
                    <a:pt x="80" y="17358"/>
                  </a:lnTo>
                  <a:lnTo>
                    <a:pt x="160" y="17438"/>
                  </a:lnTo>
                  <a:lnTo>
                    <a:pt x="319" y="17517"/>
                  </a:lnTo>
                  <a:lnTo>
                    <a:pt x="756" y="17676"/>
                  </a:lnTo>
                  <a:lnTo>
                    <a:pt x="1272" y="17835"/>
                  </a:lnTo>
                  <a:lnTo>
                    <a:pt x="1947" y="17994"/>
                  </a:lnTo>
                  <a:lnTo>
                    <a:pt x="2702" y="18153"/>
                  </a:lnTo>
                  <a:lnTo>
                    <a:pt x="3536" y="18272"/>
                  </a:lnTo>
                  <a:lnTo>
                    <a:pt x="4410" y="18351"/>
                  </a:lnTo>
                  <a:lnTo>
                    <a:pt x="5324" y="18431"/>
                  </a:lnTo>
                  <a:lnTo>
                    <a:pt x="6237" y="18471"/>
                  </a:lnTo>
                  <a:lnTo>
                    <a:pt x="7111" y="18471"/>
                  </a:lnTo>
                  <a:lnTo>
                    <a:pt x="7945" y="18431"/>
                  </a:lnTo>
                  <a:lnTo>
                    <a:pt x="8740" y="18351"/>
                  </a:lnTo>
                  <a:lnTo>
                    <a:pt x="9415" y="18232"/>
                  </a:lnTo>
                  <a:lnTo>
                    <a:pt x="10011" y="18073"/>
                  </a:lnTo>
                  <a:lnTo>
                    <a:pt x="10289" y="17954"/>
                  </a:lnTo>
                  <a:lnTo>
                    <a:pt x="10487" y="17875"/>
                  </a:lnTo>
                  <a:lnTo>
                    <a:pt x="9852" y="12592"/>
                  </a:lnTo>
                  <a:lnTo>
                    <a:pt x="9375" y="8660"/>
                  </a:lnTo>
                  <a:lnTo>
                    <a:pt x="9097" y="6237"/>
                  </a:lnTo>
                  <a:lnTo>
                    <a:pt x="9018" y="5442"/>
                  </a:lnTo>
                  <a:lnTo>
                    <a:pt x="8819" y="4608"/>
                  </a:lnTo>
                  <a:lnTo>
                    <a:pt x="8581" y="3774"/>
                  </a:lnTo>
                  <a:lnTo>
                    <a:pt x="8342" y="2940"/>
                  </a:lnTo>
                  <a:lnTo>
                    <a:pt x="8064" y="2225"/>
                  </a:lnTo>
                  <a:lnTo>
                    <a:pt x="7826" y="1629"/>
                  </a:lnTo>
                  <a:lnTo>
                    <a:pt x="7588" y="1232"/>
                  </a:lnTo>
                  <a:lnTo>
                    <a:pt x="7508" y="1152"/>
                  </a:lnTo>
                  <a:lnTo>
                    <a:pt x="7429" y="1113"/>
                  </a:lnTo>
                  <a:lnTo>
                    <a:pt x="6952" y="1073"/>
                  </a:lnTo>
                  <a:lnTo>
                    <a:pt x="6436" y="954"/>
                  </a:lnTo>
                  <a:lnTo>
                    <a:pt x="5880" y="755"/>
                  </a:lnTo>
                  <a:lnTo>
                    <a:pt x="5324" y="557"/>
                  </a:lnTo>
                  <a:lnTo>
                    <a:pt x="4410" y="159"/>
                  </a:lnTo>
                  <a:lnTo>
                    <a:pt x="40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3163;p71">
              <a:extLst>
                <a:ext uri="{FF2B5EF4-FFF2-40B4-BE49-F238E27FC236}">
                  <a16:creationId xmlns:a16="http://schemas.microsoft.com/office/drawing/2014/main" id="{6D441FE0-4898-E922-EA6D-8B71EDEDC897}"/>
                </a:ext>
              </a:extLst>
            </p:cNvPr>
            <p:cNvSpPr/>
            <p:nvPr/>
          </p:nvSpPr>
          <p:spPr>
            <a:xfrm>
              <a:off x="4314450" y="4130525"/>
              <a:ext cx="208550" cy="60600"/>
            </a:xfrm>
            <a:custGeom>
              <a:avLst/>
              <a:gdLst/>
              <a:ahLst/>
              <a:cxnLst/>
              <a:rect l="l" t="t" r="r" b="b"/>
              <a:pathLst>
                <a:path w="8342" h="2424" extrusionOk="0">
                  <a:moveTo>
                    <a:pt x="8183" y="1"/>
                  </a:moveTo>
                  <a:lnTo>
                    <a:pt x="7825" y="160"/>
                  </a:lnTo>
                  <a:lnTo>
                    <a:pt x="7070" y="318"/>
                  </a:lnTo>
                  <a:lnTo>
                    <a:pt x="6077" y="517"/>
                  </a:lnTo>
                  <a:lnTo>
                    <a:pt x="4886" y="676"/>
                  </a:lnTo>
                  <a:lnTo>
                    <a:pt x="3575" y="795"/>
                  </a:lnTo>
                  <a:lnTo>
                    <a:pt x="2264" y="795"/>
                  </a:lnTo>
                  <a:lnTo>
                    <a:pt x="1629" y="755"/>
                  </a:lnTo>
                  <a:lnTo>
                    <a:pt x="1033" y="716"/>
                  </a:lnTo>
                  <a:lnTo>
                    <a:pt x="477" y="597"/>
                  </a:lnTo>
                  <a:lnTo>
                    <a:pt x="0" y="438"/>
                  </a:lnTo>
                  <a:lnTo>
                    <a:pt x="0" y="1550"/>
                  </a:lnTo>
                  <a:lnTo>
                    <a:pt x="0" y="1947"/>
                  </a:lnTo>
                  <a:lnTo>
                    <a:pt x="159" y="1987"/>
                  </a:lnTo>
                  <a:lnTo>
                    <a:pt x="636" y="2106"/>
                  </a:lnTo>
                  <a:lnTo>
                    <a:pt x="1430" y="2265"/>
                  </a:lnTo>
                  <a:lnTo>
                    <a:pt x="2463" y="2384"/>
                  </a:lnTo>
                  <a:lnTo>
                    <a:pt x="3059" y="2424"/>
                  </a:lnTo>
                  <a:lnTo>
                    <a:pt x="3694" y="2424"/>
                  </a:lnTo>
                  <a:lnTo>
                    <a:pt x="4409" y="2384"/>
                  </a:lnTo>
                  <a:lnTo>
                    <a:pt x="5124" y="2344"/>
                  </a:lnTo>
                  <a:lnTo>
                    <a:pt x="5879" y="2225"/>
                  </a:lnTo>
                  <a:lnTo>
                    <a:pt x="6673" y="2066"/>
                  </a:lnTo>
                  <a:lnTo>
                    <a:pt x="7507" y="1868"/>
                  </a:lnTo>
                  <a:lnTo>
                    <a:pt x="8341" y="1590"/>
                  </a:lnTo>
                  <a:lnTo>
                    <a:pt x="8341" y="835"/>
                  </a:lnTo>
                  <a:lnTo>
                    <a:pt x="8262" y="358"/>
                  </a:lnTo>
                  <a:lnTo>
                    <a:pt x="8222" y="80"/>
                  </a:lnTo>
                  <a:lnTo>
                    <a:pt x="8183" y="1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3164;p71">
              <a:extLst>
                <a:ext uri="{FF2B5EF4-FFF2-40B4-BE49-F238E27FC236}">
                  <a16:creationId xmlns:a16="http://schemas.microsoft.com/office/drawing/2014/main" id="{8DDD1B69-CA66-F3E7-E471-1F37C107DDD5}"/>
                </a:ext>
              </a:extLst>
            </p:cNvPr>
            <p:cNvSpPr/>
            <p:nvPr/>
          </p:nvSpPr>
          <p:spPr>
            <a:xfrm>
              <a:off x="4314450" y="4142450"/>
              <a:ext cx="208550" cy="37750"/>
            </a:xfrm>
            <a:custGeom>
              <a:avLst/>
              <a:gdLst/>
              <a:ahLst/>
              <a:cxnLst/>
              <a:rect l="l" t="t" r="r" b="b"/>
              <a:pathLst>
                <a:path w="8342" h="1510" extrusionOk="0">
                  <a:moveTo>
                    <a:pt x="8302" y="0"/>
                  </a:moveTo>
                  <a:lnTo>
                    <a:pt x="7944" y="120"/>
                  </a:lnTo>
                  <a:lnTo>
                    <a:pt x="7190" y="318"/>
                  </a:lnTo>
                  <a:lnTo>
                    <a:pt x="6157" y="517"/>
                  </a:lnTo>
                  <a:lnTo>
                    <a:pt x="4925" y="676"/>
                  </a:lnTo>
                  <a:lnTo>
                    <a:pt x="3615" y="795"/>
                  </a:lnTo>
                  <a:lnTo>
                    <a:pt x="2304" y="795"/>
                  </a:lnTo>
                  <a:lnTo>
                    <a:pt x="1668" y="755"/>
                  </a:lnTo>
                  <a:lnTo>
                    <a:pt x="1073" y="715"/>
                  </a:lnTo>
                  <a:lnTo>
                    <a:pt x="516" y="596"/>
                  </a:lnTo>
                  <a:lnTo>
                    <a:pt x="0" y="437"/>
                  </a:lnTo>
                  <a:lnTo>
                    <a:pt x="0" y="1073"/>
                  </a:lnTo>
                  <a:lnTo>
                    <a:pt x="636" y="1232"/>
                  </a:lnTo>
                  <a:lnTo>
                    <a:pt x="1390" y="1351"/>
                  </a:lnTo>
                  <a:lnTo>
                    <a:pt x="2383" y="1470"/>
                  </a:lnTo>
                  <a:lnTo>
                    <a:pt x="2979" y="1510"/>
                  </a:lnTo>
                  <a:lnTo>
                    <a:pt x="3615" y="1510"/>
                  </a:lnTo>
                  <a:lnTo>
                    <a:pt x="4290" y="1470"/>
                  </a:lnTo>
                  <a:lnTo>
                    <a:pt x="5045" y="1430"/>
                  </a:lnTo>
                  <a:lnTo>
                    <a:pt x="5799" y="1351"/>
                  </a:lnTo>
                  <a:lnTo>
                    <a:pt x="6633" y="1192"/>
                  </a:lnTo>
                  <a:lnTo>
                    <a:pt x="7468" y="993"/>
                  </a:lnTo>
                  <a:lnTo>
                    <a:pt x="8341" y="755"/>
                  </a:lnTo>
                  <a:lnTo>
                    <a:pt x="8341" y="437"/>
                  </a:lnTo>
                  <a:lnTo>
                    <a:pt x="8341" y="199"/>
                  </a:lnTo>
                  <a:lnTo>
                    <a:pt x="8302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3165;p71">
              <a:extLst>
                <a:ext uri="{FF2B5EF4-FFF2-40B4-BE49-F238E27FC236}">
                  <a16:creationId xmlns:a16="http://schemas.microsoft.com/office/drawing/2014/main" id="{C1326F23-34C5-5F7C-7F63-00623C85AB2E}"/>
                </a:ext>
              </a:extLst>
            </p:cNvPr>
            <p:cNvSpPr/>
            <p:nvPr/>
          </p:nvSpPr>
          <p:spPr>
            <a:xfrm>
              <a:off x="4296575" y="4036200"/>
              <a:ext cx="175775" cy="243300"/>
            </a:xfrm>
            <a:custGeom>
              <a:avLst/>
              <a:gdLst/>
              <a:ahLst/>
              <a:cxnLst/>
              <a:rect l="l" t="t" r="r" b="b"/>
              <a:pathLst>
                <a:path w="7031" h="9732" extrusionOk="0">
                  <a:moveTo>
                    <a:pt x="3535" y="0"/>
                  </a:moveTo>
                  <a:lnTo>
                    <a:pt x="2939" y="80"/>
                  </a:lnTo>
                  <a:lnTo>
                    <a:pt x="2344" y="239"/>
                  </a:lnTo>
                  <a:lnTo>
                    <a:pt x="2066" y="358"/>
                  </a:lnTo>
                  <a:lnTo>
                    <a:pt x="1788" y="517"/>
                  </a:lnTo>
                  <a:lnTo>
                    <a:pt x="1509" y="676"/>
                  </a:lnTo>
                  <a:lnTo>
                    <a:pt x="1231" y="874"/>
                  </a:lnTo>
                  <a:lnTo>
                    <a:pt x="953" y="1112"/>
                  </a:lnTo>
                  <a:lnTo>
                    <a:pt x="675" y="1351"/>
                  </a:lnTo>
                  <a:lnTo>
                    <a:pt x="596" y="1470"/>
                  </a:lnTo>
                  <a:lnTo>
                    <a:pt x="556" y="1589"/>
                  </a:lnTo>
                  <a:lnTo>
                    <a:pt x="437" y="1986"/>
                  </a:lnTo>
                  <a:lnTo>
                    <a:pt x="358" y="2423"/>
                  </a:lnTo>
                  <a:lnTo>
                    <a:pt x="358" y="2860"/>
                  </a:lnTo>
                  <a:lnTo>
                    <a:pt x="318" y="3257"/>
                  </a:lnTo>
                  <a:lnTo>
                    <a:pt x="358" y="3575"/>
                  </a:lnTo>
                  <a:lnTo>
                    <a:pt x="397" y="3734"/>
                  </a:lnTo>
                  <a:lnTo>
                    <a:pt x="437" y="3734"/>
                  </a:lnTo>
                  <a:lnTo>
                    <a:pt x="477" y="3655"/>
                  </a:lnTo>
                  <a:lnTo>
                    <a:pt x="596" y="3337"/>
                  </a:lnTo>
                  <a:lnTo>
                    <a:pt x="755" y="3019"/>
                  </a:lnTo>
                  <a:lnTo>
                    <a:pt x="1112" y="2503"/>
                  </a:lnTo>
                  <a:lnTo>
                    <a:pt x="1509" y="2026"/>
                  </a:lnTo>
                  <a:lnTo>
                    <a:pt x="1946" y="1629"/>
                  </a:lnTo>
                  <a:lnTo>
                    <a:pt x="2383" y="1311"/>
                  </a:lnTo>
                  <a:lnTo>
                    <a:pt x="2900" y="1073"/>
                  </a:lnTo>
                  <a:lnTo>
                    <a:pt x="3376" y="914"/>
                  </a:lnTo>
                  <a:lnTo>
                    <a:pt x="3853" y="834"/>
                  </a:lnTo>
                  <a:lnTo>
                    <a:pt x="4330" y="795"/>
                  </a:lnTo>
                  <a:lnTo>
                    <a:pt x="4767" y="795"/>
                  </a:lnTo>
                  <a:lnTo>
                    <a:pt x="5204" y="874"/>
                  </a:lnTo>
                  <a:lnTo>
                    <a:pt x="5561" y="1033"/>
                  </a:lnTo>
                  <a:lnTo>
                    <a:pt x="5879" y="1232"/>
                  </a:lnTo>
                  <a:lnTo>
                    <a:pt x="6117" y="1470"/>
                  </a:lnTo>
                  <a:lnTo>
                    <a:pt x="6197" y="1589"/>
                  </a:lnTo>
                  <a:lnTo>
                    <a:pt x="6276" y="1748"/>
                  </a:lnTo>
                  <a:lnTo>
                    <a:pt x="6316" y="1907"/>
                  </a:lnTo>
                  <a:lnTo>
                    <a:pt x="6316" y="2066"/>
                  </a:lnTo>
                  <a:lnTo>
                    <a:pt x="6355" y="2423"/>
                  </a:lnTo>
                  <a:lnTo>
                    <a:pt x="6316" y="2820"/>
                  </a:lnTo>
                  <a:lnTo>
                    <a:pt x="6236" y="3496"/>
                  </a:lnTo>
                  <a:lnTo>
                    <a:pt x="6038" y="4171"/>
                  </a:lnTo>
                  <a:lnTo>
                    <a:pt x="5799" y="4806"/>
                  </a:lnTo>
                  <a:lnTo>
                    <a:pt x="5482" y="5402"/>
                  </a:lnTo>
                  <a:lnTo>
                    <a:pt x="5084" y="5958"/>
                  </a:lnTo>
                  <a:lnTo>
                    <a:pt x="4687" y="6475"/>
                  </a:lnTo>
                  <a:lnTo>
                    <a:pt x="4210" y="6951"/>
                  </a:lnTo>
                  <a:lnTo>
                    <a:pt x="3734" y="7349"/>
                  </a:lnTo>
                  <a:lnTo>
                    <a:pt x="3257" y="7706"/>
                  </a:lnTo>
                  <a:lnTo>
                    <a:pt x="2741" y="7984"/>
                  </a:lnTo>
                  <a:lnTo>
                    <a:pt x="2264" y="8222"/>
                  </a:lnTo>
                  <a:lnTo>
                    <a:pt x="1788" y="8421"/>
                  </a:lnTo>
                  <a:lnTo>
                    <a:pt x="1351" y="8500"/>
                  </a:lnTo>
                  <a:lnTo>
                    <a:pt x="914" y="8540"/>
                  </a:lnTo>
                  <a:lnTo>
                    <a:pt x="556" y="8500"/>
                  </a:lnTo>
                  <a:lnTo>
                    <a:pt x="477" y="8500"/>
                  </a:lnTo>
                  <a:lnTo>
                    <a:pt x="397" y="8540"/>
                  </a:lnTo>
                  <a:lnTo>
                    <a:pt x="238" y="8659"/>
                  </a:lnTo>
                  <a:lnTo>
                    <a:pt x="119" y="8818"/>
                  </a:lnTo>
                  <a:lnTo>
                    <a:pt x="40" y="9017"/>
                  </a:lnTo>
                  <a:lnTo>
                    <a:pt x="0" y="9255"/>
                  </a:lnTo>
                  <a:lnTo>
                    <a:pt x="40" y="9454"/>
                  </a:lnTo>
                  <a:lnTo>
                    <a:pt x="119" y="9533"/>
                  </a:lnTo>
                  <a:lnTo>
                    <a:pt x="199" y="9613"/>
                  </a:lnTo>
                  <a:lnTo>
                    <a:pt x="318" y="9692"/>
                  </a:lnTo>
                  <a:lnTo>
                    <a:pt x="437" y="9732"/>
                  </a:lnTo>
                  <a:lnTo>
                    <a:pt x="795" y="9732"/>
                  </a:lnTo>
                  <a:lnTo>
                    <a:pt x="1192" y="9613"/>
                  </a:lnTo>
                  <a:lnTo>
                    <a:pt x="1629" y="9454"/>
                  </a:lnTo>
                  <a:lnTo>
                    <a:pt x="2105" y="9176"/>
                  </a:lnTo>
                  <a:lnTo>
                    <a:pt x="2622" y="8858"/>
                  </a:lnTo>
                  <a:lnTo>
                    <a:pt x="3098" y="8500"/>
                  </a:lnTo>
                  <a:lnTo>
                    <a:pt x="3615" y="8064"/>
                  </a:lnTo>
                  <a:lnTo>
                    <a:pt x="4131" y="7587"/>
                  </a:lnTo>
                  <a:lnTo>
                    <a:pt x="4608" y="7110"/>
                  </a:lnTo>
                  <a:lnTo>
                    <a:pt x="5084" y="6634"/>
                  </a:lnTo>
                  <a:lnTo>
                    <a:pt x="5521" y="6117"/>
                  </a:lnTo>
                  <a:lnTo>
                    <a:pt x="5918" y="5641"/>
                  </a:lnTo>
                  <a:lnTo>
                    <a:pt x="6236" y="5164"/>
                  </a:lnTo>
                  <a:lnTo>
                    <a:pt x="6514" y="4687"/>
                  </a:lnTo>
                  <a:lnTo>
                    <a:pt x="6753" y="4290"/>
                  </a:lnTo>
                  <a:lnTo>
                    <a:pt x="6872" y="3933"/>
                  </a:lnTo>
                  <a:lnTo>
                    <a:pt x="6951" y="3615"/>
                  </a:lnTo>
                  <a:lnTo>
                    <a:pt x="7031" y="3297"/>
                  </a:lnTo>
                  <a:lnTo>
                    <a:pt x="7031" y="3019"/>
                  </a:lnTo>
                  <a:lnTo>
                    <a:pt x="7031" y="2741"/>
                  </a:lnTo>
                  <a:lnTo>
                    <a:pt x="6991" y="2463"/>
                  </a:lnTo>
                  <a:lnTo>
                    <a:pt x="6911" y="2185"/>
                  </a:lnTo>
                  <a:lnTo>
                    <a:pt x="6832" y="1947"/>
                  </a:lnTo>
                  <a:lnTo>
                    <a:pt x="6713" y="1708"/>
                  </a:lnTo>
                  <a:lnTo>
                    <a:pt x="6594" y="1470"/>
                  </a:lnTo>
                  <a:lnTo>
                    <a:pt x="6435" y="1232"/>
                  </a:lnTo>
                  <a:lnTo>
                    <a:pt x="6077" y="874"/>
                  </a:lnTo>
                  <a:lnTo>
                    <a:pt x="5680" y="556"/>
                  </a:lnTo>
                  <a:lnTo>
                    <a:pt x="5204" y="318"/>
                  </a:lnTo>
                  <a:lnTo>
                    <a:pt x="4687" y="119"/>
                  </a:lnTo>
                  <a:lnTo>
                    <a:pt x="4131" y="40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3166;p71">
              <a:extLst>
                <a:ext uri="{FF2B5EF4-FFF2-40B4-BE49-F238E27FC236}">
                  <a16:creationId xmlns:a16="http://schemas.microsoft.com/office/drawing/2014/main" id="{6E186A7B-DAB5-8DD3-9E8E-3F54E826E5F3}"/>
                </a:ext>
              </a:extLst>
            </p:cNvPr>
            <p:cNvSpPr/>
            <p:nvPr/>
          </p:nvSpPr>
          <p:spPr>
            <a:xfrm>
              <a:off x="4302525" y="4255650"/>
              <a:ext cx="212525" cy="46700"/>
            </a:xfrm>
            <a:custGeom>
              <a:avLst/>
              <a:gdLst/>
              <a:ahLst/>
              <a:cxnLst/>
              <a:rect l="l" t="t" r="r" b="b"/>
              <a:pathLst>
                <a:path w="8501" h="1868" extrusionOk="0">
                  <a:moveTo>
                    <a:pt x="1311" y="0"/>
                  </a:moveTo>
                  <a:lnTo>
                    <a:pt x="1113" y="40"/>
                  </a:lnTo>
                  <a:lnTo>
                    <a:pt x="835" y="120"/>
                  </a:lnTo>
                  <a:lnTo>
                    <a:pt x="596" y="279"/>
                  </a:lnTo>
                  <a:lnTo>
                    <a:pt x="159" y="596"/>
                  </a:lnTo>
                  <a:lnTo>
                    <a:pt x="0" y="755"/>
                  </a:lnTo>
                  <a:lnTo>
                    <a:pt x="239" y="874"/>
                  </a:lnTo>
                  <a:lnTo>
                    <a:pt x="676" y="994"/>
                  </a:lnTo>
                  <a:lnTo>
                    <a:pt x="1391" y="1152"/>
                  </a:lnTo>
                  <a:lnTo>
                    <a:pt x="2463" y="1311"/>
                  </a:lnTo>
                  <a:lnTo>
                    <a:pt x="3933" y="1510"/>
                  </a:lnTo>
                  <a:lnTo>
                    <a:pt x="5879" y="1708"/>
                  </a:lnTo>
                  <a:lnTo>
                    <a:pt x="8381" y="1867"/>
                  </a:lnTo>
                  <a:lnTo>
                    <a:pt x="8421" y="1867"/>
                  </a:lnTo>
                  <a:lnTo>
                    <a:pt x="8461" y="1828"/>
                  </a:lnTo>
                  <a:lnTo>
                    <a:pt x="8501" y="1629"/>
                  </a:lnTo>
                  <a:lnTo>
                    <a:pt x="8501" y="1391"/>
                  </a:lnTo>
                  <a:lnTo>
                    <a:pt x="8461" y="1113"/>
                  </a:lnTo>
                  <a:lnTo>
                    <a:pt x="8342" y="557"/>
                  </a:lnTo>
                  <a:lnTo>
                    <a:pt x="8302" y="318"/>
                  </a:lnTo>
                  <a:lnTo>
                    <a:pt x="6753" y="318"/>
                  </a:lnTo>
                  <a:lnTo>
                    <a:pt x="4608" y="279"/>
                  </a:lnTo>
                  <a:lnTo>
                    <a:pt x="3536" y="279"/>
                  </a:lnTo>
                  <a:lnTo>
                    <a:pt x="2582" y="239"/>
                  </a:lnTo>
                  <a:lnTo>
                    <a:pt x="1907" y="159"/>
                  </a:lnTo>
                  <a:lnTo>
                    <a:pt x="1669" y="120"/>
                  </a:lnTo>
                  <a:lnTo>
                    <a:pt x="1510" y="40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3167;p71">
              <a:extLst>
                <a:ext uri="{FF2B5EF4-FFF2-40B4-BE49-F238E27FC236}">
                  <a16:creationId xmlns:a16="http://schemas.microsoft.com/office/drawing/2014/main" id="{4F397532-BAAD-709D-531E-C808289B8F18}"/>
                </a:ext>
              </a:extLst>
            </p:cNvPr>
            <p:cNvSpPr/>
            <p:nvPr/>
          </p:nvSpPr>
          <p:spPr>
            <a:xfrm>
              <a:off x="4516025" y="4258625"/>
              <a:ext cx="100325" cy="71525"/>
            </a:xfrm>
            <a:custGeom>
              <a:avLst/>
              <a:gdLst/>
              <a:ahLst/>
              <a:cxnLst/>
              <a:rect l="l" t="t" r="r" b="b"/>
              <a:pathLst>
                <a:path w="4013" h="2861" extrusionOk="0">
                  <a:moveTo>
                    <a:pt x="795" y="1"/>
                  </a:moveTo>
                  <a:lnTo>
                    <a:pt x="0" y="2463"/>
                  </a:lnTo>
                  <a:lnTo>
                    <a:pt x="358" y="2463"/>
                  </a:lnTo>
                  <a:lnTo>
                    <a:pt x="715" y="2543"/>
                  </a:lnTo>
                  <a:lnTo>
                    <a:pt x="1152" y="2622"/>
                  </a:lnTo>
                  <a:lnTo>
                    <a:pt x="1669" y="2781"/>
                  </a:lnTo>
                  <a:lnTo>
                    <a:pt x="2304" y="2861"/>
                  </a:lnTo>
                  <a:lnTo>
                    <a:pt x="3138" y="2861"/>
                  </a:lnTo>
                  <a:lnTo>
                    <a:pt x="3337" y="2781"/>
                  </a:lnTo>
                  <a:lnTo>
                    <a:pt x="3694" y="2821"/>
                  </a:lnTo>
                  <a:lnTo>
                    <a:pt x="3893" y="2821"/>
                  </a:lnTo>
                  <a:lnTo>
                    <a:pt x="3933" y="2741"/>
                  </a:lnTo>
                  <a:lnTo>
                    <a:pt x="3972" y="2582"/>
                  </a:lnTo>
                  <a:lnTo>
                    <a:pt x="3972" y="2503"/>
                  </a:lnTo>
                  <a:lnTo>
                    <a:pt x="3893" y="2424"/>
                  </a:lnTo>
                  <a:lnTo>
                    <a:pt x="3853" y="2344"/>
                  </a:lnTo>
                  <a:lnTo>
                    <a:pt x="3972" y="2265"/>
                  </a:lnTo>
                  <a:lnTo>
                    <a:pt x="4012" y="2185"/>
                  </a:lnTo>
                  <a:lnTo>
                    <a:pt x="4012" y="2066"/>
                  </a:lnTo>
                  <a:lnTo>
                    <a:pt x="3972" y="1907"/>
                  </a:lnTo>
                  <a:lnTo>
                    <a:pt x="3933" y="1788"/>
                  </a:lnTo>
                  <a:lnTo>
                    <a:pt x="3853" y="1709"/>
                  </a:lnTo>
                  <a:lnTo>
                    <a:pt x="3814" y="1669"/>
                  </a:lnTo>
                  <a:lnTo>
                    <a:pt x="3814" y="1629"/>
                  </a:lnTo>
                  <a:lnTo>
                    <a:pt x="3893" y="1589"/>
                  </a:lnTo>
                  <a:lnTo>
                    <a:pt x="3972" y="1510"/>
                  </a:lnTo>
                  <a:lnTo>
                    <a:pt x="4012" y="1351"/>
                  </a:lnTo>
                  <a:lnTo>
                    <a:pt x="3972" y="1192"/>
                  </a:lnTo>
                  <a:lnTo>
                    <a:pt x="3893" y="1033"/>
                  </a:lnTo>
                  <a:lnTo>
                    <a:pt x="3814" y="914"/>
                  </a:lnTo>
                  <a:lnTo>
                    <a:pt x="3694" y="835"/>
                  </a:lnTo>
                  <a:lnTo>
                    <a:pt x="3734" y="795"/>
                  </a:lnTo>
                  <a:lnTo>
                    <a:pt x="3774" y="755"/>
                  </a:lnTo>
                  <a:lnTo>
                    <a:pt x="3774" y="636"/>
                  </a:lnTo>
                  <a:lnTo>
                    <a:pt x="3655" y="398"/>
                  </a:lnTo>
                  <a:lnTo>
                    <a:pt x="3535" y="279"/>
                  </a:lnTo>
                  <a:lnTo>
                    <a:pt x="3337" y="160"/>
                  </a:lnTo>
                  <a:lnTo>
                    <a:pt x="3138" y="80"/>
                  </a:lnTo>
                  <a:lnTo>
                    <a:pt x="2979" y="40"/>
                  </a:lnTo>
                  <a:lnTo>
                    <a:pt x="2781" y="40"/>
                  </a:lnTo>
                  <a:lnTo>
                    <a:pt x="2582" y="80"/>
                  </a:lnTo>
                  <a:lnTo>
                    <a:pt x="2225" y="120"/>
                  </a:lnTo>
                  <a:lnTo>
                    <a:pt x="1748" y="160"/>
                  </a:lnTo>
                  <a:lnTo>
                    <a:pt x="1271" y="120"/>
                  </a:lnTo>
                  <a:lnTo>
                    <a:pt x="1033" y="80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293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3168;p71">
              <a:extLst>
                <a:ext uri="{FF2B5EF4-FFF2-40B4-BE49-F238E27FC236}">
                  <a16:creationId xmlns:a16="http://schemas.microsoft.com/office/drawing/2014/main" id="{08F4E8FD-0ECE-F9B3-BDBC-C59FB49148BB}"/>
                </a:ext>
              </a:extLst>
            </p:cNvPr>
            <p:cNvSpPr/>
            <p:nvPr/>
          </p:nvSpPr>
          <p:spPr>
            <a:xfrm>
              <a:off x="4342250" y="4056050"/>
              <a:ext cx="210550" cy="277075"/>
            </a:xfrm>
            <a:custGeom>
              <a:avLst/>
              <a:gdLst/>
              <a:ahLst/>
              <a:cxnLst/>
              <a:rect l="l" t="t" r="r" b="b"/>
              <a:pathLst>
                <a:path w="8422" h="11083" extrusionOk="0">
                  <a:moveTo>
                    <a:pt x="2463" y="1"/>
                  </a:moveTo>
                  <a:lnTo>
                    <a:pt x="1986" y="80"/>
                  </a:lnTo>
                  <a:lnTo>
                    <a:pt x="1748" y="120"/>
                  </a:lnTo>
                  <a:lnTo>
                    <a:pt x="1470" y="199"/>
                  </a:lnTo>
                  <a:lnTo>
                    <a:pt x="1192" y="318"/>
                  </a:lnTo>
                  <a:lnTo>
                    <a:pt x="914" y="477"/>
                  </a:lnTo>
                  <a:lnTo>
                    <a:pt x="675" y="676"/>
                  </a:lnTo>
                  <a:lnTo>
                    <a:pt x="477" y="954"/>
                  </a:lnTo>
                  <a:lnTo>
                    <a:pt x="278" y="1232"/>
                  </a:lnTo>
                  <a:lnTo>
                    <a:pt x="119" y="1629"/>
                  </a:lnTo>
                  <a:lnTo>
                    <a:pt x="40" y="2066"/>
                  </a:lnTo>
                  <a:lnTo>
                    <a:pt x="0" y="2583"/>
                  </a:lnTo>
                  <a:lnTo>
                    <a:pt x="40" y="3139"/>
                  </a:lnTo>
                  <a:lnTo>
                    <a:pt x="159" y="3814"/>
                  </a:lnTo>
                  <a:lnTo>
                    <a:pt x="239" y="4211"/>
                  </a:lnTo>
                  <a:lnTo>
                    <a:pt x="477" y="5204"/>
                  </a:lnTo>
                  <a:lnTo>
                    <a:pt x="675" y="5840"/>
                  </a:lnTo>
                  <a:lnTo>
                    <a:pt x="914" y="6515"/>
                  </a:lnTo>
                  <a:lnTo>
                    <a:pt x="1152" y="7230"/>
                  </a:lnTo>
                  <a:lnTo>
                    <a:pt x="1470" y="7905"/>
                  </a:lnTo>
                  <a:lnTo>
                    <a:pt x="1907" y="8421"/>
                  </a:lnTo>
                  <a:lnTo>
                    <a:pt x="2383" y="8938"/>
                  </a:lnTo>
                  <a:lnTo>
                    <a:pt x="2979" y="9375"/>
                  </a:lnTo>
                  <a:lnTo>
                    <a:pt x="3655" y="9772"/>
                  </a:lnTo>
                  <a:lnTo>
                    <a:pt x="4409" y="10169"/>
                  </a:lnTo>
                  <a:lnTo>
                    <a:pt x="5204" y="10527"/>
                  </a:lnTo>
                  <a:lnTo>
                    <a:pt x="6117" y="10805"/>
                  </a:lnTo>
                  <a:lnTo>
                    <a:pt x="7071" y="11083"/>
                  </a:lnTo>
                  <a:lnTo>
                    <a:pt x="7309" y="10924"/>
                  </a:lnTo>
                  <a:lnTo>
                    <a:pt x="7547" y="10725"/>
                  </a:lnTo>
                  <a:lnTo>
                    <a:pt x="7746" y="10527"/>
                  </a:lnTo>
                  <a:lnTo>
                    <a:pt x="7905" y="10328"/>
                  </a:lnTo>
                  <a:lnTo>
                    <a:pt x="8183" y="9931"/>
                  </a:lnTo>
                  <a:lnTo>
                    <a:pt x="8342" y="9534"/>
                  </a:lnTo>
                  <a:lnTo>
                    <a:pt x="8421" y="9136"/>
                  </a:lnTo>
                  <a:lnTo>
                    <a:pt x="8421" y="8739"/>
                  </a:lnTo>
                  <a:lnTo>
                    <a:pt x="8381" y="8382"/>
                  </a:lnTo>
                  <a:lnTo>
                    <a:pt x="8302" y="8064"/>
                  </a:lnTo>
                  <a:lnTo>
                    <a:pt x="7905" y="7786"/>
                  </a:lnTo>
                  <a:lnTo>
                    <a:pt x="7507" y="7508"/>
                  </a:lnTo>
                  <a:lnTo>
                    <a:pt x="6713" y="7031"/>
                  </a:lnTo>
                  <a:lnTo>
                    <a:pt x="6316" y="6793"/>
                  </a:lnTo>
                  <a:lnTo>
                    <a:pt x="5998" y="6555"/>
                  </a:lnTo>
                  <a:lnTo>
                    <a:pt x="5720" y="6316"/>
                  </a:lnTo>
                  <a:lnTo>
                    <a:pt x="5521" y="6038"/>
                  </a:lnTo>
                  <a:lnTo>
                    <a:pt x="5323" y="5641"/>
                  </a:lnTo>
                  <a:lnTo>
                    <a:pt x="5204" y="5283"/>
                  </a:lnTo>
                  <a:lnTo>
                    <a:pt x="5084" y="4847"/>
                  </a:lnTo>
                  <a:lnTo>
                    <a:pt x="5045" y="4410"/>
                  </a:lnTo>
                  <a:lnTo>
                    <a:pt x="4965" y="3854"/>
                  </a:lnTo>
                  <a:lnTo>
                    <a:pt x="4846" y="3258"/>
                  </a:lnTo>
                  <a:lnTo>
                    <a:pt x="4687" y="2543"/>
                  </a:lnTo>
                  <a:lnTo>
                    <a:pt x="4409" y="1669"/>
                  </a:lnTo>
                  <a:lnTo>
                    <a:pt x="4290" y="1272"/>
                  </a:lnTo>
                  <a:lnTo>
                    <a:pt x="4131" y="914"/>
                  </a:lnTo>
                  <a:lnTo>
                    <a:pt x="3972" y="636"/>
                  </a:lnTo>
                  <a:lnTo>
                    <a:pt x="3774" y="398"/>
                  </a:lnTo>
                  <a:lnTo>
                    <a:pt x="3575" y="239"/>
                  </a:lnTo>
                  <a:lnTo>
                    <a:pt x="3337" y="120"/>
                  </a:lnTo>
                  <a:lnTo>
                    <a:pt x="3098" y="40"/>
                  </a:lnTo>
                  <a:lnTo>
                    <a:pt x="2781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169;p71">
              <a:extLst>
                <a:ext uri="{FF2B5EF4-FFF2-40B4-BE49-F238E27FC236}">
                  <a16:creationId xmlns:a16="http://schemas.microsoft.com/office/drawing/2014/main" id="{DC155A9F-DB52-19A8-802B-71F5C6770095}"/>
                </a:ext>
              </a:extLst>
            </p:cNvPr>
            <p:cNvSpPr/>
            <p:nvPr/>
          </p:nvSpPr>
          <p:spPr>
            <a:xfrm>
              <a:off x="4480275" y="4230825"/>
              <a:ext cx="62575" cy="100325"/>
            </a:xfrm>
            <a:custGeom>
              <a:avLst/>
              <a:gdLst/>
              <a:ahLst/>
              <a:cxnLst/>
              <a:rect l="l" t="t" r="r" b="b"/>
              <a:pathLst>
                <a:path w="2503" h="4013" extrusionOk="0">
                  <a:moveTo>
                    <a:pt x="1192" y="0"/>
                  </a:moveTo>
                  <a:lnTo>
                    <a:pt x="1271" y="318"/>
                  </a:lnTo>
                  <a:lnTo>
                    <a:pt x="1391" y="755"/>
                  </a:lnTo>
                  <a:lnTo>
                    <a:pt x="1391" y="993"/>
                  </a:lnTo>
                  <a:lnTo>
                    <a:pt x="1391" y="1232"/>
                  </a:lnTo>
                  <a:lnTo>
                    <a:pt x="1311" y="1510"/>
                  </a:lnTo>
                  <a:lnTo>
                    <a:pt x="1192" y="1828"/>
                  </a:lnTo>
                  <a:lnTo>
                    <a:pt x="993" y="2304"/>
                  </a:lnTo>
                  <a:lnTo>
                    <a:pt x="795" y="2701"/>
                  </a:lnTo>
                  <a:lnTo>
                    <a:pt x="596" y="2940"/>
                  </a:lnTo>
                  <a:lnTo>
                    <a:pt x="437" y="3178"/>
                  </a:lnTo>
                  <a:lnTo>
                    <a:pt x="199" y="3416"/>
                  </a:lnTo>
                  <a:lnTo>
                    <a:pt x="0" y="3655"/>
                  </a:lnTo>
                  <a:lnTo>
                    <a:pt x="1152" y="4012"/>
                  </a:lnTo>
                  <a:lnTo>
                    <a:pt x="1311" y="3853"/>
                  </a:lnTo>
                  <a:lnTo>
                    <a:pt x="1669" y="3496"/>
                  </a:lnTo>
                  <a:lnTo>
                    <a:pt x="1867" y="3258"/>
                  </a:lnTo>
                  <a:lnTo>
                    <a:pt x="2066" y="2980"/>
                  </a:lnTo>
                  <a:lnTo>
                    <a:pt x="2225" y="2662"/>
                  </a:lnTo>
                  <a:lnTo>
                    <a:pt x="2344" y="2344"/>
                  </a:lnTo>
                  <a:lnTo>
                    <a:pt x="2463" y="2066"/>
                  </a:lnTo>
                  <a:lnTo>
                    <a:pt x="2503" y="1788"/>
                  </a:lnTo>
                  <a:lnTo>
                    <a:pt x="2503" y="1550"/>
                  </a:lnTo>
                  <a:lnTo>
                    <a:pt x="2503" y="1311"/>
                  </a:lnTo>
                  <a:lnTo>
                    <a:pt x="2423" y="954"/>
                  </a:lnTo>
                  <a:lnTo>
                    <a:pt x="2344" y="755"/>
                  </a:lnTo>
                  <a:lnTo>
                    <a:pt x="1589" y="239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170;p71">
              <a:extLst>
                <a:ext uri="{FF2B5EF4-FFF2-40B4-BE49-F238E27FC236}">
                  <a16:creationId xmlns:a16="http://schemas.microsoft.com/office/drawing/2014/main" id="{18A7A016-7F65-6087-3D9C-5043428F062A}"/>
                </a:ext>
              </a:extLst>
            </p:cNvPr>
            <p:cNvSpPr/>
            <p:nvPr/>
          </p:nvSpPr>
          <p:spPr>
            <a:xfrm>
              <a:off x="4492200" y="4235800"/>
              <a:ext cx="40725" cy="93350"/>
            </a:xfrm>
            <a:custGeom>
              <a:avLst/>
              <a:gdLst/>
              <a:ahLst/>
              <a:cxnLst/>
              <a:rect l="l" t="t" r="r" b="b"/>
              <a:pathLst>
                <a:path w="1629" h="3734" extrusionOk="0">
                  <a:moveTo>
                    <a:pt x="1033" y="0"/>
                  </a:moveTo>
                  <a:lnTo>
                    <a:pt x="1152" y="397"/>
                  </a:lnTo>
                  <a:lnTo>
                    <a:pt x="1192" y="715"/>
                  </a:lnTo>
                  <a:lnTo>
                    <a:pt x="1192" y="1073"/>
                  </a:lnTo>
                  <a:lnTo>
                    <a:pt x="1192" y="1390"/>
                  </a:lnTo>
                  <a:lnTo>
                    <a:pt x="1112" y="1708"/>
                  </a:lnTo>
                  <a:lnTo>
                    <a:pt x="1033" y="1986"/>
                  </a:lnTo>
                  <a:lnTo>
                    <a:pt x="794" y="2502"/>
                  </a:lnTo>
                  <a:lnTo>
                    <a:pt x="516" y="2939"/>
                  </a:lnTo>
                  <a:lnTo>
                    <a:pt x="238" y="3297"/>
                  </a:lnTo>
                  <a:lnTo>
                    <a:pt x="0" y="3535"/>
                  </a:lnTo>
                  <a:lnTo>
                    <a:pt x="40" y="3575"/>
                  </a:lnTo>
                  <a:lnTo>
                    <a:pt x="437" y="3734"/>
                  </a:lnTo>
                  <a:lnTo>
                    <a:pt x="755" y="3337"/>
                  </a:lnTo>
                  <a:lnTo>
                    <a:pt x="1033" y="2939"/>
                  </a:lnTo>
                  <a:lnTo>
                    <a:pt x="1271" y="2542"/>
                  </a:lnTo>
                  <a:lnTo>
                    <a:pt x="1470" y="2145"/>
                  </a:lnTo>
                  <a:lnTo>
                    <a:pt x="1589" y="1708"/>
                  </a:lnTo>
                  <a:lnTo>
                    <a:pt x="1629" y="1271"/>
                  </a:lnTo>
                  <a:lnTo>
                    <a:pt x="1629" y="794"/>
                  </a:lnTo>
                  <a:lnTo>
                    <a:pt x="1509" y="318"/>
                  </a:lnTo>
                  <a:lnTo>
                    <a:pt x="1390" y="238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3171;p71">
              <a:extLst>
                <a:ext uri="{FF2B5EF4-FFF2-40B4-BE49-F238E27FC236}">
                  <a16:creationId xmlns:a16="http://schemas.microsoft.com/office/drawing/2014/main" id="{7336963E-F0D1-1CD6-021D-770BD53254DF}"/>
                </a:ext>
              </a:extLst>
            </p:cNvPr>
            <p:cNvSpPr/>
            <p:nvPr/>
          </p:nvSpPr>
          <p:spPr>
            <a:xfrm>
              <a:off x="4353175" y="4145425"/>
              <a:ext cx="119175" cy="74500"/>
            </a:xfrm>
            <a:custGeom>
              <a:avLst/>
              <a:gdLst/>
              <a:ahLst/>
              <a:cxnLst/>
              <a:rect l="l" t="t" r="r" b="b"/>
              <a:pathLst>
                <a:path w="4767" h="2980" extrusionOk="0">
                  <a:moveTo>
                    <a:pt x="3654" y="1"/>
                  </a:moveTo>
                  <a:lnTo>
                    <a:pt x="3297" y="40"/>
                  </a:lnTo>
                  <a:lnTo>
                    <a:pt x="2860" y="80"/>
                  </a:lnTo>
                  <a:lnTo>
                    <a:pt x="2423" y="199"/>
                  </a:lnTo>
                  <a:lnTo>
                    <a:pt x="1946" y="358"/>
                  </a:lnTo>
                  <a:lnTo>
                    <a:pt x="1470" y="557"/>
                  </a:lnTo>
                  <a:lnTo>
                    <a:pt x="1033" y="755"/>
                  </a:lnTo>
                  <a:lnTo>
                    <a:pt x="318" y="1192"/>
                  </a:lnTo>
                  <a:lnTo>
                    <a:pt x="80" y="1351"/>
                  </a:lnTo>
                  <a:lnTo>
                    <a:pt x="0" y="1430"/>
                  </a:lnTo>
                  <a:lnTo>
                    <a:pt x="159" y="2106"/>
                  </a:lnTo>
                  <a:lnTo>
                    <a:pt x="318" y="2582"/>
                  </a:lnTo>
                  <a:lnTo>
                    <a:pt x="477" y="2900"/>
                  </a:lnTo>
                  <a:lnTo>
                    <a:pt x="517" y="2980"/>
                  </a:lnTo>
                  <a:lnTo>
                    <a:pt x="1073" y="2662"/>
                  </a:lnTo>
                  <a:lnTo>
                    <a:pt x="1589" y="2304"/>
                  </a:lnTo>
                  <a:lnTo>
                    <a:pt x="2105" y="1987"/>
                  </a:lnTo>
                  <a:lnTo>
                    <a:pt x="2423" y="1828"/>
                  </a:lnTo>
                  <a:lnTo>
                    <a:pt x="2741" y="1708"/>
                  </a:lnTo>
                  <a:lnTo>
                    <a:pt x="3059" y="1629"/>
                  </a:lnTo>
                  <a:lnTo>
                    <a:pt x="3376" y="1550"/>
                  </a:lnTo>
                  <a:lnTo>
                    <a:pt x="3933" y="1550"/>
                  </a:lnTo>
                  <a:lnTo>
                    <a:pt x="4409" y="1589"/>
                  </a:lnTo>
                  <a:lnTo>
                    <a:pt x="4767" y="1708"/>
                  </a:lnTo>
                  <a:lnTo>
                    <a:pt x="4727" y="1192"/>
                  </a:lnTo>
                  <a:lnTo>
                    <a:pt x="4647" y="755"/>
                  </a:lnTo>
                  <a:lnTo>
                    <a:pt x="4568" y="358"/>
                  </a:lnTo>
                  <a:lnTo>
                    <a:pt x="4489" y="279"/>
                  </a:lnTo>
                  <a:lnTo>
                    <a:pt x="4369" y="199"/>
                  </a:lnTo>
                  <a:lnTo>
                    <a:pt x="4171" y="120"/>
                  </a:lnTo>
                  <a:lnTo>
                    <a:pt x="3972" y="40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3172;p71">
              <a:extLst>
                <a:ext uri="{FF2B5EF4-FFF2-40B4-BE49-F238E27FC236}">
                  <a16:creationId xmlns:a16="http://schemas.microsoft.com/office/drawing/2014/main" id="{57A8777A-6A56-F8CA-2916-AFAFEF6D1468}"/>
                </a:ext>
              </a:extLst>
            </p:cNvPr>
            <p:cNvSpPr/>
            <p:nvPr/>
          </p:nvSpPr>
          <p:spPr>
            <a:xfrm>
              <a:off x="4355150" y="4158325"/>
              <a:ext cx="116200" cy="52675"/>
            </a:xfrm>
            <a:custGeom>
              <a:avLst/>
              <a:gdLst/>
              <a:ahLst/>
              <a:cxnLst/>
              <a:rect l="l" t="t" r="r" b="b"/>
              <a:pathLst>
                <a:path w="4648" h="2107" extrusionOk="0">
                  <a:moveTo>
                    <a:pt x="3258" y="1"/>
                  </a:moveTo>
                  <a:lnTo>
                    <a:pt x="3019" y="41"/>
                  </a:lnTo>
                  <a:lnTo>
                    <a:pt x="2781" y="80"/>
                  </a:lnTo>
                  <a:lnTo>
                    <a:pt x="2265" y="199"/>
                  </a:lnTo>
                  <a:lnTo>
                    <a:pt x="1788" y="358"/>
                  </a:lnTo>
                  <a:lnTo>
                    <a:pt x="1311" y="557"/>
                  </a:lnTo>
                  <a:lnTo>
                    <a:pt x="914" y="756"/>
                  </a:lnTo>
                  <a:lnTo>
                    <a:pt x="239" y="1113"/>
                  </a:lnTo>
                  <a:lnTo>
                    <a:pt x="1" y="1232"/>
                  </a:lnTo>
                  <a:lnTo>
                    <a:pt x="80" y="1510"/>
                  </a:lnTo>
                  <a:lnTo>
                    <a:pt x="279" y="2106"/>
                  </a:lnTo>
                  <a:lnTo>
                    <a:pt x="1232" y="1471"/>
                  </a:lnTo>
                  <a:lnTo>
                    <a:pt x="1987" y="1034"/>
                  </a:lnTo>
                  <a:lnTo>
                    <a:pt x="2344" y="835"/>
                  </a:lnTo>
                  <a:lnTo>
                    <a:pt x="2702" y="716"/>
                  </a:lnTo>
                  <a:lnTo>
                    <a:pt x="3139" y="636"/>
                  </a:lnTo>
                  <a:lnTo>
                    <a:pt x="3496" y="597"/>
                  </a:lnTo>
                  <a:lnTo>
                    <a:pt x="4092" y="597"/>
                  </a:lnTo>
                  <a:lnTo>
                    <a:pt x="4449" y="676"/>
                  </a:lnTo>
                  <a:lnTo>
                    <a:pt x="4648" y="756"/>
                  </a:lnTo>
                  <a:lnTo>
                    <a:pt x="4648" y="557"/>
                  </a:lnTo>
                  <a:lnTo>
                    <a:pt x="4608" y="398"/>
                  </a:lnTo>
                  <a:lnTo>
                    <a:pt x="4568" y="199"/>
                  </a:lnTo>
                  <a:lnTo>
                    <a:pt x="4171" y="120"/>
                  </a:lnTo>
                  <a:lnTo>
                    <a:pt x="3734" y="41"/>
                  </a:lnTo>
                  <a:lnTo>
                    <a:pt x="3258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173;p71">
              <a:extLst>
                <a:ext uri="{FF2B5EF4-FFF2-40B4-BE49-F238E27FC236}">
                  <a16:creationId xmlns:a16="http://schemas.microsoft.com/office/drawing/2014/main" id="{2D31B8E4-2988-44BC-0900-16E677E89E41}"/>
                </a:ext>
              </a:extLst>
            </p:cNvPr>
            <p:cNvSpPr/>
            <p:nvPr/>
          </p:nvSpPr>
          <p:spPr>
            <a:xfrm>
              <a:off x="4357150" y="3897175"/>
              <a:ext cx="125125" cy="114225"/>
            </a:xfrm>
            <a:custGeom>
              <a:avLst/>
              <a:gdLst/>
              <a:ahLst/>
              <a:cxnLst/>
              <a:rect l="l" t="t" r="r" b="b"/>
              <a:pathLst>
                <a:path w="5005" h="4569" extrusionOk="0">
                  <a:moveTo>
                    <a:pt x="4846" y="0"/>
                  </a:moveTo>
                  <a:lnTo>
                    <a:pt x="4171" y="159"/>
                  </a:lnTo>
                  <a:lnTo>
                    <a:pt x="2622" y="437"/>
                  </a:lnTo>
                  <a:lnTo>
                    <a:pt x="1787" y="636"/>
                  </a:lnTo>
                  <a:lnTo>
                    <a:pt x="1033" y="835"/>
                  </a:lnTo>
                  <a:lnTo>
                    <a:pt x="477" y="993"/>
                  </a:lnTo>
                  <a:lnTo>
                    <a:pt x="278" y="1073"/>
                  </a:lnTo>
                  <a:lnTo>
                    <a:pt x="199" y="1152"/>
                  </a:lnTo>
                  <a:lnTo>
                    <a:pt x="119" y="1271"/>
                  </a:lnTo>
                  <a:lnTo>
                    <a:pt x="79" y="1391"/>
                  </a:lnTo>
                  <a:lnTo>
                    <a:pt x="0" y="1788"/>
                  </a:lnTo>
                  <a:lnTo>
                    <a:pt x="0" y="2264"/>
                  </a:lnTo>
                  <a:lnTo>
                    <a:pt x="0" y="2781"/>
                  </a:lnTo>
                  <a:lnTo>
                    <a:pt x="40" y="3734"/>
                  </a:lnTo>
                  <a:lnTo>
                    <a:pt x="79" y="4250"/>
                  </a:lnTo>
                  <a:lnTo>
                    <a:pt x="119" y="4330"/>
                  </a:lnTo>
                  <a:lnTo>
                    <a:pt x="238" y="4370"/>
                  </a:lnTo>
                  <a:lnTo>
                    <a:pt x="516" y="4489"/>
                  </a:lnTo>
                  <a:lnTo>
                    <a:pt x="953" y="4529"/>
                  </a:lnTo>
                  <a:lnTo>
                    <a:pt x="1470" y="4568"/>
                  </a:lnTo>
                  <a:lnTo>
                    <a:pt x="1986" y="4568"/>
                  </a:lnTo>
                  <a:lnTo>
                    <a:pt x="2463" y="4489"/>
                  </a:lnTo>
                  <a:lnTo>
                    <a:pt x="2900" y="4449"/>
                  </a:lnTo>
                  <a:lnTo>
                    <a:pt x="3178" y="4330"/>
                  </a:lnTo>
                  <a:lnTo>
                    <a:pt x="3615" y="4092"/>
                  </a:lnTo>
                  <a:lnTo>
                    <a:pt x="3853" y="3893"/>
                  </a:lnTo>
                  <a:lnTo>
                    <a:pt x="4091" y="3655"/>
                  </a:lnTo>
                  <a:lnTo>
                    <a:pt x="4528" y="3257"/>
                  </a:lnTo>
                  <a:lnTo>
                    <a:pt x="4687" y="3099"/>
                  </a:lnTo>
                  <a:lnTo>
                    <a:pt x="4806" y="2940"/>
                  </a:lnTo>
                  <a:lnTo>
                    <a:pt x="4886" y="2701"/>
                  </a:lnTo>
                  <a:lnTo>
                    <a:pt x="4925" y="2503"/>
                  </a:lnTo>
                  <a:lnTo>
                    <a:pt x="5005" y="1986"/>
                  </a:lnTo>
                  <a:lnTo>
                    <a:pt x="4965" y="1510"/>
                  </a:lnTo>
                  <a:lnTo>
                    <a:pt x="4886" y="556"/>
                  </a:lnTo>
                  <a:lnTo>
                    <a:pt x="4846" y="239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174;p71">
              <a:extLst>
                <a:ext uri="{FF2B5EF4-FFF2-40B4-BE49-F238E27FC236}">
                  <a16:creationId xmlns:a16="http://schemas.microsoft.com/office/drawing/2014/main" id="{194E2CD6-AAD7-9E1D-0A3D-7E0D71F05285}"/>
                </a:ext>
              </a:extLst>
            </p:cNvPr>
            <p:cNvSpPr/>
            <p:nvPr/>
          </p:nvSpPr>
          <p:spPr>
            <a:xfrm>
              <a:off x="4300525" y="3869375"/>
              <a:ext cx="231400" cy="83425"/>
            </a:xfrm>
            <a:custGeom>
              <a:avLst/>
              <a:gdLst/>
              <a:ahLst/>
              <a:cxnLst/>
              <a:rect l="l" t="t" r="r" b="b"/>
              <a:pathLst>
                <a:path w="9256" h="3337" extrusionOk="0">
                  <a:moveTo>
                    <a:pt x="8581" y="0"/>
                  </a:moveTo>
                  <a:lnTo>
                    <a:pt x="8144" y="119"/>
                  </a:lnTo>
                  <a:lnTo>
                    <a:pt x="7190" y="437"/>
                  </a:lnTo>
                  <a:lnTo>
                    <a:pt x="4410" y="1311"/>
                  </a:lnTo>
                  <a:lnTo>
                    <a:pt x="438" y="2622"/>
                  </a:lnTo>
                  <a:lnTo>
                    <a:pt x="239" y="2741"/>
                  </a:lnTo>
                  <a:lnTo>
                    <a:pt x="80" y="2860"/>
                  </a:lnTo>
                  <a:lnTo>
                    <a:pt x="1" y="2940"/>
                  </a:lnTo>
                  <a:lnTo>
                    <a:pt x="1" y="3019"/>
                  </a:lnTo>
                  <a:lnTo>
                    <a:pt x="1" y="3138"/>
                  </a:lnTo>
                  <a:lnTo>
                    <a:pt x="41" y="3218"/>
                  </a:lnTo>
                  <a:lnTo>
                    <a:pt x="120" y="3257"/>
                  </a:lnTo>
                  <a:lnTo>
                    <a:pt x="239" y="3297"/>
                  </a:lnTo>
                  <a:lnTo>
                    <a:pt x="676" y="3337"/>
                  </a:lnTo>
                  <a:lnTo>
                    <a:pt x="1232" y="3297"/>
                  </a:lnTo>
                  <a:lnTo>
                    <a:pt x="1908" y="3257"/>
                  </a:lnTo>
                  <a:lnTo>
                    <a:pt x="2623" y="3138"/>
                  </a:lnTo>
                  <a:lnTo>
                    <a:pt x="3298" y="3019"/>
                  </a:lnTo>
                  <a:lnTo>
                    <a:pt x="3894" y="2860"/>
                  </a:lnTo>
                  <a:lnTo>
                    <a:pt x="4291" y="2701"/>
                  </a:lnTo>
                  <a:lnTo>
                    <a:pt x="5046" y="2304"/>
                  </a:lnTo>
                  <a:lnTo>
                    <a:pt x="5959" y="1907"/>
                  </a:lnTo>
                  <a:lnTo>
                    <a:pt x="6873" y="1589"/>
                  </a:lnTo>
                  <a:lnTo>
                    <a:pt x="7270" y="1430"/>
                  </a:lnTo>
                  <a:lnTo>
                    <a:pt x="7588" y="1351"/>
                  </a:lnTo>
                  <a:lnTo>
                    <a:pt x="8183" y="1232"/>
                  </a:lnTo>
                  <a:lnTo>
                    <a:pt x="8740" y="1073"/>
                  </a:lnTo>
                  <a:lnTo>
                    <a:pt x="8938" y="954"/>
                  </a:lnTo>
                  <a:lnTo>
                    <a:pt x="9097" y="874"/>
                  </a:lnTo>
                  <a:lnTo>
                    <a:pt x="9216" y="755"/>
                  </a:lnTo>
                  <a:lnTo>
                    <a:pt x="9256" y="596"/>
                  </a:lnTo>
                  <a:lnTo>
                    <a:pt x="9256" y="477"/>
                  </a:lnTo>
                  <a:lnTo>
                    <a:pt x="9216" y="358"/>
                  </a:lnTo>
                  <a:lnTo>
                    <a:pt x="9137" y="239"/>
                  </a:lnTo>
                  <a:lnTo>
                    <a:pt x="9018" y="159"/>
                  </a:lnTo>
                  <a:lnTo>
                    <a:pt x="8779" y="40"/>
                  </a:lnTo>
                  <a:lnTo>
                    <a:pt x="8581" y="0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175;p71">
              <a:extLst>
                <a:ext uri="{FF2B5EF4-FFF2-40B4-BE49-F238E27FC236}">
                  <a16:creationId xmlns:a16="http://schemas.microsoft.com/office/drawing/2014/main" id="{8D6B149A-BDB8-B711-7C74-8E4A5544D06B}"/>
                </a:ext>
              </a:extLst>
            </p:cNvPr>
            <p:cNvSpPr/>
            <p:nvPr/>
          </p:nvSpPr>
          <p:spPr>
            <a:xfrm>
              <a:off x="4349200" y="3813750"/>
              <a:ext cx="160900" cy="110250"/>
            </a:xfrm>
            <a:custGeom>
              <a:avLst/>
              <a:gdLst/>
              <a:ahLst/>
              <a:cxnLst/>
              <a:rect l="l" t="t" r="r" b="b"/>
              <a:pathLst>
                <a:path w="6436" h="4410" extrusionOk="0">
                  <a:moveTo>
                    <a:pt x="3257" y="1"/>
                  </a:moveTo>
                  <a:lnTo>
                    <a:pt x="2860" y="41"/>
                  </a:lnTo>
                  <a:lnTo>
                    <a:pt x="2542" y="120"/>
                  </a:lnTo>
                  <a:lnTo>
                    <a:pt x="2145" y="239"/>
                  </a:lnTo>
                  <a:lnTo>
                    <a:pt x="1708" y="398"/>
                  </a:lnTo>
                  <a:lnTo>
                    <a:pt x="1271" y="636"/>
                  </a:lnTo>
                  <a:lnTo>
                    <a:pt x="874" y="914"/>
                  </a:lnTo>
                  <a:lnTo>
                    <a:pt x="715" y="1073"/>
                  </a:lnTo>
                  <a:lnTo>
                    <a:pt x="517" y="1272"/>
                  </a:lnTo>
                  <a:lnTo>
                    <a:pt x="397" y="1471"/>
                  </a:lnTo>
                  <a:lnTo>
                    <a:pt x="278" y="1669"/>
                  </a:lnTo>
                  <a:lnTo>
                    <a:pt x="159" y="1907"/>
                  </a:lnTo>
                  <a:lnTo>
                    <a:pt x="119" y="2185"/>
                  </a:lnTo>
                  <a:lnTo>
                    <a:pt x="40" y="2702"/>
                  </a:lnTo>
                  <a:lnTo>
                    <a:pt x="0" y="3179"/>
                  </a:lnTo>
                  <a:lnTo>
                    <a:pt x="0" y="3536"/>
                  </a:lnTo>
                  <a:lnTo>
                    <a:pt x="40" y="3854"/>
                  </a:lnTo>
                  <a:lnTo>
                    <a:pt x="119" y="4291"/>
                  </a:lnTo>
                  <a:lnTo>
                    <a:pt x="159" y="4410"/>
                  </a:lnTo>
                  <a:lnTo>
                    <a:pt x="2701" y="3615"/>
                  </a:lnTo>
                  <a:lnTo>
                    <a:pt x="4767" y="3020"/>
                  </a:lnTo>
                  <a:lnTo>
                    <a:pt x="5680" y="2781"/>
                  </a:lnTo>
                  <a:lnTo>
                    <a:pt x="6356" y="2662"/>
                  </a:lnTo>
                  <a:lnTo>
                    <a:pt x="6395" y="2622"/>
                  </a:lnTo>
                  <a:lnTo>
                    <a:pt x="6435" y="2583"/>
                  </a:lnTo>
                  <a:lnTo>
                    <a:pt x="6395" y="2384"/>
                  </a:lnTo>
                  <a:lnTo>
                    <a:pt x="6316" y="2106"/>
                  </a:lnTo>
                  <a:lnTo>
                    <a:pt x="6157" y="1788"/>
                  </a:lnTo>
                  <a:lnTo>
                    <a:pt x="5800" y="1113"/>
                  </a:lnTo>
                  <a:lnTo>
                    <a:pt x="5601" y="835"/>
                  </a:lnTo>
                  <a:lnTo>
                    <a:pt x="5442" y="676"/>
                  </a:lnTo>
                  <a:lnTo>
                    <a:pt x="5005" y="398"/>
                  </a:lnTo>
                  <a:lnTo>
                    <a:pt x="4727" y="279"/>
                  </a:lnTo>
                  <a:lnTo>
                    <a:pt x="4409" y="160"/>
                  </a:lnTo>
                  <a:lnTo>
                    <a:pt x="4052" y="41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176;p71">
              <a:extLst>
                <a:ext uri="{FF2B5EF4-FFF2-40B4-BE49-F238E27FC236}">
                  <a16:creationId xmlns:a16="http://schemas.microsoft.com/office/drawing/2014/main" id="{776C9EE6-827F-A7DA-6ED0-DC5A070C22C9}"/>
                </a:ext>
              </a:extLst>
            </p:cNvPr>
            <p:cNvSpPr/>
            <p:nvPr/>
          </p:nvSpPr>
          <p:spPr>
            <a:xfrm>
              <a:off x="4577600" y="3981575"/>
              <a:ext cx="54625" cy="43725"/>
            </a:xfrm>
            <a:custGeom>
              <a:avLst/>
              <a:gdLst/>
              <a:ahLst/>
              <a:cxnLst/>
              <a:rect l="l" t="t" r="r" b="b"/>
              <a:pathLst>
                <a:path w="2185" h="1749" extrusionOk="0">
                  <a:moveTo>
                    <a:pt x="1072" y="1"/>
                  </a:moveTo>
                  <a:lnTo>
                    <a:pt x="715" y="40"/>
                  </a:lnTo>
                  <a:lnTo>
                    <a:pt x="556" y="80"/>
                  </a:lnTo>
                  <a:lnTo>
                    <a:pt x="397" y="120"/>
                  </a:lnTo>
                  <a:lnTo>
                    <a:pt x="278" y="239"/>
                  </a:lnTo>
                  <a:lnTo>
                    <a:pt x="199" y="318"/>
                  </a:lnTo>
                  <a:lnTo>
                    <a:pt x="79" y="557"/>
                  </a:lnTo>
                  <a:lnTo>
                    <a:pt x="40" y="716"/>
                  </a:lnTo>
                  <a:lnTo>
                    <a:pt x="0" y="795"/>
                  </a:lnTo>
                  <a:lnTo>
                    <a:pt x="79" y="795"/>
                  </a:lnTo>
                  <a:lnTo>
                    <a:pt x="159" y="954"/>
                  </a:lnTo>
                  <a:lnTo>
                    <a:pt x="358" y="1351"/>
                  </a:lnTo>
                  <a:lnTo>
                    <a:pt x="516" y="1550"/>
                  </a:lnTo>
                  <a:lnTo>
                    <a:pt x="596" y="1589"/>
                  </a:lnTo>
                  <a:lnTo>
                    <a:pt x="675" y="1629"/>
                  </a:lnTo>
                  <a:lnTo>
                    <a:pt x="755" y="1629"/>
                  </a:lnTo>
                  <a:lnTo>
                    <a:pt x="794" y="1589"/>
                  </a:lnTo>
                  <a:lnTo>
                    <a:pt x="834" y="1510"/>
                  </a:lnTo>
                  <a:lnTo>
                    <a:pt x="874" y="1431"/>
                  </a:lnTo>
                  <a:lnTo>
                    <a:pt x="914" y="1192"/>
                  </a:lnTo>
                  <a:lnTo>
                    <a:pt x="834" y="874"/>
                  </a:lnTo>
                  <a:lnTo>
                    <a:pt x="804" y="696"/>
                  </a:lnTo>
                  <a:lnTo>
                    <a:pt x="914" y="914"/>
                  </a:lnTo>
                  <a:lnTo>
                    <a:pt x="914" y="1073"/>
                  </a:lnTo>
                  <a:lnTo>
                    <a:pt x="953" y="1351"/>
                  </a:lnTo>
                  <a:lnTo>
                    <a:pt x="953" y="1589"/>
                  </a:lnTo>
                  <a:lnTo>
                    <a:pt x="993" y="1669"/>
                  </a:lnTo>
                  <a:lnTo>
                    <a:pt x="1033" y="1709"/>
                  </a:lnTo>
                  <a:lnTo>
                    <a:pt x="1192" y="1748"/>
                  </a:lnTo>
                  <a:lnTo>
                    <a:pt x="1271" y="1709"/>
                  </a:lnTo>
                  <a:lnTo>
                    <a:pt x="1351" y="1589"/>
                  </a:lnTo>
                  <a:lnTo>
                    <a:pt x="1390" y="1470"/>
                  </a:lnTo>
                  <a:lnTo>
                    <a:pt x="1430" y="1153"/>
                  </a:lnTo>
                  <a:lnTo>
                    <a:pt x="1430" y="1033"/>
                  </a:lnTo>
                  <a:lnTo>
                    <a:pt x="1470" y="1351"/>
                  </a:lnTo>
                  <a:lnTo>
                    <a:pt x="1509" y="1550"/>
                  </a:lnTo>
                  <a:lnTo>
                    <a:pt x="1549" y="1589"/>
                  </a:lnTo>
                  <a:lnTo>
                    <a:pt x="1589" y="1589"/>
                  </a:lnTo>
                  <a:lnTo>
                    <a:pt x="1708" y="1470"/>
                  </a:lnTo>
                  <a:lnTo>
                    <a:pt x="1867" y="1272"/>
                  </a:lnTo>
                  <a:lnTo>
                    <a:pt x="1867" y="1351"/>
                  </a:lnTo>
                  <a:lnTo>
                    <a:pt x="1907" y="1431"/>
                  </a:lnTo>
                  <a:lnTo>
                    <a:pt x="1946" y="1510"/>
                  </a:lnTo>
                  <a:lnTo>
                    <a:pt x="1986" y="1510"/>
                  </a:lnTo>
                  <a:lnTo>
                    <a:pt x="2026" y="1470"/>
                  </a:lnTo>
                  <a:lnTo>
                    <a:pt x="2145" y="1272"/>
                  </a:lnTo>
                  <a:lnTo>
                    <a:pt x="2185" y="994"/>
                  </a:lnTo>
                  <a:lnTo>
                    <a:pt x="2185" y="716"/>
                  </a:lnTo>
                  <a:lnTo>
                    <a:pt x="2145" y="517"/>
                  </a:lnTo>
                  <a:lnTo>
                    <a:pt x="2066" y="358"/>
                  </a:lnTo>
                  <a:lnTo>
                    <a:pt x="1946" y="199"/>
                  </a:lnTo>
                  <a:lnTo>
                    <a:pt x="1708" y="120"/>
                  </a:lnTo>
                  <a:lnTo>
                    <a:pt x="1430" y="4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293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>
            <a:spLocks noGrp="1"/>
          </p:cNvSpPr>
          <p:nvPr>
            <p:ph type="title"/>
          </p:nvPr>
        </p:nvSpPr>
        <p:spPr>
          <a:xfrm>
            <a:off x="704849" y="1763625"/>
            <a:ext cx="3961119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 b="0"/>
          </a:p>
        </p:txBody>
      </p:sp>
      <p:sp>
        <p:nvSpPr>
          <p:cNvPr id="339" name="Google Shape;339;p41"/>
          <p:cNvSpPr txBox="1"/>
          <p:nvPr/>
        </p:nvSpPr>
        <p:spPr>
          <a:xfrm>
            <a:off x="6247925" y="468450"/>
            <a:ext cx="22614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exend Deca Medium"/>
                <a:sym typeface="Lexend Deca Medium"/>
              </a:rPr>
              <a:t>Team 2</a:t>
            </a:r>
            <a:endParaRPr sz="300"/>
          </a:p>
        </p:txBody>
      </p:sp>
      <p:grpSp>
        <p:nvGrpSpPr>
          <p:cNvPr id="340" name="Google Shape;340;p41"/>
          <p:cNvGrpSpPr/>
          <p:nvPr/>
        </p:nvGrpSpPr>
        <p:grpSpPr>
          <a:xfrm>
            <a:off x="5461506" y="1274054"/>
            <a:ext cx="2962481" cy="2957063"/>
            <a:chOff x="5461506" y="1274054"/>
            <a:chExt cx="2962481" cy="2957063"/>
          </a:xfrm>
        </p:grpSpPr>
        <p:grpSp>
          <p:nvGrpSpPr>
            <p:cNvPr id="341" name="Google Shape;341;p41"/>
            <p:cNvGrpSpPr/>
            <p:nvPr/>
          </p:nvGrpSpPr>
          <p:grpSpPr>
            <a:xfrm>
              <a:off x="5461506" y="1274054"/>
              <a:ext cx="2962481" cy="2957063"/>
              <a:chOff x="5181250" y="1759200"/>
              <a:chExt cx="2200625" cy="2196600"/>
            </a:xfrm>
          </p:grpSpPr>
          <p:sp>
            <p:nvSpPr>
              <p:cNvPr id="342" name="Google Shape;342;p41"/>
              <p:cNvSpPr/>
              <p:nvPr/>
            </p:nvSpPr>
            <p:spPr>
              <a:xfrm>
                <a:off x="5187250" y="1759200"/>
                <a:ext cx="2189625" cy="2189600"/>
              </a:xfrm>
              <a:custGeom>
                <a:avLst/>
                <a:gdLst/>
                <a:ahLst/>
                <a:cxnLst/>
                <a:rect l="l" t="t" r="r" b="b"/>
                <a:pathLst>
                  <a:path w="87585" h="87584" extrusionOk="0">
                    <a:moveTo>
                      <a:pt x="1" y="0"/>
                    </a:moveTo>
                    <a:lnTo>
                      <a:pt x="1" y="87584"/>
                    </a:lnTo>
                    <a:lnTo>
                      <a:pt x="87585" y="87584"/>
                    </a:lnTo>
                    <a:lnTo>
                      <a:pt x="875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41"/>
              <p:cNvSpPr/>
              <p:nvPr/>
            </p:nvSpPr>
            <p:spPr>
              <a:xfrm>
                <a:off x="5187250" y="1759200"/>
                <a:ext cx="2189625" cy="2189600"/>
              </a:xfrm>
              <a:custGeom>
                <a:avLst/>
                <a:gdLst/>
                <a:ahLst/>
                <a:cxnLst/>
                <a:rect l="l" t="t" r="r" b="b"/>
                <a:pathLst>
                  <a:path w="87585" h="87584" fill="none" extrusionOk="0">
                    <a:moveTo>
                      <a:pt x="87585" y="87584"/>
                    </a:moveTo>
                    <a:lnTo>
                      <a:pt x="1" y="87584"/>
                    </a:lnTo>
                    <a:lnTo>
                      <a:pt x="1" y="0"/>
                    </a:lnTo>
                    <a:lnTo>
                      <a:pt x="87585" y="0"/>
                    </a:lnTo>
                    <a:lnTo>
                      <a:pt x="87585" y="8758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41"/>
              <p:cNvSpPr/>
              <p:nvPr/>
            </p:nvSpPr>
            <p:spPr>
              <a:xfrm>
                <a:off x="5181250" y="1759200"/>
                <a:ext cx="2200625" cy="2190600"/>
              </a:xfrm>
              <a:custGeom>
                <a:avLst/>
                <a:gdLst/>
                <a:ahLst/>
                <a:cxnLst/>
                <a:rect l="l" t="t" r="r" b="b"/>
                <a:pathLst>
                  <a:path w="88025" h="87624" extrusionOk="0">
                    <a:moveTo>
                      <a:pt x="241" y="0"/>
                    </a:moveTo>
                    <a:lnTo>
                      <a:pt x="201" y="40"/>
                    </a:lnTo>
                    <a:lnTo>
                      <a:pt x="120" y="120"/>
                    </a:lnTo>
                    <a:lnTo>
                      <a:pt x="80" y="401"/>
                    </a:lnTo>
                    <a:lnTo>
                      <a:pt x="40" y="881"/>
                    </a:lnTo>
                    <a:lnTo>
                      <a:pt x="80" y="1482"/>
                    </a:lnTo>
                    <a:lnTo>
                      <a:pt x="120" y="2204"/>
                    </a:lnTo>
                    <a:lnTo>
                      <a:pt x="241" y="3005"/>
                    </a:lnTo>
                    <a:lnTo>
                      <a:pt x="481" y="4768"/>
                    </a:lnTo>
                    <a:lnTo>
                      <a:pt x="802" y="6571"/>
                    </a:lnTo>
                    <a:lnTo>
                      <a:pt x="1162" y="8173"/>
                    </a:lnTo>
                    <a:lnTo>
                      <a:pt x="1443" y="9456"/>
                    </a:lnTo>
                    <a:lnTo>
                      <a:pt x="1643" y="10097"/>
                    </a:lnTo>
                    <a:lnTo>
                      <a:pt x="1923" y="10698"/>
                    </a:lnTo>
                    <a:lnTo>
                      <a:pt x="2244" y="11299"/>
                    </a:lnTo>
                    <a:lnTo>
                      <a:pt x="2645" y="11859"/>
                    </a:lnTo>
                    <a:lnTo>
                      <a:pt x="3045" y="12380"/>
                    </a:lnTo>
                    <a:lnTo>
                      <a:pt x="3486" y="12901"/>
                    </a:lnTo>
                    <a:lnTo>
                      <a:pt x="3967" y="13382"/>
                    </a:lnTo>
                    <a:lnTo>
                      <a:pt x="4488" y="13823"/>
                    </a:lnTo>
                    <a:lnTo>
                      <a:pt x="5049" y="14263"/>
                    </a:lnTo>
                    <a:lnTo>
                      <a:pt x="5609" y="14664"/>
                    </a:lnTo>
                    <a:lnTo>
                      <a:pt x="6170" y="14985"/>
                    </a:lnTo>
                    <a:lnTo>
                      <a:pt x="6771" y="15305"/>
                    </a:lnTo>
                    <a:lnTo>
                      <a:pt x="7412" y="15586"/>
                    </a:lnTo>
                    <a:lnTo>
                      <a:pt x="8053" y="15826"/>
                    </a:lnTo>
                    <a:lnTo>
                      <a:pt x="8695" y="16066"/>
                    </a:lnTo>
                    <a:lnTo>
                      <a:pt x="9336" y="16227"/>
                    </a:lnTo>
                    <a:lnTo>
                      <a:pt x="10017" y="16307"/>
                    </a:lnTo>
                    <a:lnTo>
                      <a:pt x="10738" y="16387"/>
                    </a:lnTo>
                    <a:lnTo>
                      <a:pt x="11459" y="16427"/>
                    </a:lnTo>
                    <a:lnTo>
                      <a:pt x="12220" y="16387"/>
                    </a:lnTo>
                    <a:lnTo>
                      <a:pt x="12942" y="16307"/>
                    </a:lnTo>
                    <a:lnTo>
                      <a:pt x="13663" y="16187"/>
                    </a:lnTo>
                    <a:lnTo>
                      <a:pt x="14384" y="16026"/>
                    </a:lnTo>
                    <a:lnTo>
                      <a:pt x="15105" y="15786"/>
                    </a:lnTo>
                    <a:lnTo>
                      <a:pt x="15786" y="15505"/>
                    </a:lnTo>
                    <a:lnTo>
                      <a:pt x="16467" y="15185"/>
                    </a:lnTo>
                    <a:lnTo>
                      <a:pt x="17108" y="14864"/>
                    </a:lnTo>
                    <a:lnTo>
                      <a:pt x="17749" y="14464"/>
                    </a:lnTo>
                    <a:lnTo>
                      <a:pt x="18350" y="14023"/>
                    </a:lnTo>
                    <a:lnTo>
                      <a:pt x="18911" y="13542"/>
                    </a:lnTo>
                    <a:lnTo>
                      <a:pt x="19432" y="13021"/>
                    </a:lnTo>
                    <a:lnTo>
                      <a:pt x="19953" y="12460"/>
                    </a:lnTo>
                    <a:lnTo>
                      <a:pt x="20394" y="11900"/>
                    </a:lnTo>
                    <a:lnTo>
                      <a:pt x="20434" y="12100"/>
                    </a:lnTo>
                    <a:lnTo>
                      <a:pt x="20514" y="12340"/>
                    </a:lnTo>
                    <a:lnTo>
                      <a:pt x="20754" y="12781"/>
                    </a:lnTo>
                    <a:lnTo>
                      <a:pt x="21035" y="13142"/>
                    </a:lnTo>
                    <a:lnTo>
                      <a:pt x="21395" y="13462"/>
                    </a:lnTo>
                    <a:lnTo>
                      <a:pt x="21796" y="13702"/>
                    </a:lnTo>
                    <a:lnTo>
                      <a:pt x="22237" y="13903"/>
                    </a:lnTo>
                    <a:lnTo>
                      <a:pt x="22678" y="13983"/>
                    </a:lnTo>
                    <a:lnTo>
                      <a:pt x="23158" y="13983"/>
                    </a:lnTo>
                    <a:lnTo>
                      <a:pt x="22958" y="14344"/>
                    </a:lnTo>
                    <a:lnTo>
                      <a:pt x="22798" y="14704"/>
                    </a:lnTo>
                    <a:lnTo>
                      <a:pt x="22678" y="15105"/>
                    </a:lnTo>
                    <a:lnTo>
                      <a:pt x="22557" y="15505"/>
                    </a:lnTo>
                    <a:lnTo>
                      <a:pt x="22517" y="15906"/>
                    </a:lnTo>
                    <a:lnTo>
                      <a:pt x="22477" y="16307"/>
                    </a:lnTo>
                    <a:lnTo>
                      <a:pt x="22477" y="16707"/>
                    </a:lnTo>
                    <a:lnTo>
                      <a:pt x="22517" y="17148"/>
                    </a:lnTo>
                    <a:lnTo>
                      <a:pt x="22557" y="17549"/>
                    </a:lnTo>
                    <a:lnTo>
                      <a:pt x="22637" y="17949"/>
                    </a:lnTo>
                    <a:lnTo>
                      <a:pt x="22758" y="18350"/>
                    </a:lnTo>
                    <a:lnTo>
                      <a:pt x="22918" y="18751"/>
                    </a:lnTo>
                    <a:lnTo>
                      <a:pt x="23078" y="19151"/>
                    </a:lnTo>
                    <a:lnTo>
                      <a:pt x="23279" y="19512"/>
                    </a:lnTo>
                    <a:lnTo>
                      <a:pt x="23479" y="19873"/>
                    </a:lnTo>
                    <a:lnTo>
                      <a:pt x="23719" y="20193"/>
                    </a:lnTo>
                    <a:lnTo>
                      <a:pt x="24240" y="20834"/>
                    </a:lnTo>
                    <a:lnTo>
                      <a:pt x="24841" y="21395"/>
                    </a:lnTo>
                    <a:lnTo>
                      <a:pt x="25522" y="21916"/>
                    </a:lnTo>
                    <a:lnTo>
                      <a:pt x="26203" y="22357"/>
                    </a:lnTo>
                    <a:lnTo>
                      <a:pt x="26925" y="22757"/>
                    </a:lnTo>
                    <a:lnTo>
                      <a:pt x="27686" y="23078"/>
                    </a:lnTo>
                    <a:lnTo>
                      <a:pt x="28487" y="23358"/>
                    </a:lnTo>
                    <a:lnTo>
                      <a:pt x="29288" y="23599"/>
                    </a:lnTo>
                    <a:lnTo>
                      <a:pt x="30090" y="23799"/>
                    </a:lnTo>
                    <a:lnTo>
                      <a:pt x="30891" y="23919"/>
                    </a:lnTo>
                    <a:lnTo>
                      <a:pt x="31692" y="24039"/>
                    </a:lnTo>
                    <a:lnTo>
                      <a:pt x="32494" y="24120"/>
                    </a:lnTo>
                    <a:lnTo>
                      <a:pt x="34096" y="24120"/>
                    </a:lnTo>
                    <a:lnTo>
                      <a:pt x="34898" y="24079"/>
                    </a:lnTo>
                    <a:lnTo>
                      <a:pt x="35699" y="23999"/>
                    </a:lnTo>
                    <a:lnTo>
                      <a:pt x="36500" y="23879"/>
                    </a:lnTo>
                    <a:lnTo>
                      <a:pt x="37302" y="23719"/>
                    </a:lnTo>
                    <a:lnTo>
                      <a:pt x="38103" y="23519"/>
                    </a:lnTo>
                    <a:lnTo>
                      <a:pt x="38864" y="23278"/>
                    </a:lnTo>
                    <a:lnTo>
                      <a:pt x="39625" y="22998"/>
                    </a:lnTo>
                    <a:lnTo>
                      <a:pt x="40347" y="22677"/>
                    </a:lnTo>
                    <a:lnTo>
                      <a:pt x="41108" y="22317"/>
                    </a:lnTo>
                    <a:lnTo>
                      <a:pt x="41789" y="21956"/>
                    </a:lnTo>
                    <a:lnTo>
                      <a:pt x="41709" y="22236"/>
                    </a:lnTo>
                    <a:lnTo>
                      <a:pt x="41669" y="22517"/>
                    </a:lnTo>
                    <a:lnTo>
                      <a:pt x="41709" y="22797"/>
                    </a:lnTo>
                    <a:lnTo>
                      <a:pt x="41789" y="23078"/>
                    </a:lnTo>
                    <a:lnTo>
                      <a:pt x="41949" y="23318"/>
                    </a:lnTo>
                    <a:lnTo>
                      <a:pt x="42109" y="23559"/>
                    </a:lnTo>
                    <a:lnTo>
                      <a:pt x="42350" y="23799"/>
                    </a:lnTo>
                    <a:lnTo>
                      <a:pt x="42590" y="23999"/>
                    </a:lnTo>
                    <a:lnTo>
                      <a:pt x="42871" y="24160"/>
                    </a:lnTo>
                    <a:lnTo>
                      <a:pt x="43151" y="24320"/>
                    </a:lnTo>
                    <a:lnTo>
                      <a:pt x="43472" y="24440"/>
                    </a:lnTo>
                    <a:lnTo>
                      <a:pt x="43792" y="24520"/>
                    </a:lnTo>
                    <a:lnTo>
                      <a:pt x="44113" y="24600"/>
                    </a:lnTo>
                    <a:lnTo>
                      <a:pt x="44794" y="24600"/>
                    </a:lnTo>
                    <a:lnTo>
                      <a:pt x="45114" y="24560"/>
                    </a:lnTo>
                    <a:lnTo>
                      <a:pt x="45996" y="24360"/>
                    </a:lnTo>
                    <a:lnTo>
                      <a:pt x="46837" y="24120"/>
                    </a:lnTo>
                    <a:lnTo>
                      <a:pt x="47719" y="23839"/>
                    </a:lnTo>
                    <a:lnTo>
                      <a:pt x="48560" y="23478"/>
                    </a:lnTo>
                    <a:lnTo>
                      <a:pt x="49401" y="23038"/>
                    </a:lnTo>
                    <a:lnTo>
                      <a:pt x="50163" y="22557"/>
                    </a:lnTo>
                    <a:lnTo>
                      <a:pt x="50523" y="22277"/>
                    </a:lnTo>
                    <a:lnTo>
                      <a:pt x="50844" y="21996"/>
                    </a:lnTo>
                    <a:lnTo>
                      <a:pt x="51084" y="21756"/>
                    </a:lnTo>
                    <a:lnTo>
                      <a:pt x="50684" y="22236"/>
                    </a:lnTo>
                    <a:lnTo>
                      <a:pt x="50363" y="22717"/>
                    </a:lnTo>
                    <a:lnTo>
                      <a:pt x="50043" y="23198"/>
                    </a:lnTo>
                    <a:lnTo>
                      <a:pt x="49762" y="23719"/>
                    </a:lnTo>
                    <a:lnTo>
                      <a:pt x="49482" y="24240"/>
                    </a:lnTo>
                    <a:lnTo>
                      <a:pt x="49281" y="24801"/>
                    </a:lnTo>
                    <a:lnTo>
                      <a:pt x="49081" y="25362"/>
                    </a:lnTo>
                    <a:lnTo>
                      <a:pt x="48921" y="25922"/>
                    </a:lnTo>
                    <a:lnTo>
                      <a:pt x="48800" y="26483"/>
                    </a:lnTo>
                    <a:lnTo>
                      <a:pt x="48720" y="27084"/>
                    </a:lnTo>
                    <a:lnTo>
                      <a:pt x="48640" y="27685"/>
                    </a:lnTo>
                    <a:lnTo>
                      <a:pt x="48640" y="28246"/>
                    </a:lnTo>
                    <a:lnTo>
                      <a:pt x="48680" y="28847"/>
                    </a:lnTo>
                    <a:lnTo>
                      <a:pt x="48720" y="29408"/>
                    </a:lnTo>
                    <a:lnTo>
                      <a:pt x="48841" y="30009"/>
                    </a:lnTo>
                    <a:lnTo>
                      <a:pt x="48961" y="30570"/>
                    </a:lnTo>
                    <a:lnTo>
                      <a:pt x="49161" y="31131"/>
                    </a:lnTo>
                    <a:lnTo>
                      <a:pt x="49401" y="31692"/>
                    </a:lnTo>
                    <a:lnTo>
                      <a:pt x="49642" y="32213"/>
                    </a:lnTo>
                    <a:lnTo>
                      <a:pt x="49922" y="32734"/>
                    </a:lnTo>
                    <a:lnTo>
                      <a:pt x="50243" y="33214"/>
                    </a:lnTo>
                    <a:lnTo>
                      <a:pt x="50603" y="33695"/>
                    </a:lnTo>
                    <a:lnTo>
                      <a:pt x="51004" y="34136"/>
                    </a:lnTo>
                    <a:lnTo>
                      <a:pt x="51405" y="34537"/>
                    </a:lnTo>
                    <a:lnTo>
                      <a:pt x="51845" y="34937"/>
                    </a:lnTo>
                    <a:lnTo>
                      <a:pt x="52326" y="35298"/>
                    </a:lnTo>
                    <a:lnTo>
                      <a:pt x="52807" y="35618"/>
                    </a:lnTo>
                    <a:lnTo>
                      <a:pt x="53328" y="35939"/>
                    </a:lnTo>
                    <a:lnTo>
                      <a:pt x="53849" y="36179"/>
                    </a:lnTo>
                    <a:lnTo>
                      <a:pt x="54410" y="36380"/>
                    </a:lnTo>
                    <a:lnTo>
                      <a:pt x="54971" y="36580"/>
                    </a:lnTo>
                    <a:lnTo>
                      <a:pt x="55532" y="36700"/>
                    </a:lnTo>
                    <a:lnTo>
                      <a:pt x="56133" y="36780"/>
                    </a:lnTo>
                    <a:lnTo>
                      <a:pt x="56693" y="36820"/>
                    </a:lnTo>
                    <a:lnTo>
                      <a:pt x="57294" y="36820"/>
                    </a:lnTo>
                    <a:lnTo>
                      <a:pt x="57895" y="36740"/>
                    </a:lnTo>
                    <a:lnTo>
                      <a:pt x="58456" y="36660"/>
                    </a:lnTo>
                    <a:lnTo>
                      <a:pt x="59057" y="36540"/>
                    </a:lnTo>
                    <a:lnTo>
                      <a:pt x="59618" y="36340"/>
                    </a:lnTo>
                    <a:lnTo>
                      <a:pt x="60139" y="36139"/>
                    </a:lnTo>
                    <a:lnTo>
                      <a:pt x="60700" y="35899"/>
                    </a:lnTo>
                    <a:lnTo>
                      <a:pt x="61181" y="35578"/>
                    </a:lnTo>
                    <a:lnTo>
                      <a:pt x="61662" y="35258"/>
                    </a:lnTo>
                    <a:lnTo>
                      <a:pt x="62142" y="34897"/>
                    </a:lnTo>
                    <a:lnTo>
                      <a:pt x="62583" y="34497"/>
                    </a:lnTo>
                    <a:lnTo>
                      <a:pt x="62984" y="34096"/>
                    </a:lnTo>
                    <a:lnTo>
                      <a:pt x="63304" y="33615"/>
                    </a:lnTo>
                    <a:lnTo>
                      <a:pt x="63344" y="34216"/>
                    </a:lnTo>
                    <a:lnTo>
                      <a:pt x="63425" y="34817"/>
                    </a:lnTo>
                    <a:lnTo>
                      <a:pt x="63625" y="35418"/>
                    </a:lnTo>
                    <a:lnTo>
                      <a:pt x="63865" y="35979"/>
                    </a:lnTo>
                    <a:lnTo>
                      <a:pt x="64186" y="36500"/>
                    </a:lnTo>
                    <a:lnTo>
                      <a:pt x="64586" y="36981"/>
                    </a:lnTo>
                    <a:lnTo>
                      <a:pt x="65027" y="37381"/>
                    </a:lnTo>
                    <a:lnTo>
                      <a:pt x="65508" y="37742"/>
                    </a:lnTo>
                    <a:lnTo>
                      <a:pt x="66069" y="38022"/>
                    </a:lnTo>
                    <a:lnTo>
                      <a:pt x="66630" y="38223"/>
                    </a:lnTo>
                    <a:lnTo>
                      <a:pt x="67231" y="38343"/>
                    </a:lnTo>
                    <a:lnTo>
                      <a:pt x="67872" y="38383"/>
                    </a:lnTo>
                    <a:lnTo>
                      <a:pt x="68473" y="38343"/>
                    </a:lnTo>
                    <a:lnTo>
                      <a:pt x="69074" y="38263"/>
                    </a:lnTo>
                    <a:lnTo>
                      <a:pt x="69635" y="38062"/>
                    </a:lnTo>
                    <a:lnTo>
                      <a:pt x="70196" y="37782"/>
                    </a:lnTo>
                    <a:lnTo>
                      <a:pt x="69795" y="38102"/>
                    </a:lnTo>
                    <a:lnTo>
                      <a:pt x="69394" y="38463"/>
                    </a:lnTo>
                    <a:lnTo>
                      <a:pt x="69114" y="38864"/>
                    </a:lnTo>
                    <a:lnTo>
                      <a:pt x="68833" y="39344"/>
                    </a:lnTo>
                    <a:lnTo>
                      <a:pt x="68633" y="39825"/>
                    </a:lnTo>
                    <a:lnTo>
                      <a:pt x="68473" y="40386"/>
                    </a:lnTo>
                    <a:lnTo>
                      <a:pt x="68353" y="40947"/>
                    </a:lnTo>
                    <a:lnTo>
                      <a:pt x="68273" y="41548"/>
                    </a:lnTo>
                    <a:lnTo>
                      <a:pt x="68232" y="42109"/>
                    </a:lnTo>
                    <a:lnTo>
                      <a:pt x="68192" y="42710"/>
                    </a:lnTo>
                    <a:lnTo>
                      <a:pt x="68232" y="43311"/>
                    </a:lnTo>
                    <a:lnTo>
                      <a:pt x="68313" y="43872"/>
                    </a:lnTo>
                    <a:lnTo>
                      <a:pt x="68393" y="44433"/>
                    </a:lnTo>
                    <a:lnTo>
                      <a:pt x="68513" y="44954"/>
                    </a:lnTo>
                    <a:lnTo>
                      <a:pt x="68673" y="45394"/>
                    </a:lnTo>
                    <a:lnTo>
                      <a:pt x="68833" y="45835"/>
                    </a:lnTo>
                    <a:lnTo>
                      <a:pt x="69074" y="46356"/>
                    </a:lnTo>
                    <a:lnTo>
                      <a:pt x="69394" y="46837"/>
                    </a:lnTo>
                    <a:lnTo>
                      <a:pt x="69755" y="47318"/>
                    </a:lnTo>
                    <a:lnTo>
                      <a:pt x="70196" y="47758"/>
                    </a:lnTo>
                    <a:lnTo>
                      <a:pt x="70636" y="48199"/>
                    </a:lnTo>
                    <a:lnTo>
                      <a:pt x="71157" y="48600"/>
                    </a:lnTo>
                    <a:lnTo>
                      <a:pt x="71678" y="49000"/>
                    </a:lnTo>
                    <a:lnTo>
                      <a:pt x="72199" y="49321"/>
                    </a:lnTo>
                    <a:lnTo>
                      <a:pt x="72800" y="49601"/>
                    </a:lnTo>
                    <a:lnTo>
                      <a:pt x="73361" y="49842"/>
                    </a:lnTo>
                    <a:lnTo>
                      <a:pt x="73962" y="50042"/>
                    </a:lnTo>
                    <a:lnTo>
                      <a:pt x="74603" y="50202"/>
                    </a:lnTo>
                    <a:lnTo>
                      <a:pt x="75204" y="50282"/>
                    </a:lnTo>
                    <a:lnTo>
                      <a:pt x="75805" y="50322"/>
                    </a:lnTo>
                    <a:lnTo>
                      <a:pt x="76366" y="50282"/>
                    </a:lnTo>
                    <a:lnTo>
                      <a:pt x="76967" y="50162"/>
                    </a:lnTo>
                    <a:lnTo>
                      <a:pt x="76566" y="50242"/>
                    </a:lnTo>
                    <a:lnTo>
                      <a:pt x="76166" y="50322"/>
                    </a:lnTo>
                    <a:lnTo>
                      <a:pt x="75805" y="50483"/>
                    </a:lnTo>
                    <a:lnTo>
                      <a:pt x="75444" y="50643"/>
                    </a:lnTo>
                    <a:lnTo>
                      <a:pt x="75124" y="50843"/>
                    </a:lnTo>
                    <a:lnTo>
                      <a:pt x="74843" y="51084"/>
                    </a:lnTo>
                    <a:lnTo>
                      <a:pt x="74563" y="51364"/>
                    </a:lnTo>
                    <a:lnTo>
                      <a:pt x="74282" y="51645"/>
                    </a:lnTo>
                    <a:lnTo>
                      <a:pt x="74042" y="51925"/>
                    </a:lnTo>
                    <a:lnTo>
                      <a:pt x="73842" y="52246"/>
                    </a:lnTo>
                    <a:lnTo>
                      <a:pt x="73641" y="52606"/>
                    </a:lnTo>
                    <a:lnTo>
                      <a:pt x="73481" y="52927"/>
                    </a:lnTo>
                    <a:lnTo>
                      <a:pt x="73321" y="53287"/>
                    </a:lnTo>
                    <a:lnTo>
                      <a:pt x="73201" y="53688"/>
                    </a:lnTo>
                    <a:lnTo>
                      <a:pt x="73040" y="54409"/>
                    </a:lnTo>
                    <a:lnTo>
                      <a:pt x="73000" y="54970"/>
                    </a:lnTo>
                    <a:lnTo>
                      <a:pt x="72960" y="55771"/>
                    </a:lnTo>
                    <a:lnTo>
                      <a:pt x="72960" y="56693"/>
                    </a:lnTo>
                    <a:lnTo>
                      <a:pt x="73040" y="57695"/>
                    </a:lnTo>
                    <a:lnTo>
                      <a:pt x="73080" y="58175"/>
                    </a:lnTo>
                    <a:lnTo>
                      <a:pt x="73161" y="58656"/>
                    </a:lnTo>
                    <a:lnTo>
                      <a:pt x="73281" y="59097"/>
                    </a:lnTo>
                    <a:lnTo>
                      <a:pt x="73401" y="59498"/>
                    </a:lnTo>
                    <a:lnTo>
                      <a:pt x="73561" y="59858"/>
                    </a:lnTo>
                    <a:lnTo>
                      <a:pt x="73721" y="60139"/>
                    </a:lnTo>
                    <a:lnTo>
                      <a:pt x="73962" y="60339"/>
                    </a:lnTo>
                    <a:lnTo>
                      <a:pt x="74082" y="60419"/>
                    </a:lnTo>
                    <a:lnTo>
                      <a:pt x="74202" y="60459"/>
                    </a:lnTo>
                    <a:lnTo>
                      <a:pt x="73721" y="60339"/>
                    </a:lnTo>
                    <a:lnTo>
                      <a:pt x="73201" y="60259"/>
                    </a:lnTo>
                    <a:lnTo>
                      <a:pt x="72720" y="60219"/>
                    </a:lnTo>
                    <a:lnTo>
                      <a:pt x="71718" y="60219"/>
                    </a:lnTo>
                    <a:lnTo>
                      <a:pt x="71237" y="60299"/>
                    </a:lnTo>
                    <a:lnTo>
                      <a:pt x="70757" y="60379"/>
                    </a:lnTo>
                    <a:lnTo>
                      <a:pt x="70276" y="60499"/>
                    </a:lnTo>
                    <a:lnTo>
                      <a:pt x="69795" y="60659"/>
                    </a:lnTo>
                    <a:lnTo>
                      <a:pt x="69314" y="60860"/>
                    </a:lnTo>
                    <a:lnTo>
                      <a:pt x="68874" y="61060"/>
                    </a:lnTo>
                    <a:lnTo>
                      <a:pt x="68473" y="61341"/>
                    </a:lnTo>
                    <a:lnTo>
                      <a:pt x="68032" y="61621"/>
                    </a:lnTo>
                    <a:lnTo>
                      <a:pt x="67672" y="61901"/>
                    </a:lnTo>
                    <a:lnTo>
                      <a:pt x="67311" y="62262"/>
                    </a:lnTo>
                    <a:lnTo>
                      <a:pt x="66950" y="62623"/>
                    </a:lnTo>
                    <a:lnTo>
                      <a:pt x="66630" y="63023"/>
                    </a:lnTo>
                    <a:lnTo>
                      <a:pt x="66349" y="63424"/>
                    </a:lnTo>
                    <a:lnTo>
                      <a:pt x="66109" y="63865"/>
                    </a:lnTo>
                    <a:lnTo>
                      <a:pt x="65909" y="64305"/>
                    </a:lnTo>
                    <a:lnTo>
                      <a:pt x="65708" y="64786"/>
                    </a:lnTo>
                    <a:lnTo>
                      <a:pt x="65588" y="65227"/>
                    </a:lnTo>
                    <a:lnTo>
                      <a:pt x="65468" y="65708"/>
                    </a:lnTo>
                    <a:lnTo>
                      <a:pt x="65388" y="66229"/>
                    </a:lnTo>
                    <a:lnTo>
                      <a:pt x="65308" y="66709"/>
                    </a:lnTo>
                    <a:lnTo>
                      <a:pt x="65308" y="67230"/>
                    </a:lnTo>
                    <a:lnTo>
                      <a:pt x="65308" y="67711"/>
                    </a:lnTo>
                    <a:lnTo>
                      <a:pt x="65388" y="68192"/>
                    </a:lnTo>
                    <a:lnTo>
                      <a:pt x="65468" y="68713"/>
                    </a:lnTo>
                    <a:lnTo>
                      <a:pt x="65588" y="69193"/>
                    </a:lnTo>
                    <a:lnTo>
                      <a:pt x="65748" y="69634"/>
                    </a:lnTo>
                    <a:lnTo>
                      <a:pt x="65909" y="70115"/>
                    </a:lnTo>
                    <a:lnTo>
                      <a:pt x="65909" y="70115"/>
                    </a:lnTo>
                    <a:lnTo>
                      <a:pt x="65468" y="69995"/>
                    </a:lnTo>
                    <a:lnTo>
                      <a:pt x="64987" y="69915"/>
                    </a:lnTo>
                    <a:lnTo>
                      <a:pt x="64506" y="69915"/>
                    </a:lnTo>
                    <a:lnTo>
                      <a:pt x="64066" y="69955"/>
                    </a:lnTo>
                    <a:lnTo>
                      <a:pt x="63585" y="70035"/>
                    </a:lnTo>
                    <a:lnTo>
                      <a:pt x="63104" y="70155"/>
                    </a:lnTo>
                    <a:lnTo>
                      <a:pt x="62663" y="70315"/>
                    </a:lnTo>
                    <a:lnTo>
                      <a:pt x="62263" y="70516"/>
                    </a:lnTo>
                    <a:lnTo>
                      <a:pt x="61822" y="70756"/>
                    </a:lnTo>
                    <a:lnTo>
                      <a:pt x="61461" y="71036"/>
                    </a:lnTo>
                    <a:lnTo>
                      <a:pt x="61101" y="71357"/>
                    </a:lnTo>
                    <a:lnTo>
                      <a:pt x="60740" y="71677"/>
                    </a:lnTo>
                    <a:lnTo>
                      <a:pt x="60460" y="72078"/>
                    </a:lnTo>
                    <a:lnTo>
                      <a:pt x="60219" y="72439"/>
                    </a:lnTo>
                    <a:lnTo>
                      <a:pt x="59979" y="72879"/>
                    </a:lnTo>
                    <a:lnTo>
                      <a:pt x="59819" y="73320"/>
                    </a:lnTo>
                    <a:lnTo>
                      <a:pt x="59819" y="73000"/>
                    </a:lnTo>
                    <a:lnTo>
                      <a:pt x="59779" y="72639"/>
                    </a:lnTo>
                    <a:lnTo>
                      <a:pt x="59618" y="71998"/>
                    </a:lnTo>
                    <a:lnTo>
                      <a:pt x="59338" y="71357"/>
                    </a:lnTo>
                    <a:lnTo>
                      <a:pt x="59017" y="70756"/>
                    </a:lnTo>
                    <a:lnTo>
                      <a:pt x="58617" y="70195"/>
                    </a:lnTo>
                    <a:lnTo>
                      <a:pt x="58176" y="69714"/>
                    </a:lnTo>
                    <a:lnTo>
                      <a:pt x="57655" y="69274"/>
                    </a:lnTo>
                    <a:lnTo>
                      <a:pt x="57375" y="69113"/>
                    </a:lnTo>
                    <a:lnTo>
                      <a:pt x="57054" y="68913"/>
                    </a:lnTo>
                    <a:lnTo>
                      <a:pt x="56774" y="68793"/>
                    </a:lnTo>
                    <a:lnTo>
                      <a:pt x="56453" y="68673"/>
                    </a:lnTo>
                    <a:lnTo>
                      <a:pt x="55772" y="68472"/>
                    </a:lnTo>
                    <a:lnTo>
                      <a:pt x="55091" y="68392"/>
                    </a:lnTo>
                    <a:lnTo>
                      <a:pt x="54450" y="68392"/>
                    </a:lnTo>
                    <a:lnTo>
                      <a:pt x="53769" y="68472"/>
                    </a:lnTo>
                    <a:lnTo>
                      <a:pt x="53088" y="68673"/>
                    </a:lnTo>
                    <a:lnTo>
                      <a:pt x="52487" y="68913"/>
                    </a:lnTo>
                    <a:lnTo>
                      <a:pt x="52166" y="69073"/>
                    </a:lnTo>
                    <a:lnTo>
                      <a:pt x="51886" y="69233"/>
                    </a:lnTo>
                    <a:lnTo>
                      <a:pt x="52086" y="68552"/>
                    </a:lnTo>
                    <a:lnTo>
                      <a:pt x="52246" y="67751"/>
                    </a:lnTo>
                    <a:lnTo>
                      <a:pt x="52326" y="66870"/>
                    </a:lnTo>
                    <a:lnTo>
                      <a:pt x="52366" y="65908"/>
                    </a:lnTo>
                    <a:lnTo>
                      <a:pt x="52366" y="64906"/>
                    </a:lnTo>
                    <a:lnTo>
                      <a:pt x="52326" y="63865"/>
                    </a:lnTo>
                    <a:lnTo>
                      <a:pt x="52166" y="62863"/>
                    </a:lnTo>
                    <a:lnTo>
                      <a:pt x="51966" y="61861"/>
                    </a:lnTo>
                    <a:lnTo>
                      <a:pt x="51725" y="60900"/>
                    </a:lnTo>
                    <a:lnTo>
                      <a:pt x="51565" y="60419"/>
                    </a:lnTo>
                    <a:lnTo>
                      <a:pt x="51365" y="59978"/>
                    </a:lnTo>
                    <a:lnTo>
                      <a:pt x="51164" y="59538"/>
                    </a:lnTo>
                    <a:lnTo>
                      <a:pt x="50924" y="59137"/>
                    </a:lnTo>
                    <a:lnTo>
                      <a:pt x="50684" y="58736"/>
                    </a:lnTo>
                    <a:lnTo>
                      <a:pt x="50443" y="58376"/>
                    </a:lnTo>
                    <a:lnTo>
                      <a:pt x="50163" y="58055"/>
                    </a:lnTo>
                    <a:lnTo>
                      <a:pt x="49842" y="57735"/>
                    </a:lnTo>
                    <a:lnTo>
                      <a:pt x="49522" y="57494"/>
                    </a:lnTo>
                    <a:lnTo>
                      <a:pt x="49161" y="57254"/>
                    </a:lnTo>
                    <a:lnTo>
                      <a:pt x="48760" y="57054"/>
                    </a:lnTo>
                    <a:lnTo>
                      <a:pt x="48360" y="56893"/>
                    </a:lnTo>
                    <a:lnTo>
                      <a:pt x="47959" y="56813"/>
                    </a:lnTo>
                    <a:lnTo>
                      <a:pt x="47518" y="56733"/>
                    </a:lnTo>
                    <a:lnTo>
                      <a:pt x="47639" y="56733"/>
                    </a:lnTo>
                    <a:lnTo>
                      <a:pt x="47799" y="56693"/>
                    </a:lnTo>
                    <a:lnTo>
                      <a:pt x="47959" y="56613"/>
                    </a:lnTo>
                    <a:lnTo>
                      <a:pt x="48079" y="56493"/>
                    </a:lnTo>
                    <a:lnTo>
                      <a:pt x="48200" y="56332"/>
                    </a:lnTo>
                    <a:lnTo>
                      <a:pt x="48280" y="56132"/>
                    </a:lnTo>
                    <a:lnTo>
                      <a:pt x="48480" y="55691"/>
                    </a:lnTo>
                    <a:lnTo>
                      <a:pt x="48640" y="55130"/>
                    </a:lnTo>
                    <a:lnTo>
                      <a:pt x="48760" y="54489"/>
                    </a:lnTo>
                    <a:lnTo>
                      <a:pt x="48881" y="53848"/>
                    </a:lnTo>
                    <a:lnTo>
                      <a:pt x="48961" y="53127"/>
                    </a:lnTo>
                    <a:lnTo>
                      <a:pt x="49041" y="51685"/>
                    </a:lnTo>
                    <a:lnTo>
                      <a:pt x="49081" y="50322"/>
                    </a:lnTo>
                    <a:lnTo>
                      <a:pt x="49041" y="49241"/>
                    </a:lnTo>
                    <a:lnTo>
                      <a:pt x="48961" y="48600"/>
                    </a:lnTo>
                    <a:lnTo>
                      <a:pt x="48640" y="46917"/>
                    </a:lnTo>
                    <a:lnTo>
                      <a:pt x="48200" y="45234"/>
                    </a:lnTo>
                    <a:lnTo>
                      <a:pt x="47959" y="44393"/>
                    </a:lnTo>
                    <a:lnTo>
                      <a:pt x="47679" y="43551"/>
                    </a:lnTo>
                    <a:lnTo>
                      <a:pt x="47358" y="42750"/>
                    </a:lnTo>
                    <a:lnTo>
                      <a:pt x="46998" y="41949"/>
                    </a:lnTo>
                    <a:lnTo>
                      <a:pt x="46637" y="41188"/>
                    </a:lnTo>
                    <a:lnTo>
                      <a:pt x="46196" y="40466"/>
                    </a:lnTo>
                    <a:lnTo>
                      <a:pt x="45715" y="39785"/>
                    </a:lnTo>
                    <a:lnTo>
                      <a:pt x="45154" y="39144"/>
                    </a:lnTo>
                    <a:lnTo>
                      <a:pt x="44594" y="38543"/>
                    </a:lnTo>
                    <a:lnTo>
                      <a:pt x="43912" y="37982"/>
                    </a:lnTo>
                    <a:lnTo>
                      <a:pt x="43191" y="37461"/>
                    </a:lnTo>
                    <a:lnTo>
                      <a:pt x="42430" y="37021"/>
                    </a:lnTo>
                    <a:lnTo>
                      <a:pt x="41709" y="36700"/>
                    </a:lnTo>
                    <a:lnTo>
                      <a:pt x="40948" y="36420"/>
                    </a:lnTo>
                    <a:lnTo>
                      <a:pt x="40186" y="36179"/>
                    </a:lnTo>
                    <a:lnTo>
                      <a:pt x="39425" y="36019"/>
                    </a:lnTo>
                    <a:lnTo>
                      <a:pt x="38624" y="35859"/>
                    </a:lnTo>
                    <a:lnTo>
                      <a:pt x="37863" y="35779"/>
                    </a:lnTo>
                    <a:lnTo>
                      <a:pt x="37061" y="35699"/>
                    </a:lnTo>
                    <a:lnTo>
                      <a:pt x="36260" y="35699"/>
                    </a:lnTo>
                    <a:lnTo>
                      <a:pt x="35459" y="35739"/>
                    </a:lnTo>
                    <a:lnTo>
                      <a:pt x="34657" y="35779"/>
                    </a:lnTo>
                    <a:lnTo>
                      <a:pt x="33816" y="35859"/>
                    </a:lnTo>
                    <a:lnTo>
                      <a:pt x="33015" y="35979"/>
                    </a:lnTo>
                    <a:lnTo>
                      <a:pt x="32253" y="36139"/>
                    </a:lnTo>
                    <a:lnTo>
                      <a:pt x="31452" y="36340"/>
                    </a:lnTo>
                    <a:lnTo>
                      <a:pt x="30651" y="36540"/>
                    </a:lnTo>
                    <a:lnTo>
                      <a:pt x="29889" y="36740"/>
                    </a:lnTo>
                    <a:lnTo>
                      <a:pt x="30130" y="36420"/>
                    </a:lnTo>
                    <a:lnTo>
                      <a:pt x="30290" y="36059"/>
                    </a:lnTo>
                    <a:lnTo>
                      <a:pt x="30370" y="35699"/>
                    </a:lnTo>
                    <a:lnTo>
                      <a:pt x="30450" y="35298"/>
                    </a:lnTo>
                    <a:lnTo>
                      <a:pt x="30450" y="34937"/>
                    </a:lnTo>
                    <a:lnTo>
                      <a:pt x="30370" y="34537"/>
                    </a:lnTo>
                    <a:lnTo>
                      <a:pt x="30290" y="34136"/>
                    </a:lnTo>
                    <a:lnTo>
                      <a:pt x="30130" y="33775"/>
                    </a:lnTo>
                    <a:lnTo>
                      <a:pt x="29929" y="33375"/>
                    </a:lnTo>
                    <a:lnTo>
                      <a:pt x="29729" y="33054"/>
                    </a:lnTo>
                    <a:lnTo>
                      <a:pt x="29449" y="32734"/>
                    </a:lnTo>
                    <a:lnTo>
                      <a:pt x="29168" y="32413"/>
                    </a:lnTo>
                    <a:lnTo>
                      <a:pt x="28848" y="32133"/>
                    </a:lnTo>
                    <a:lnTo>
                      <a:pt x="28487" y="31892"/>
                    </a:lnTo>
                    <a:lnTo>
                      <a:pt x="28126" y="31732"/>
                    </a:lnTo>
                    <a:lnTo>
                      <a:pt x="27726" y="31572"/>
                    </a:lnTo>
                    <a:lnTo>
                      <a:pt x="27325" y="31492"/>
                    </a:lnTo>
                    <a:lnTo>
                      <a:pt x="26925" y="31411"/>
                    </a:lnTo>
                    <a:lnTo>
                      <a:pt x="26524" y="31371"/>
                    </a:lnTo>
                    <a:lnTo>
                      <a:pt x="26123" y="31371"/>
                    </a:lnTo>
                    <a:lnTo>
                      <a:pt x="25723" y="31411"/>
                    </a:lnTo>
                    <a:lnTo>
                      <a:pt x="25322" y="31452"/>
                    </a:lnTo>
                    <a:lnTo>
                      <a:pt x="24921" y="31532"/>
                    </a:lnTo>
                    <a:lnTo>
                      <a:pt x="24521" y="31652"/>
                    </a:lnTo>
                    <a:lnTo>
                      <a:pt x="23719" y="31892"/>
                    </a:lnTo>
                    <a:lnTo>
                      <a:pt x="22958" y="32253"/>
                    </a:lnTo>
                    <a:lnTo>
                      <a:pt x="22197" y="32654"/>
                    </a:lnTo>
                    <a:lnTo>
                      <a:pt x="21516" y="33094"/>
                    </a:lnTo>
                    <a:lnTo>
                      <a:pt x="21435" y="32413"/>
                    </a:lnTo>
                    <a:lnTo>
                      <a:pt x="21315" y="31772"/>
                    </a:lnTo>
                    <a:lnTo>
                      <a:pt x="21075" y="31131"/>
                    </a:lnTo>
                    <a:lnTo>
                      <a:pt x="20794" y="30490"/>
                    </a:lnTo>
                    <a:lnTo>
                      <a:pt x="20474" y="29929"/>
                    </a:lnTo>
                    <a:lnTo>
                      <a:pt x="20073" y="29368"/>
                    </a:lnTo>
                    <a:lnTo>
                      <a:pt x="19633" y="28847"/>
                    </a:lnTo>
                    <a:lnTo>
                      <a:pt x="19152" y="28366"/>
                    </a:lnTo>
                    <a:lnTo>
                      <a:pt x="18631" y="27926"/>
                    </a:lnTo>
                    <a:lnTo>
                      <a:pt x="18070" y="27565"/>
                    </a:lnTo>
                    <a:lnTo>
                      <a:pt x="17469" y="27205"/>
                    </a:lnTo>
                    <a:lnTo>
                      <a:pt x="16828" y="26964"/>
                    </a:lnTo>
                    <a:lnTo>
                      <a:pt x="16187" y="26764"/>
                    </a:lnTo>
                    <a:lnTo>
                      <a:pt x="15546" y="26604"/>
                    </a:lnTo>
                    <a:lnTo>
                      <a:pt x="14865" y="26523"/>
                    </a:lnTo>
                    <a:lnTo>
                      <a:pt x="14184" y="26564"/>
                    </a:lnTo>
                    <a:lnTo>
                      <a:pt x="13502" y="26644"/>
                    </a:lnTo>
                    <a:lnTo>
                      <a:pt x="12861" y="26804"/>
                    </a:lnTo>
                    <a:lnTo>
                      <a:pt x="12220" y="27044"/>
                    </a:lnTo>
                    <a:lnTo>
                      <a:pt x="11619" y="27325"/>
                    </a:lnTo>
                    <a:lnTo>
                      <a:pt x="11018" y="27685"/>
                    </a:lnTo>
                    <a:lnTo>
                      <a:pt x="10497" y="28086"/>
                    </a:lnTo>
                    <a:lnTo>
                      <a:pt x="9977" y="28527"/>
                    </a:lnTo>
                    <a:lnTo>
                      <a:pt x="9536" y="29048"/>
                    </a:lnTo>
                    <a:lnTo>
                      <a:pt x="9095" y="29568"/>
                    </a:lnTo>
                    <a:lnTo>
                      <a:pt x="8735" y="30169"/>
                    </a:lnTo>
                    <a:lnTo>
                      <a:pt x="8414" y="30770"/>
                    </a:lnTo>
                    <a:lnTo>
                      <a:pt x="8174" y="31411"/>
                    </a:lnTo>
                    <a:lnTo>
                      <a:pt x="8013" y="32053"/>
                    </a:lnTo>
                    <a:lnTo>
                      <a:pt x="7893" y="32694"/>
                    </a:lnTo>
                    <a:lnTo>
                      <a:pt x="7813" y="33375"/>
                    </a:lnTo>
                    <a:lnTo>
                      <a:pt x="7853" y="34056"/>
                    </a:lnTo>
                    <a:lnTo>
                      <a:pt x="7252" y="34096"/>
                    </a:lnTo>
                    <a:lnTo>
                      <a:pt x="6691" y="34176"/>
                    </a:lnTo>
                    <a:lnTo>
                      <a:pt x="6090" y="34376"/>
                    </a:lnTo>
                    <a:lnTo>
                      <a:pt x="5569" y="34617"/>
                    </a:lnTo>
                    <a:lnTo>
                      <a:pt x="5049" y="34937"/>
                    </a:lnTo>
                    <a:lnTo>
                      <a:pt x="4568" y="35298"/>
                    </a:lnTo>
                    <a:lnTo>
                      <a:pt x="4127" y="35699"/>
                    </a:lnTo>
                    <a:lnTo>
                      <a:pt x="3726" y="36179"/>
                    </a:lnTo>
                    <a:lnTo>
                      <a:pt x="3406" y="36660"/>
                    </a:lnTo>
                    <a:lnTo>
                      <a:pt x="3125" y="37181"/>
                    </a:lnTo>
                    <a:lnTo>
                      <a:pt x="2885" y="37742"/>
                    </a:lnTo>
                    <a:lnTo>
                      <a:pt x="2685" y="38303"/>
                    </a:lnTo>
                    <a:lnTo>
                      <a:pt x="2605" y="38904"/>
                    </a:lnTo>
                    <a:lnTo>
                      <a:pt x="2564" y="39505"/>
                    </a:lnTo>
                    <a:lnTo>
                      <a:pt x="2605" y="40106"/>
                    </a:lnTo>
                    <a:lnTo>
                      <a:pt x="2725" y="40667"/>
                    </a:lnTo>
                    <a:lnTo>
                      <a:pt x="2685" y="40587"/>
                    </a:lnTo>
                    <a:lnTo>
                      <a:pt x="2484" y="40587"/>
                    </a:lnTo>
                    <a:lnTo>
                      <a:pt x="2324" y="40667"/>
                    </a:lnTo>
                    <a:lnTo>
                      <a:pt x="1963" y="40907"/>
                    </a:lnTo>
                    <a:lnTo>
                      <a:pt x="1603" y="41228"/>
                    </a:lnTo>
                    <a:lnTo>
                      <a:pt x="882" y="41949"/>
                    </a:lnTo>
                    <a:lnTo>
                      <a:pt x="521" y="42389"/>
                    </a:lnTo>
                    <a:lnTo>
                      <a:pt x="321" y="42790"/>
                    </a:lnTo>
                    <a:lnTo>
                      <a:pt x="201" y="43191"/>
                    </a:lnTo>
                    <a:lnTo>
                      <a:pt x="120" y="43632"/>
                    </a:lnTo>
                    <a:lnTo>
                      <a:pt x="40" y="44112"/>
                    </a:lnTo>
                    <a:lnTo>
                      <a:pt x="0" y="44553"/>
                    </a:lnTo>
                    <a:lnTo>
                      <a:pt x="0" y="45034"/>
                    </a:lnTo>
                    <a:lnTo>
                      <a:pt x="40" y="45875"/>
                    </a:lnTo>
                    <a:lnTo>
                      <a:pt x="201" y="48359"/>
                    </a:lnTo>
                    <a:lnTo>
                      <a:pt x="281" y="50843"/>
                    </a:lnTo>
                    <a:lnTo>
                      <a:pt x="321" y="53327"/>
                    </a:lnTo>
                    <a:lnTo>
                      <a:pt x="321" y="55811"/>
                    </a:lnTo>
                    <a:lnTo>
                      <a:pt x="361" y="58296"/>
                    </a:lnTo>
                    <a:lnTo>
                      <a:pt x="401" y="60780"/>
                    </a:lnTo>
                    <a:lnTo>
                      <a:pt x="481" y="63264"/>
                    </a:lnTo>
                    <a:lnTo>
                      <a:pt x="641" y="65748"/>
                    </a:lnTo>
                    <a:lnTo>
                      <a:pt x="721" y="66629"/>
                    </a:lnTo>
                    <a:lnTo>
                      <a:pt x="802" y="67030"/>
                    </a:lnTo>
                    <a:lnTo>
                      <a:pt x="922" y="67471"/>
                    </a:lnTo>
                    <a:lnTo>
                      <a:pt x="1042" y="67711"/>
                    </a:lnTo>
                    <a:lnTo>
                      <a:pt x="1162" y="67911"/>
                    </a:lnTo>
                    <a:lnTo>
                      <a:pt x="1483" y="68312"/>
                    </a:lnTo>
                    <a:lnTo>
                      <a:pt x="1883" y="68673"/>
                    </a:lnTo>
                    <a:lnTo>
                      <a:pt x="2284" y="68993"/>
                    </a:lnTo>
                    <a:lnTo>
                      <a:pt x="2765" y="69233"/>
                    </a:lnTo>
                    <a:lnTo>
                      <a:pt x="3286" y="69394"/>
                    </a:lnTo>
                    <a:lnTo>
                      <a:pt x="3766" y="69514"/>
                    </a:lnTo>
                    <a:lnTo>
                      <a:pt x="4327" y="69554"/>
                    </a:lnTo>
                    <a:lnTo>
                      <a:pt x="4848" y="69554"/>
                    </a:lnTo>
                    <a:lnTo>
                      <a:pt x="5369" y="69474"/>
                    </a:lnTo>
                    <a:lnTo>
                      <a:pt x="5850" y="69354"/>
                    </a:lnTo>
                    <a:lnTo>
                      <a:pt x="6371" y="69193"/>
                    </a:lnTo>
                    <a:lnTo>
                      <a:pt x="6851" y="68993"/>
                    </a:lnTo>
                    <a:lnTo>
                      <a:pt x="7332" y="68753"/>
                    </a:lnTo>
                    <a:lnTo>
                      <a:pt x="7773" y="68512"/>
                    </a:lnTo>
                    <a:lnTo>
                      <a:pt x="8214" y="68232"/>
                    </a:lnTo>
                    <a:lnTo>
                      <a:pt x="8214" y="68232"/>
                    </a:lnTo>
                    <a:lnTo>
                      <a:pt x="7933" y="68472"/>
                    </a:lnTo>
                    <a:lnTo>
                      <a:pt x="7693" y="68753"/>
                    </a:lnTo>
                    <a:lnTo>
                      <a:pt x="7452" y="69073"/>
                    </a:lnTo>
                    <a:lnTo>
                      <a:pt x="7212" y="69394"/>
                    </a:lnTo>
                    <a:lnTo>
                      <a:pt x="7052" y="69714"/>
                    </a:lnTo>
                    <a:lnTo>
                      <a:pt x="6851" y="70075"/>
                    </a:lnTo>
                    <a:lnTo>
                      <a:pt x="6731" y="70435"/>
                    </a:lnTo>
                    <a:lnTo>
                      <a:pt x="6611" y="70796"/>
                    </a:lnTo>
                    <a:lnTo>
                      <a:pt x="6531" y="71157"/>
                    </a:lnTo>
                    <a:lnTo>
                      <a:pt x="6491" y="71557"/>
                    </a:lnTo>
                    <a:lnTo>
                      <a:pt x="6491" y="71918"/>
                    </a:lnTo>
                    <a:lnTo>
                      <a:pt x="6491" y="72319"/>
                    </a:lnTo>
                    <a:lnTo>
                      <a:pt x="6531" y="72719"/>
                    </a:lnTo>
                    <a:lnTo>
                      <a:pt x="6571" y="73080"/>
                    </a:lnTo>
                    <a:lnTo>
                      <a:pt x="6691" y="73440"/>
                    </a:lnTo>
                    <a:lnTo>
                      <a:pt x="6811" y="73801"/>
                    </a:lnTo>
                    <a:lnTo>
                      <a:pt x="6972" y="74162"/>
                    </a:lnTo>
                    <a:lnTo>
                      <a:pt x="7172" y="74482"/>
                    </a:lnTo>
                    <a:lnTo>
                      <a:pt x="7412" y="74803"/>
                    </a:lnTo>
                    <a:lnTo>
                      <a:pt x="7653" y="75123"/>
                    </a:lnTo>
                    <a:lnTo>
                      <a:pt x="7893" y="75404"/>
                    </a:lnTo>
                    <a:lnTo>
                      <a:pt x="8214" y="75644"/>
                    </a:lnTo>
                    <a:lnTo>
                      <a:pt x="8494" y="75884"/>
                    </a:lnTo>
                    <a:lnTo>
                      <a:pt x="8815" y="76085"/>
                    </a:lnTo>
                    <a:lnTo>
                      <a:pt x="9175" y="76245"/>
                    </a:lnTo>
                    <a:lnTo>
                      <a:pt x="9536" y="76405"/>
                    </a:lnTo>
                    <a:lnTo>
                      <a:pt x="9897" y="76565"/>
                    </a:lnTo>
                    <a:lnTo>
                      <a:pt x="10257" y="76646"/>
                    </a:lnTo>
                    <a:lnTo>
                      <a:pt x="10658" y="76726"/>
                    </a:lnTo>
                    <a:lnTo>
                      <a:pt x="11018" y="76766"/>
                    </a:lnTo>
                    <a:lnTo>
                      <a:pt x="11780" y="76766"/>
                    </a:lnTo>
                    <a:lnTo>
                      <a:pt x="11659" y="77207"/>
                    </a:lnTo>
                    <a:lnTo>
                      <a:pt x="11579" y="77647"/>
                    </a:lnTo>
                    <a:lnTo>
                      <a:pt x="11539" y="78128"/>
                    </a:lnTo>
                    <a:lnTo>
                      <a:pt x="11619" y="78569"/>
                    </a:lnTo>
                    <a:lnTo>
                      <a:pt x="11699" y="79009"/>
                    </a:lnTo>
                    <a:lnTo>
                      <a:pt x="11860" y="79450"/>
                    </a:lnTo>
                    <a:lnTo>
                      <a:pt x="12100" y="79851"/>
                    </a:lnTo>
                    <a:lnTo>
                      <a:pt x="12341" y="80252"/>
                    </a:lnTo>
                    <a:lnTo>
                      <a:pt x="12621" y="80652"/>
                    </a:lnTo>
                    <a:lnTo>
                      <a:pt x="12982" y="81013"/>
                    </a:lnTo>
                    <a:lnTo>
                      <a:pt x="13342" y="81333"/>
                    </a:lnTo>
                    <a:lnTo>
                      <a:pt x="13743" y="81654"/>
                    </a:lnTo>
                    <a:lnTo>
                      <a:pt x="14143" y="81894"/>
                    </a:lnTo>
                    <a:lnTo>
                      <a:pt x="14584" y="82095"/>
                    </a:lnTo>
                    <a:lnTo>
                      <a:pt x="15065" y="82295"/>
                    </a:lnTo>
                    <a:lnTo>
                      <a:pt x="15506" y="82415"/>
                    </a:lnTo>
                    <a:lnTo>
                      <a:pt x="15987" y="82495"/>
                    </a:lnTo>
                    <a:lnTo>
                      <a:pt x="16467" y="82575"/>
                    </a:lnTo>
                    <a:lnTo>
                      <a:pt x="17429" y="82575"/>
                    </a:lnTo>
                    <a:lnTo>
                      <a:pt x="17910" y="82535"/>
                    </a:lnTo>
                    <a:lnTo>
                      <a:pt x="18390" y="82495"/>
                    </a:lnTo>
                    <a:lnTo>
                      <a:pt x="19312" y="82335"/>
                    </a:lnTo>
                    <a:lnTo>
                      <a:pt x="20274" y="82054"/>
                    </a:lnTo>
                    <a:lnTo>
                      <a:pt x="21195" y="81774"/>
                    </a:lnTo>
                    <a:lnTo>
                      <a:pt x="22117" y="81454"/>
                    </a:lnTo>
                    <a:lnTo>
                      <a:pt x="23038" y="81093"/>
                    </a:lnTo>
                    <a:lnTo>
                      <a:pt x="23158" y="81454"/>
                    </a:lnTo>
                    <a:lnTo>
                      <a:pt x="23319" y="81774"/>
                    </a:lnTo>
                    <a:lnTo>
                      <a:pt x="23519" y="82095"/>
                    </a:lnTo>
                    <a:lnTo>
                      <a:pt x="23719" y="82375"/>
                    </a:lnTo>
                    <a:lnTo>
                      <a:pt x="23960" y="82696"/>
                    </a:lnTo>
                    <a:lnTo>
                      <a:pt x="24200" y="82936"/>
                    </a:lnTo>
                    <a:lnTo>
                      <a:pt x="24761" y="83417"/>
                    </a:lnTo>
                    <a:lnTo>
                      <a:pt x="25362" y="83857"/>
                    </a:lnTo>
                    <a:lnTo>
                      <a:pt x="26043" y="84178"/>
                    </a:lnTo>
                    <a:lnTo>
                      <a:pt x="26724" y="84458"/>
                    </a:lnTo>
                    <a:lnTo>
                      <a:pt x="27445" y="84659"/>
                    </a:lnTo>
                    <a:lnTo>
                      <a:pt x="28207" y="84739"/>
                    </a:lnTo>
                    <a:lnTo>
                      <a:pt x="28928" y="84779"/>
                    </a:lnTo>
                    <a:lnTo>
                      <a:pt x="29649" y="84739"/>
                    </a:lnTo>
                    <a:lnTo>
                      <a:pt x="30410" y="84619"/>
                    </a:lnTo>
                    <a:lnTo>
                      <a:pt x="31131" y="84498"/>
                    </a:lnTo>
                    <a:lnTo>
                      <a:pt x="31853" y="84258"/>
                    </a:lnTo>
                    <a:lnTo>
                      <a:pt x="32534" y="84018"/>
                    </a:lnTo>
                    <a:lnTo>
                      <a:pt x="33215" y="83737"/>
                    </a:lnTo>
                    <a:lnTo>
                      <a:pt x="34176" y="84418"/>
                    </a:lnTo>
                    <a:lnTo>
                      <a:pt x="35218" y="85140"/>
                    </a:lnTo>
                    <a:lnTo>
                      <a:pt x="36340" y="85781"/>
                    </a:lnTo>
                    <a:lnTo>
                      <a:pt x="37542" y="86382"/>
                    </a:lnTo>
                    <a:lnTo>
                      <a:pt x="38143" y="86662"/>
                    </a:lnTo>
                    <a:lnTo>
                      <a:pt x="38784" y="86902"/>
                    </a:lnTo>
                    <a:lnTo>
                      <a:pt x="39385" y="87143"/>
                    </a:lnTo>
                    <a:lnTo>
                      <a:pt x="40026" y="87303"/>
                    </a:lnTo>
                    <a:lnTo>
                      <a:pt x="40627" y="87463"/>
                    </a:lnTo>
                    <a:lnTo>
                      <a:pt x="41228" y="87543"/>
                    </a:lnTo>
                    <a:lnTo>
                      <a:pt x="41829" y="87624"/>
                    </a:lnTo>
                    <a:lnTo>
                      <a:pt x="42390" y="87624"/>
                    </a:lnTo>
                    <a:lnTo>
                      <a:pt x="45675" y="87503"/>
                    </a:lnTo>
                    <a:lnTo>
                      <a:pt x="48961" y="87423"/>
                    </a:lnTo>
                    <a:lnTo>
                      <a:pt x="52246" y="87383"/>
                    </a:lnTo>
                    <a:lnTo>
                      <a:pt x="55532" y="87383"/>
                    </a:lnTo>
                    <a:lnTo>
                      <a:pt x="62102" y="87423"/>
                    </a:lnTo>
                    <a:lnTo>
                      <a:pt x="68673" y="87463"/>
                    </a:lnTo>
                    <a:lnTo>
                      <a:pt x="76446" y="87543"/>
                    </a:lnTo>
                    <a:lnTo>
                      <a:pt x="84900" y="87543"/>
                    </a:lnTo>
                    <a:lnTo>
                      <a:pt x="85421" y="87463"/>
                    </a:lnTo>
                    <a:lnTo>
                      <a:pt x="85902" y="87383"/>
                    </a:lnTo>
                    <a:lnTo>
                      <a:pt x="86302" y="87263"/>
                    </a:lnTo>
                    <a:lnTo>
                      <a:pt x="86663" y="87103"/>
                    </a:lnTo>
                    <a:lnTo>
                      <a:pt x="86943" y="86902"/>
                    </a:lnTo>
                    <a:lnTo>
                      <a:pt x="87144" y="86662"/>
                    </a:lnTo>
                    <a:lnTo>
                      <a:pt x="87344" y="86382"/>
                    </a:lnTo>
                    <a:lnTo>
                      <a:pt x="87504" y="86061"/>
                    </a:lnTo>
                    <a:lnTo>
                      <a:pt x="87624" y="85741"/>
                    </a:lnTo>
                    <a:lnTo>
                      <a:pt x="87704" y="85340"/>
                    </a:lnTo>
                    <a:lnTo>
                      <a:pt x="87745" y="84899"/>
                    </a:lnTo>
                    <a:lnTo>
                      <a:pt x="87825" y="83938"/>
                    </a:lnTo>
                    <a:lnTo>
                      <a:pt x="87865" y="82776"/>
                    </a:lnTo>
                    <a:lnTo>
                      <a:pt x="87945" y="80211"/>
                    </a:lnTo>
                    <a:lnTo>
                      <a:pt x="88025" y="77607"/>
                    </a:lnTo>
                    <a:lnTo>
                      <a:pt x="88025" y="75003"/>
                    </a:lnTo>
                    <a:lnTo>
                      <a:pt x="88025" y="72399"/>
                    </a:lnTo>
                    <a:lnTo>
                      <a:pt x="87945" y="67230"/>
                    </a:lnTo>
                    <a:lnTo>
                      <a:pt x="87825" y="62022"/>
                    </a:lnTo>
                    <a:lnTo>
                      <a:pt x="87745" y="56813"/>
                    </a:lnTo>
                    <a:lnTo>
                      <a:pt x="87664" y="51645"/>
                    </a:lnTo>
                    <a:lnTo>
                      <a:pt x="87664" y="29729"/>
                    </a:lnTo>
                    <a:lnTo>
                      <a:pt x="87664" y="18791"/>
                    </a:lnTo>
                    <a:lnTo>
                      <a:pt x="87704" y="7813"/>
                    </a:lnTo>
                    <a:lnTo>
                      <a:pt x="87664" y="3766"/>
                    </a:lnTo>
                    <a:lnTo>
                      <a:pt x="87704" y="1162"/>
                    </a:lnTo>
                    <a:lnTo>
                      <a:pt x="87745" y="321"/>
                    </a:lnTo>
                    <a:lnTo>
                      <a:pt x="87785" y="80"/>
                    </a:lnTo>
                    <a:lnTo>
                      <a:pt x="878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1"/>
              <p:cNvSpPr/>
              <p:nvPr/>
            </p:nvSpPr>
            <p:spPr>
              <a:xfrm>
                <a:off x="5181250" y="1759200"/>
                <a:ext cx="2200625" cy="2190600"/>
              </a:xfrm>
              <a:custGeom>
                <a:avLst/>
                <a:gdLst/>
                <a:ahLst/>
                <a:cxnLst/>
                <a:rect l="l" t="t" r="r" b="b"/>
                <a:pathLst>
                  <a:path w="88025" h="87624" fill="none" extrusionOk="0">
                    <a:moveTo>
                      <a:pt x="241" y="0"/>
                    </a:moveTo>
                    <a:lnTo>
                      <a:pt x="241" y="0"/>
                    </a:lnTo>
                    <a:lnTo>
                      <a:pt x="201" y="40"/>
                    </a:lnTo>
                    <a:lnTo>
                      <a:pt x="120" y="120"/>
                    </a:lnTo>
                    <a:lnTo>
                      <a:pt x="80" y="401"/>
                    </a:lnTo>
                    <a:lnTo>
                      <a:pt x="40" y="881"/>
                    </a:lnTo>
                    <a:lnTo>
                      <a:pt x="80" y="1482"/>
                    </a:lnTo>
                    <a:lnTo>
                      <a:pt x="120" y="2204"/>
                    </a:lnTo>
                    <a:lnTo>
                      <a:pt x="241" y="3005"/>
                    </a:lnTo>
                    <a:lnTo>
                      <a:pt x="481" y="4768"/>
                    </a:lnTo>
                    <a:lnTo>
                      <a:pt x="802" y="6571"/>
                    </a:lnTo>
                    <a:lnTo>
                      <a:pt x="1162" y="8173"/>
                    </a:lnTo>
                    <a:lnTo>
                      <a:pt x="1443" y="9456"/>
                    </a:lnTo>
                    <a:lnTo>
                      <a:pt x="1643" y="10097"/>
                    </a:lnTo>
                    <a:lnTo>
                      <a:pt x="1643" y="10097"/>
                    </a:lnTo>
                    <a:lnTo>
                      <a:pt x="1923" y="10698"/>
                    </a:lnTo>
                    <a:lnTo>
                      <a:pt x="2244" y="11299"/>
                    </a:lnTo>
                    <a:lnTo>
                      <a:pt x="2645" y="11859"/>
                    </a:lnTo>
                    <a:lnTo>
                      <a:pt x="3045" y="12380"/>
                    </a:lnTo>
                    <a:lnTo>
                      <a:pt x="3486" y="12901"/>
                    </a:lnTo>
                    <a:lnTo>
                      <a:pt x="3967" y="13382"/>
                    </a:lnTo>
                    <a:lnTo>
                      <a:pt x="4488" y="13823"/>
                    </a:lnTo>
                    <a:lnTo>
                      <a:pt x="5049" y="14263"/>
                    </a:lnTo>
                    <a:lnTo>
                      <a:pt x="5609" y="14664"/>
                    </a:lnTo>
                    <a:lnTo>
                      <a:pt x="6170" y="14985"/>
                    </a:lnTo>
                    <a:lnTo>
                      <a:pt x="6771" y="15305"/>
                    </a:lnTo>
                    <a:lnTo>
                      <a:pt x="7412" y="15586"/>
                    </a:lnTo>
                    <a:lnTo>
                      <a:pt x="8053" y="15826"/>
                    </a:lnTo>
                    <a:lnTo>
                      <a:pt x="8695" y="16066"/>
                    </a:lnTo>
                    <a:lnTo>
                      <a:pt x="9336" y="16227"/>
                    </a:lnTo>
                    <a:lnTo>
                      <a:pt x="10017" y="16307"/>
                    </a:lnTo>
                    <a:lnTo>
                      <a:pt x="10017" y="16307"/>
                    </a:lnTo>
                    <a:lnTo>
                      <a:pt x="10738" y="16387"/>
                    </a:lnTo>
                    <a:lnTo>
                      <a:pt x="11459" y="16427"/>
                    </a:lnTo>
                    <a:lnTo>
                      <a:pt x="12220" y="16387"/>
                    </a:lnTo>
                    <a:lnTo>
                      <a:pt x="12942" y="16307"/>
                    </a:lnTo>
                    <a:lnTo>
                      <a:pt x="13663" y="16187"/>
                    </a:lnTo>
                    <a:lnTo>
                      <a:pt x="14384" y="16026"/>
                    </a:lnTo>
                    <a:lnTo>
                      <a:pt x="15105" y="15786"/>
                    </a:lnTo>
                    <a:lnTo>
                      <a:pt x="15786" y="15505"/>
                    </a:lnTo>
                    <a:lnTo>
                      <a:pt x="16467" y="15185"/>
                    </a:lnTo>
                    <a:lnTo>
                      <a:pt x="17108" y="14864"/>
                    </a:lnTo>
                    <a:lnTo>
                      <a:pt x="17749" y="14464"/>
                    </a:lnTo>
                    <a:lnTo>
                      <a:pt x="18350" y="14023"/>
                    </a:lnTo>
                    <a:lnTo>
                      <a:pt x="18911" y="13542"/>
                    </a:lnTo>
                    <a:lnTo>
                      <a:pt x="19432" y="13021"/>
                    </a:lnTo>
                    <a:lnTo>
                      <a:pt x="19953" y="12460"/>
                    </a:lnTo>
                    <a:lnTo>
                      <a:pt x="20394" y="11900"/>
                    </a:lnTo>
                    <a:lnTo>
                      <a:pt x="20394" y="11900"/>
                    </a:lnTo>
                    <a:lnTo>
                      <a:pt x="20434" y="12100"/>
                    </a:lnTo>
                    <a:lnTo>
                      <a:pt x="20514" y="12340"/>
                    </a:lnTo>
                    <a:lnTo>
                      <a:pt x="20754" y="12781"/>
                    </a:lnTo>
                    <a:lnTo>
                      <a:pt x="21035" y="13142"/>
                    </a:lnTo>
                    <a:lnTo>
                      <a:pt x="21395" y="13462"/>
                    </a:lnTo>
                    <a:lnTo>
                      <a:pt x="21796" y="13702"/>
                    </a:lnTo>
                    <a:lnTo>
                      <a:pt x="22237" y="13903"/>
                    </a:lnTo>
                    <a:lnTo>
                      <a:pt x="22678" y="13983"/>
                    </a:lnTo>
                    <a:lnTo>
                      <a:pt x="22918" y="13983"/>
                    </a:lnTo>
                    <a:lnTo>
                      <a:pt x="23158" y="13983"/>
                    </a:lnTo>
                    <a:lnTo>
                      <a:pt x="23158" y="13983"/>
                    </a:lnTo>
                    <a:lnTo>
                      <a:pt x="22958" y="14344"/>
                    </a:lnTo>
                    <a:lnTo>
                      <a:pt x="22798" y="14704"/>
                    </a:lnTo>
                    <a:lnTo>
                      <a:pt x="22678" y="15105"/>
                    </a:lnTo>
                    <a:lnTo>
                      <a:pt x="22557" y="15505"/>
                    </a:lnTo>
                    <a:lnTo>
                      <a:pt x="22517" y="15906"/>
                    </a:lnTo>
                    <a:lnTo>
                      <a:pt x="22477" y="16307"/>
                    </a:lnTo>
                    <a:lnTo>
                      <a:pt x="22477" y="16707"/>
                    </a:lnTo>
                    <a:lnTo>
                      <a:pt x="22517" y="17148"/>
                    </a:lnTo>
                    <a:lnTo>
                      <a:pt x="22557" y="17549"/>
                    </a:lnTo>
                    <a:lnTo>
                      <a:pt x="22637" y="17949"/>
                    </a:lnTo>
                    <a:lnTo>
                      <a:pt x="22758" y="18350"/>
                    </a:lnTo>
                    <a:lnTo>
                      <a:pt x="22918" y="18751"/>
                    </a:lnTo>
                    <a:lnTo>
                      <a:pt x="23078" y="19151"/>
                    </a:lnTo>
                    <a:lnTo>
                      <a:pt x="23279" y="19512"/>
                    </a:lnTo>
                    <a:lnTo>
                      <a:pt x="23479" y="19873"/>
                    </a:lnTo>
                    <a:lnTo>
                      <a:pt x="23719" y="20193"/>
                    </a:lnTo>
                    <a:lnTo>
                      <a:pt x="23719" y="20193"/>
                    </a:lnTo>
                    <a:lnTo>
                      <a:pt x="24240" y="20834"/>
                    </a:lnTo>
                    <a:lnTo>
                      <a:pt x="24841" y="21395"/>
                    </a:lnTo>
                    <a:lnTo>
                      <a:pt x="25522" y="21916"/>
                    </a:lnTo>
                    <a:lnTo>
                      <a:pt x="26203" y="22357"/>
                    </a:lnTo>
                    <a:lnTo>
                      <a:pt x="26925" y="22757"/>
                    </a:lnTo>
                    <a:lnTo>
                      <a:pt x="27686" y="23078"/>
                    </a:lnTo>
                    <a:lnTo>
                      <a:pt x="28487" y="23358"/>
                    </a:lnTo>
                    <a:lnTo>
                      <a:pt x="29288" y="23599"/>
                    </a:lnTo>
                    <a:lnTo>
                      <a:pt x="29288" y="23599"/>
                    </a:lnTo>
                    <a:lnTo>
                      <a:pt x="30090" y="23799"/>
                    </a:lnTo>
                    <a:lnTo>
                      <a:pt x="30891" y="23919"/>
                    </a:lnTo>
                    <a:lnTo>
                      <a:pt x="31692" y="24039"/>
                    </a:lnTo>
                    <a:lnTo>
                      <a:pt x="32494" y="24120"/>
                    </a:lnTo>
                    <a:lnTo>
                      <a:pt x="33295" y="24120"/>
                    </a:lnTo>
                    <a:lnTo>
                      <a:pt x="34096" y="24120"/>
                    </a:lnTo>
                    <a:lnTo>
                      <a:pt x="34898" y="24079"/>
                    </a:lnTo>
                    <a:lnTo>
                      <a:pt x="35699" y="23999"/>
                    </a:lnTo>
                    <a:lnTo>
                      <a:pt x="36500" y="23879"/>
                    </a:lnTo>
                    <a:lnTo>
                      <a:pt x="37302" y="23719"/>
                    </a:lnTo>
                    <a:lnTo>
                      <a:pt x="38103" y="23519"/>
                    </a:lnTo>
                    <a:lnTo>
                      <a:pt x="38864" y="23278"/>
                    </a:lnTo>
                    <a:lnTo>
                      <a:pt x="39625" y="22998"/>
                    </a:lnTo>
                    <a:lnTo>
                      <a:pt x="40347" y="22677"/>
                    </a:lnTo>
                    <a:lnTo>
                      <a:pt x="41108" y="22317"/>
                    </a:lnTo>
                    <a:lnTo>
                      <a:pt x="41789" y="21956"/>
                    </a:lnTo>
                    <a:lnTo>
                      <a:pt x="41789" y="21956"/>
                    </a:lnTo>
                    <a:lnTo>
                      <a:pt x="41709" y="22236"/>
                    </a:lnTo>
                    <a:lnTo>
                      <a:pt x="41669" y="22517"/>
                    </a:lnTo>
                    <a:lnTo>
                      <a:pt x="41709" y="22797"/>
                    </a:lnTo>
                    <a:lnTo>
                      <a:pt x="41789" y="23078"/>
                    </a:lnTo>
                    <a:lnTo>
                      <a:pt x="41949" y="23318"/>
                    </a:lnTo>
                    <a:lnTo>
                      <a:pt x="42109" y="23559"/>
                    </a:lnTo>
                    <a:lnTo>
                      <a:pt x="42350" y="23799"/>
                    </a:lnTo>
                    <a:lnTo>
                      <a:pt x="42590" y="23999"/>
                    </a:lnTo>
                    <a:lnTo>
                      <a:pt x="42871" y="24160"/>
                    </a:lnTo>
                    <a:lnTo>
                      <a:pt x="43151" y="24320"/>
                    </a:lnTo>
                    <a:lnTo>
                      <a:pt x="43472" y="24440"/>
                    </a:lnTo>
                    <a:lnTo>
                      <a:pt x="43792" y="24520"/>
                    </a:lnTo>
                    <a:lnTo>
                      <a:pt x="44113" y="24600"/>
                    </a:lnTo>
                    <a:lnTo>
                      <a:pt x="44473" y="24600"/>
                    </a:lnTo>
                    <a:lnTo>
                      <a:pt x="44794" y="24600"/>
                    </a:lnTo>
                    <a:lnTo>
                      <a:pt x="45114" y="24560"/>
                    </a:lnTo>
                    <a:lnTo>
                      <a:pt x="45114" y="24560"/>
                    </a:lnTo>
                    <a:lnTo>
                      <a:pt x="45996" y="24360"/>
                    </a:lnTo>
                    <a:lnTo>
                      <a:pt x="46837" y="24120"/>
                    </a:lnTo>
                    <a:lnTo>
                      <a:pt x="47719" y="23839"/>
                    </a:lnTo>
                    <a:lnTo>
                      <a:pt x="48560" y="23478"/>
                    </a:lnTo>
                    <a:lnTo>
                      <a:pt x="49401" y="23038"/>
                    </a:lnTo>
                    <a:lnTo>
                      <a:pt x="50163" y="22557"/>
                    </a:lnTo>
                    <a:lnTo>
                      <a:pt x="50523" y="22277"/>
                    </a:lnTo>
                    <a:lnTo>
                      <a:pt x="50844" y="21996"/>
                    </a:lnTo>
                    <a:lnTo>
                      <a:pt x="51164" y="21676"/>
                    </a:lnTo>
                    <a:lnTo>
                      <a:pt x="51485" y="21355"/>
                    </a:lnTo>
                    <a:lnTo>
                      <a:pt x="51485" y="21355"/>
                    </a:lnTo>
                    <a:lnTo>
                      <a:pt x="51084" y="21756"/>
                    </a:lnTo>
                    <a:lnTo>
                      <a:pt x="50684" y="22236"/>
                    </a:lnTo>
                    <a:lnTo>
                      <a:pt x="50363" y="22717"/>
                    </a:lnTo>
                    <a:lnTo>
                      <a:pt x="50043" y="23198"/>
                    </a:lnTo>
                    <a:lnTo>
                      <a:pt x="49762" y="23719"/>
                    </a:lnTo>
                    <a:lnTo>
                      <a:pt x="49482" y="24240"/>
                    </a:lnTo>
                    <a:lnTo>
                      <a:pt x="49281" y="24801"/>
                    </a:lnTo>
                    <a:lnTo>
                      <a:pt x="49081" y="25362"/>
                    </a:lnTo>
                    <a:lnTo>
                      <a:pt x="48921" y="25922"/>
                    </a:lnTo>
                    <a:lnTo>
                      <a:pt x="48800" y="26483"/>
                    </a:lnTo>
                    <a:lnTo>
                      <a:pt x="48720" y="27084"/>
                    </a:lnTo>
                    <a:lnTo>
                      <a:pt x="48640" y="27685"/>
                    </a:lnTo>
                    <a:lnTo>
                      <a:pt x="48640" y="28246"/>
                    </a:lnTo>
                    <a:lnTo>
                      <a:pt x="48680" y="28847"/>
                    </a:lnTo>
                    <a:lnTo>
                      <a:pt x="48720" y="29408"/>
                    </a:lnTo>
                    <a:lnTo>
                      <a:pt x="48841" y="30009"/>
                    </a:lnTo>
                    <a:lnTo>
                      <a:pt x="48841" y="30009"/>
                    </a:lnTo>
                    <a:lnTo>
                      <a:pt x="48961" y="30570"/>
                    </a:lnTo>
                    <a:lnTo>
                      <a:pt x="49161" y="31131"/>
                    </a:lnTo>
                    <a:lnTo>
                      <a:pt x="49401" y="31692"/>
                    </a:lnTo>
                    <a:lnTo>
                      <a:pt x="49642" y="32213"/>
                    </a:lnTo>
                    <a:lnTo>
                      <a:pt x="49922" y="32734"/>
                    </a:lnTo>
                    <a:lnTo>
                      <a:pt x="50243" y="33214"/>
                    </a:lnTo>
                    <a:lnTo>
                      <a:pt x="50603" y="33695"/>
                    </a:lnTo>
                    <a:lnTo>
                      <a:pt x="51004" y="34136"/>
                    </a:lnTo>
                    <a:lnTo>
                      <a:pt x="51405" y="34537"/>
                    </a:lnTo>
                    <a:lnTo>
                      <a:pt x="51845" y="34937"/>
                    </a:lnTo>
                    <a:lnTo>
                      <a:pt x="52326" y="35298"/>
                    </a:lnTo>
                    <a:lnTo>
                      <a:pt x="52807" y="35618"/>
                    </a:lnTo>
                    <a:lnTo>
                      <a:pt x="53328" y="35939"/>
                    </a:lnTo>
                    <a:lnTo>
                      <a:pt x="53849" y="36179"/>
                    </a:lnTo>
                    <a:lnTo>
                      <a:pt x="54410" y="36380"/>
                    </a:lnTo>
                    <a:lnTo>
                      <a:pt x="54971" y="36580"/>
                    </a:lnTo>
                    <a:lnTo>
                      <a:pt x="54971" y="36580"/>
                    </a:lnTo>
                    <a:lnTo>
                      <a:pt x="55532" y="36700"/>
                    </a:lnTo>
                    <a:lnTo>
                      <a:pt x="56133" y="36780"/>
                    </a:lnTo>
                    <a:lnTo>
                      <a:pt x="56693" y="36820"/>
                    </a:lnTo>
                    <a:lnTo>
                      <a:pt x="57294" y="36820"/>
                    </a:lnTo>
                    <a:lnTo>
                      <a:pt x="57895" y="36740"/>
                    </a:lnTo>
                    <a:lnTo>
                      <a:pt x="58456" y="36660"/>
                    </a:lnTo>
                    <a:lnTo>
                      <a:pt x="59057" y="36540"/>
                    </a:lnTo>
                    <a:lnTo>
                      <a:pt x="59618" y="36340"/>
                    </a:lnTo>
                    <a:lnTo>
                      <a:pt x="60139" y="36139"/>
                    </a:lnTo>
                    <a:lnTo>
                      <a:pt x="60700" y="35899"/>
                    </a:lnTo>
                    <a:lnTo>
                      <a:pt x="61181" y="35578"/>
                    </a:lnTo>
                    <a:lnTo>
                      <a:pt x="61662" y="35258"/>
                    </a:lnTo>
                    <a:lnTo>
                      <a:pt x="62142" y="34897"/>
                    </a:lnTo>
                    <a:lnTo>
                      <a:pt x="62583" y="34497"/>
                    </a:lnTo>
                    <a:lnTo>
                      <a:pt x="62984" y="34096"/>
                    </a:lnTo>
                    <a:lnTo>
                      <a:pt x="63304" y="33615"/>
                    </a:lnTo>
                    <a:lnTo>
                      <a:pt x="63304" y="33615"/>
                    </a:lnTo>
                    <a:lnTo>
                      <a:pt x="63344" y="34216"/>
                    </a:lnTo>
                    <a:lnTo>
                      <a:pt x="63425" y="34817"/>
                    </a:lnTo>
                    <a:lnTo>
                      <a:pt x="63625" y="35418"/>
                    </a:lnTo>
                    <a:lnTo>
                      <a:pt x="63865" y="35979"/>
                    </a:lnTo>
                    <a:lnTo>
                      <a:pt x="64186" y="36500"/>
                    </a:lnTo>
                    <a:lnTo>
                      <a:pt x="64586" y="36981"/>
                    </a:lnTo>
                    <a:lnTo>
                      <a:pt x="65027" y="37381"/>
                    </a:lnTo>
                    <a:lnTo>
                      <a:pt x="65508" y="37742"/>
                    </a:lnTo>
                    <a:lnTo>
                      <a:pt x="65508" y="37742"/>
                    </a:lnTo>
                    <a:lnTo>
                      <a:pt x="66069" y="38022"/>
                    </a:lnTo>
                    <a:lnTo>
                      <a:pt x="66630" y="38223"/>
                    </a:lnTo>
                    <a:lnTo>
                      <a:pt x="67231" y="38343"/>
                    </a:lnTo>
                    <a:lnTo>
                      <a:pt x="67872" y="38383"/>
                    </a:lnTo>
                    <a:lnTo>
                      <a:pt x="68473" y="38343"/>
                    </a:lnTo>
                    <a:lnTo>
                      <a:pt x="69074" y="38263"/>
                    </a:lnTo>
                    <a:lnTo>
                      <a:pt x="69635" y="38062"/>
                    </a:lnTo>
                    <a:lnTo>
                      <a:pt x="70196" y="37782"/>
                    </a:lnTo>
                    <a:lnTo>
                      <a:pt x="70196" y="37782"/>
                    </a:lnTo>
                    <a:lnTo>
                      <a:pt x="69795" y="38102"/>
                    </a:lnTo>
                    <a:lnTo>
                      <a:pt x="69394" y="38463"/>
                    </a:lnTo>
                    <a:lnTo>
                      <a:pt x="69114" y="38864"/>
                    </a:lnTo>
                    <a:lnTo>
                      <a:pt x="68833" y="39344"/>
                    </a:lnTo>
                    <a:lnTo>
                      <a:pt x="68633" y="39825"/>
                    </a:lnTo>
                    <a:lnTo>
                      <a:pt x="68473" y="40386"/>
                    </a:lnTo>
                    <a:lnTo>
                      <a:pt x="68353" y="40947"/>
                    </a:lnTo>
                    <a:lnTo>
                      <a:pt x="68273" y="41548"/>
                    </a:lnTo>
                    <a:lnTo>
                      <a:pt x="68232" y="42109"/>
                    </a:lnTo>
                    <a:lnTo>
                      <a:pt x="68192" y="42710"/>
                    </a:lnTo>
                    <a:lnTo>
                      <a:pt x="68232" y="43311"/>
                    </a:lnTo>
                    <a:lnTo>
                      <a:pt x="68313" y="43872"/>
                    </a:lnTo>
                    <a:lnTo>
                      <a:pt x="68393" y="44433"/>
                    </a:lnTo>
                    <a:lnTo>
                      <a:pt x="68513" y="44954"/>
                    </a:lnTo>
                    <a:lnTo>
                      <a:pt x="68673" y="45394"/>
                    </a:lnTo>
                    <a:lnTo>
                      <a:pt x="68833" y="45835"/>
                    </a:lnTo>
                    <a:lnTo>
                      <a:pt x="68833" y="45835"/>
                    </a:lnTo>
                    <a:lnTo>
                      <a:pt x="69074" y="46356"/>
                    </a:lnTo>
                    <a:lnTo>
                      <a:pt x="69394" y="46837"/>
                    </a:lnTo>
                    <a:lnTo>
                      <a:pt x="69755" y="47318"/>
                    </a:lnTo>
                    <a:lnTo>
                      <a:pt x="70196" y="47758"/>
                    </a:lnTo>
                    <a:lnTo>
                      <a:pt x="70636" y="48199"/>
                    </a:lnTo>
                    <a:lnTo>
                      <a:pt x="71157" y="48600"/>
                    </a:lnTo>
                    <a:lnTo>
                      <a:pt x="71678" y="49000"/>
                    </a:lnTo>
                    <a:lnTo>
                      <a:pt x="72199" y="49321"/>
                    </a:lnTo>
                    <a:lnTo>
                      <a:pt x="72800" y="49601"/>
                    </a:lnTo>
                    <a:lnTo>
                      <a:pt x="73361" y="49842"/>
                    </a:lnTo>
                    <a:lnTo>
                      <a:pt x="73962" y="50042"/>
                    </a:lnTo>
                    <a:lnTo>
                      <a:pt x="74603" y="50202"/>
                    </a:lnTo>
                    <a:lnTo>
                      <a:pt x="75204" y="50282"/>
                    </a:lnTo>
                    <a:lnTo>
                      <a:pt x="75805" y="50322"/>
                    </a:lnTo>
                    <a:lnTo>
                      <a:pt x="76366" y="50282"/>
                    </a:lnTo>
                    <a:lnTo>
                      <a:pt x="76967" y="50162"/>
                    </a:lnTo>
                    <a:lnTo>
                      <a:pt x="76967" y="50162"/>
                    </a:lnTo>
                    <a:lnTo>
                      <a:pt x="76566" y="50242"/>
                    </a:lnTo>
                    <a:lnTo>
                      <a:pt x="76166" y="50322"/>
                    </a:lnTo>
                    <a:lnTo>
                      <a:pt x="75805" y="50483"/>
                    </a:lnTo>
                    <a:lnTo>
                      <a:pt x="75444" y="50643"/>
                    </a:lnTo>
                    <a:lnTo>
                      <a:pt x="75124" y="50843"/>
                    </a:lnTo>
                    <a:lnTo>
                      <a:pt x="74843" y="51084"/>
                    </a:lnTo>
                    <a:lnTo>
                      <a:pt x="74563" y="51364"/>
                    </a:lnTo>
                    <a:lnTo>
                      <a:pt x="74282" y="51645"/>
                    </a:lnTo>
                    <a:lnTo>
                      <a:pt x="74042" y="51925"/>
                    </a:lnTo>
                    <a:lnTo>
                      <a:pt x="73842" y="52246"/>
                    </a:lnTo>
                    <a:lnTo>
                      <a:pt x="73641" y="52606"/>
                    </a:lnTo>
                    <a:lnTo>
                      <a:pt x="73481" y="52927"/>
                    </a:lnTo>
                    <a:lnTo>
                      <a:pt x="73321" y="53287"/>
                    </a:lnTo>
                    <a:lnTo>
                      <a:pt x="73201" y="53688"/>
                    </a:lnTo>
                    <a:lnTo>
                      <a:pt x="73040" y="54409"/>
                    </a:lnTo>
                    <a:lnTo>
                      <a:pt x="73040" y="54409"/>
                    </a:lnTo>
                    <a:lnTo>
                      <a:pt x="73000" y="54970"/>
                    </a:lnTo>
                    <a:lnTo>
                      <a:pt x="72960" y="55771"/>
                    </a:lnTo>
                    <a:lnTo>
                      <a:pt x="72960" y="56693"/>
                    </a:lnTo>
                    <a:lnTo>
                      <a:pt x="73040" y="57695"/>
                    </a:lnTo>
                    <a:lnTo>
                      <a:pt x="73080" y="58175"/>
                    </a:lnTo>
                    <a:lnTo>
                      <a:pt x="73161" y="58656"/>
                    </a:lnTo>
                    <a:lnTo>
                      <a:pt x="73281" y="59097"/>
                    </a:lnTo>
                    <a:lnTo>
                      <a:pt x="73401" y="59498"/>
                    </a:lnTo>
                    <a:lnTo>
                      <a:pt x="73561" y="59858"/>
                    </a:lnTo>
                    <a:lnTo>
                      <a:pt x="73721" y="60139"/>
                    </a:lnTo>
                    <a:lnTo>
                      <a:pt x="73962" y="60339"/>
                    </a:lnTo>
                    <a:lnTo>
                      <a:pt x="74082" y="60419"/>
                    </a:lnTo>
                    <a:lnTo>
                      <a:pt x="74202" y="60459"/>
                    </a:lnTo>
                    <a:lnTo>
                      <a:pt x="74202" y="60459"/>
                    </a:lnTo>
                    <a:lnTo>
                      <a:pt x="73721" y="60339"/>
                    </a:lnTo>
                    <a:lnTo>
                      <a:pt x="73201" y="60259"/>
                    </a:lnTo>
                    <a:lnTo>
                      <a:pt x="72720" y="60219"/>
                    </a:lnTo>
                    <a:lnTo>
                      <a:pt x="72239" y="60219"/>
                    </a:lnTo>
                    <a:lnTo>
                      <a:pt x="71718" y="60219"/>
                    </a:lnTo>
                    <a:lnTo>
                      <a:pt x="71237" y="60299"/>
                    </a:lnTo>
                    <a:lnTo>
                      <a:pt x="70757" y="60379"/>
                    </a:lnTo>
                    <a:lnTo>
                      <a:pt x="70276" y="60499"/>
                    </a:lnTo>
                    <a:lnTo>
                      <a:pt x="69795" y="60659"/>
                    </a:lnTo>
                    <a:lnTo>
                      <a:pt x="69314" y="60860"/>
                    </a:lnTo>
                    <a:lnTo>
                      <a:pt x="68874" y="61060"/>
                    </a:lnTo>
                    <a:lnTo>
                      <a:pt x="68473" y="61341"/>
                    </a:lnTo>
                    <a:lnTo>
                      <a:pt x="68032" y="61621"/>
                    </a:lnTo>
                    <a:lnTo>
                      <a:pt x="67672" y="61901"/>
                    </a:lnTo>
                    <a:lnTo>
                      <a:pt x="67311" y="62262"/>
                    </a:lnTo>
                    <a:lnTo>
                      <a:pt x="66950" y="62623"/>
                    </a:lnTo>
                    <a:lnTo>
                      <a:pt x="66950" y="62623"/>
                    </a:lnTo>
                    <a:lnTo>
                      <a:pt x="66630" y="63023"/>
                    </a:lnTo>
                    <a:lnTo>
                      <a:pt x="66349" y="63424"/>
                    </a:lnTo>
                    <a:lnTo>
                      <a:pt x="66109" y="63865"/>
                    </a:lnTo>
                    <a:lnTo>
                      <a:pt x="65909" y="64305"/>
                    </a:lnTo>
                    <a:lnTo>
                      <a:pt x="65708" y="64786"/>
                    </a:lnTo>
                    <a:lnTo>
                      <a:pt x="65588" y="65227"/>
                    </a:lnTo>
                    <a:lnTo>
                      <a:pt x="65468" y="65708"/>
                    </a:lnTo>
                    <a:lnTo>
                      <a:pt x="65388" y="66229"/>
                    </a:lnTo>
                    <a:lnTo>
                      <a:pt x="65308" y="66709"/>
                    </a:lnTo>
                    <a:lnTo>
                      <a:pt x="65308" y="67230"/>
                    </a:lnTo>
                    <a:lnTo>
                      <a:pt x="65308" y="67711"/>
                    </a:lnTo>
                    <a:lnTo>
                      <a:pt x="65388" y="68192"/>
                    </a:lnTo>
                    <a:lnTo>
                      <a:pt x="65468" y="68713"/>
                    </a:lnTo>
                    <a:lnTo>
                      <a:pt x="65588" y="69193"/>
                    </a:lnTo>
                    <a:lnTo>
                      <a:pt x="65748" y="69634"/>
                    </a:lnTo>
                    <a:lnTo>
                      <a:pt x="65909" y="70115"/>
                    </a:lnTo>
                    <a:lnTo>
                      <a:pt x="65909" y="70115"/>
                    </a:lnTo>
                    <a:lnTo>
                      <a:pt x="65468" y="69995"/>
                    </a:lnTo>
                    <a:lnTo>
                      <a:pt x="64987" y="69915"/>
                    </a:lnTo>
                    <a:lnTo>
                      <a:pt x="64506" y="69915"/>
                    </a:lnTo>
                    <a:lnTo>
                      <a:pt x="64066" y="69955"/>
                    </a:lnTo>
                    <a:lnTo>
                      <a:pt x="63585" y="70035"/>
                    </a:lnTo>
                    <a:lnTo>
                      <a:pt x="63104" y="70155"/>
                    </a:lnTo>
                    <a:lnTo>
                      <a:pt x="62663" y="70315"/>
                    </a:lnTo>
                    <a:lnTo>
                      <a:pt x="62263" y="70516"/>
                    </a:lnTo>
                    <a:lnTo>
                      <a:pt x="61822" y="70756"/>
                    </a:lnTo>
                    <a:lnTo>
                      <a:pt x="61461" y="71036"/>
                    </a:lnTo>
                    <a:lnTo>
                      <a:pt x="61101" y="71357"/>
                    </a:lnTo>
                    <a:lnTo>
                      <a:pt x="60740" y="71677"/>
                    </a:lnTo>
                    <a:lnTo>
                      <a:pt x="60460" y="72078"/>
                    </a:lnTo>
                    <a:lnTo>
                      <a:pt x="60219" y="72439"/>
                    </a:lnTo>
                    <a:lnTo>
                      <a:pt x="59979" y="72879"/>
                    </a:lnTo>
                    <a:lnTo>
                      <a:pt x="59819" y="73320"/>
                    </a:lnTo>
                    <a:lnTo>
                      <a:pt x="59819" y="73320"/>
                    </a:lnTo>
                    <a:lnTo>
                      <a:pt x="59819" y="73000"/>
                    </a:lnTo>
                    <a:lnTo>
                      <a:pt x="59779" y="72639"/>
                    </a:lnTo>
                    <a:lnTo>
                      <a:pt x="59618" y="71998"/>
                    </a:lnTo>
                    <a:lnTo>
                      <a:pt x="59338" y="71357"/>
                    </a:lnTo>
                    <a:lnTo>
                      <a:pt x="59017" y="70756"/>
                    </a:lnTo>
                    <a:lnTo>
                      <a:pt x="58617" y="70195"/>
                    </a:lnTo>
                    <a:lnTo>
                      <a:pt x="58176" y="69714"/>
                    </a:lnTo>
                    <a:lnTo>
                      <a:pt x="57655" y="69274"/>
                    </a:lnTo>
                    <a:lnTo>
                      <a:pt x="57375" y="69113"/>
                    </a:lnTo>
                    <a:lnTo>
                      <a:pt x="57054" y="68913"/>
                    </a:lnTo>
                    <a:lnTo>
                      <a:pt x="57054" y="68913"/>
                    </a:lnTo>
                    <a:lnTo>
                      <a:pt x="56774" y="68793"/>
                    </a:lnTo>
                    <a:lnTo>
                      <a:pt x="56453" y="68673"/>
                    </a:lnTo>
                    <a:lnTo>
                      <a:pt x="55772" y="68472"/>
                    </a:lnTo>
                    <a:lnTo>
                      <a:pt x="55091" y="68392"/>
                    </a:lnTo>
                    <a:lnTo>
                      <a:pt x="54450" y="68392"/>
                    </a:lnTo>
                    <a:lnTo>
                      <a:pt x="53769" y="68472"/>
                    </a:lnTo>
                    <a:lnTo>
                      <a:pt x="53088" y="68673"/>
                    </a:lnTo>
                    <a:lnTo>
                      <a:pt x="52487" y="68913"/>
                    </a:lnTo>
                    <a:lnTo>
                      <a:pt x="52166" y="69073"/>
                    </a:lnTo>
                    <a:lnTo>
                      <a:pt x="51886" y="69233"/>
                    </a:lnTo>
                    <a:lnTo>
                      <a:pt x="51886" y="69233"/>
                    </a:lnTo>
                    <a:lnTo>
                      <a:pt x="52086" y="68552"/>
                    </a:lnTo>
                    <a:lnTo>
                      <a:pt x="52246" y="67751"/>
                    </a:lnTo>
                    <a:lnTo>
                      <a:pt x="52326" y="66870"/>
                    </a:lnTo>
                    <a:lnTo>
                      <a:pt x="52366" y="65908"/>
                    </a:lnTo>
                    <a:lnTo>
                      <a:pt x="52366" y="64906"/>
                    </a:lnTo>
                    <a:lnTo>
                      <a:pt x="52326" y="63865"/>
                    </a:lnTo>
                    <a:lnTo>
                      <a:pt x="52166" y="62863"/>
                    </a:lnTo>
                    <a:lnTo>
                      <a:pt x="51966" y="61861"/>
                    </a:lnTo>
                    <a:lnTo>
                      <a:pt x="51725" y="60900"/>
                    </a:lnTo>
                    <a:lnTo>
                      <a:pt x="51565" y="60419"/>
                    </a:lnTo>
                    <a:lnTo>
                      <a:pt x="51365" y="59978"/>
                    </a:lnTo>
                    <a:lnTo>
                      <a:pt x="51164" y="59538"/>
                    </a:lnTo>
                    <a:lnTo>
                      <a:pt x="50924" y="59137"/>
                    </a:lnTo>
                    <a:lnTo>
                      <a:pt x="50684" y="58736"/>
                    </a:lnTo>
                    <a:lnTo>
                      <a:pt x="50443" y="58376"/>
                    </a:lnTo>
                    <a:lnTo>
                      <a:pt x="50163" y="58055"/>
                    </a:lnTo>
                    <a:lnTo>
                      <a:pt x="49842" y="57735"/>
                    </a:lnTo>
                    <a:lnTo>
                      <a:pt x="49522" y="57494"/>
                    </a:lnTo>
                    <a:lnTo>
                      <a:pt x="49161" y="57254"/>
                    </a:lnTo>
                    <a:lnTo>
                      <a:pt x="48760" y="57054"/>
                    </a:lnTo>
                    <a:lnTo>
                      <a:pt x="48360" y="56893"/>
                    </a:lnTo>
                    <a:lnTo>
                      <a:pt x="47959" y="56813"/>
                    </a:lnTo>
                    <a:lnTo>
                      <a:pt x="47518" y="56733"/>
                    </a:lnTo>
                    <a:lnTo>
                      <a:pt x="47518" y="56733"/>
                    </a:lnTo>
                    <a:lnTo>
                      <a:pt x="47639" y="56733"/>
                    </a:lnTo>
                    <a:lnTo>
                      <a:pt x="47799" y="56693"/>
                    </a:lnTo>
                    <a:lnTo>
                      <a:pt x="47959" y="56613"/>
                    </a:lnTo>
                    <a:lnTo>
                      <a:pt x="48079" y="56493"/>
                    </a:lnTo>
                    <a:lnTo>
                      <a:pt x="48200" y="56332"/>
                    </a:lnTo>
                    <a:lnTo>
                      <a:pt x="48280" y="56132"/>
                    </a:lnTo>
                    <a:lnTo>
                      <a:pt x="48480" y="55691"/>
                    </a:lnTo>
                    <a:lnTo>
                      <a:pt x="48640" y="55130"/>
                    </a:lnTo>
                    <a:lnTo>
                      <a:pt x="48760" y="54489"/>
                    </a:lnTo>
                    <a:lnTo>
                      <a:pt x="48881" y="53848"/>
                    </a:lnTo>
                    <a:lnTo>
                      <a:pt x="48961" y="53127"/>
                    </a:lnTo>
                    <a:lnTo>
                      <a:pt x="49041" y="51685"/>
                    </a:lnTo>
                    <a:lnTo>
                      <a:pt x="49081" y="50322"/>
                    </a:lnTo>
                    <a:lnTo>
                      <a:pt x="49041" y="49241"/>
                    </a:lnTo>
                    <a:lnTo>
                      <a:pt x="48961" y="48600"/>
                    </a:lnTo>
                    <a:lnTo>
                      <a:pt x="48961" y="48600"/>
                    </a:lnTo>
                    <a:lnTo>
                      <a:pt x="48640" y="46917"/>
                    </a:lnTo>
                    <a:lnTo>
                      <a:pt x="48200" y="45234"/>
                    </a:lnTo>
                    <a:lnTo>
                      <a:pt x="47959" y="44393"/>
                    </a:lnTo>
                    <a:lnTo>
                      <a:pt x="47679" y="43551"/>
                    </a:lnTo>
                    <a:lnTo>
                      <a:pt x="47358" y="42750"/>
                    </a:lnTo>
                    <a:lnTo>
                      <a:pt x="46998" y="41949"/>
                    </a:lnTo>
                    <a:lnTo>
                      <a:pt x="46637" y="41188"/>
                    </a:lnTo>
                    <a:lnTo>
                      <a:pt x="46196" y="40466"/>
                    </a:lnTo>
                    <a:lnTo>
                      <a:pt x="45715" y="39785"/>
                    </a:lnTo>
                    <a:lnTo>
                      <a:pt x="45154" y="39144"/>
                    </a:lnTo>
                    <a:lnTo>
                      <a:pt x="44594" y="38543"/>
                    </a:lnTo>
                    <a:lnTo>
                      <a:pt x="43912" y="37982"/>
                    </a:lnTo>
                    <a:lnTo>
                      <a:pt x="43191" y="37461"/>
                    </a:lnTo>
                    <a:lnTo>
                      <a:pt x="42430" y="37021"/>
                    </a:lnTo>
                    <a:lnTo>
                      <a:pt x="42430" y="37021"/>
                    </a:lnTo>
                    <a:lnTo>
                      <a:pt x="41709" y="36700"/>
                    </a:lnTo>
                    <a:lnTo>
                      <a:pt x="40948" y="36420"/>
                    </a:lnTo>
                    <a:lnTo>
                      <a:pt x="40186" y="36179"/>
                    </a:lnTo>
                    <a:lnTo>
                      <a:pt x="39425" y="36019"/>
                    </a:lnTo>
                    <a:lnTo>
                      <a:pt x="38624" y="35859"/>
                    </a:lnTo>
                    <a:lnTo>
                      <a:pt x="37863" y="35779"/>
                    </a:lnTo>
                    <a:lnTo>
                      <a:pt x="37061" y="35699"/>
                    </a:lnTo>
                    <a:lnTo>
                      <a:pt x="36260" y="35699"/>
                    </a:lnTo>
                    <a:lnTo>
                      <a:pt x="35459" y="35739"/>
                    </a:lnTo>
                    <a:lnTo>
                      <a:pt x="34657" y="35779"/>
                    </a:lnTo>
                    <a:lnTo>
                      <a:pt x="33816" y="35859"/>
                    </a:lnTo>
                    <a:lnTo>
                      <a:pt x="33015" y="35979"/>
                    </a:lnTo>
                    <a:lnTo>
                      <a:pt x="32253" y="36139"/>
                    </a:lnTo>
                    <a:lnTo>
                      <a:pt x="31452" y="36340"/>
                    </a:lnTo>
                    <a:lnTo>
                      <a:pt x="30651" y="36540"/>
                    </a:lnTo>
                    <a:lnTo>
                      <a:pt x="29889" y="36740"/>
                    </a:lnTo>
                    <a:lnTo>
                      <a:pt x="29889" y="36740"/>
                    </a:lnTo>
                    <a:lnTo>
                      <a:pt x="30130" y="36420"/>
                    </a:lnTo>
                    <a:lnTo>
                      <a:pt x="30290" y="36059"/>
                    </a:lnTo>
                    <a:lnTo>
                      <a:pt x="30370" y="35699"/>
                    </a:lnTo>
                    <a:lnTo>
                      <a:pt x="30450" y="35298"/>
                    </a:lnTo>
                    <a:lnTo>
                      <a:pt x="30450" y="34937"/>
                    </a:lnTo>
                    <a:lnTo>
                      <a:pt x="30370" y="34537"/>
                    </a:lnTo>
                    <a:lnTo>
                      <a:pt x="30290" y="34136"/>
                    </a:lnTo>
                    <a:lnTo>
                      <a:pt x="30130" y="33775"/>
                    </a:lnTo>
                    <a:lnTo>
                      <a:pt x="29929" y="33375"/>
                    </a:lnTo>
                    <a:lnTo>
                      <a:pt x="29729" y="33054"/>
                    </a:lnTo>
                    <a:lnTo>
                      <a:pt x="29449" y="32734"/>
                    </a:lnTo>
                    <a:lnTo>
                      <a:pt x="29168" y="32413"/>
                    </a:lnTo>
                    <a:lnTo>
                      <a:pt x="28848" y="32133"/>
                    </a:lnTo>
                    <a:lnTo>
                      <a:pt x="28487" y="31892"/>
                    </a:lnTo>
                    <a:lnTo>
                      <a:pt x="28126" y="31732"/>
                    </a:lnTo>
                    <a:lnTo>
                      <a:pt x="27726" y="31572"/>
                    </a:lnTo>
                    <a:lnTo>
                      <a:pt x="27726" y="31572"/>
                    </a:lnTo>
                    <a:lnTo>
                      <a:pt x="27325" y="31492"/>
                    </a:lnTo>
                    <a:lnTo>
                      <a:pt x="26925" y="31411"/>
                    </a:lnTo>
                    <a:lnTo>
                      <a:pt x="26524" y="31371"/>
                    </a:lnTo>
                    <a:lnTo>
                      <a:pt x="26123" y="31371"/>
                    </a:lnTo>
                    <a:lnTo>
                      <a:pt x="25723" y="31411"/>
                    </a:lnTo>
                    <a:lnTo>
                      <a:pt x="25322" y="31452"/>
                    </a:lnTo>
                    <a:lnTo>
                      <a:pt x="24921" y="31532"/>
                    </a:lnTo>
                    <a:lnTo>
                      <a:pt x="24521" y="31652"/>
                    </a:lnTo>
                    <a:lnTo>
                      <a:pt x="23719" y="31892"/>
                    </a:lnTo>
                    <a:lnTo>
                      <a:pt x="22958" y="32253"/>
                    </a:lnTo>
                    <a:lnTo>
                      <a:pt x="22197" y="32654"/>
                    </a:lnTo>
                    <a:lnTo>
                      <a:pt x="21516" y="33094"/>
                    </a:lnTo>
                    <a:lnTo>
                      <a:pt x="21516" y="33094"/>
                    </a:lnTo>
                    <a:lnTo>
                      <a:pt x="21435" y="32413"/>
                    </a:lnTo>
                    <a:lnTo>
                      <a:pt x="21315" y="31772"/>
                    </a:lnTo>
                    <a:lnTo>
                      <a:pt x="21075" y="31131"/>
                    </a:lnTo>
                    <a:lnTo>
                      <a:pt x="20794" y="30490"/>
                    </a:lnTo>
                    <a:lnTo>
                      <a:pt x="20474" y="29929"/>
                    </a:lnTo>
                    <a:lnTo>
                      <a:pt x="20073" y="29368"/>
                    </a:lnTo>
                    <a:lnTo>
                      <a:pt x="19633" y="28847"/>
                    </a:lnTo>
                    <a:lnTo>
                      <a:pt x="19152" y="28366"/>
                    </a:lnTo>
                    <a:lnTo>
                      <a:pt x="18631" y="27926"/>
                    </a:lnTo>
                    <a:lnTo>
                      <a:pt x="18070" y="27565"/>
                    </a:lnTo>
                    <a:lnTo>
                      <a:pt x="17469" y="27205"/>
                    </a:lnTo>
                    <a:lnTo>
                      <a:pt x="16828" y="26964"/>
                    </a:lnTo>
                    <a:lnTo>
                      <a:pt x="16187" y="26764"/>
                    </a:lnTo>
                    <a:lnTo>
                      <a:pt x="15546" y="26604"/>
                    </a:lnTo>
                    <a:lnTo>
                      <a:pt x="14865" y="26523"/>
                    </a:lnTo>
                    <a:lnTo>
                      <a:pt x="14184" y="26564"/>
                    </a:lnTo>
                    <a:lnTo>
                      <a:pt x="14184" y="26564"/>
                    </a:lnTo>
                    <a:lnTo>
                      <a:pt x="13502" y="26644"/>
                    </a:lnTo>
                    <a:lnTo>
                      <a:pt x="12861" y="26804"/>
                    </a:lnTo>
                    <a:lnTo>
                      <a:pt x="12220" y="27044"/>
                    </a:lnTo>
                    <a:lnTo>
                      <a:pt x="11619" y="27325"/>
                    </a:lnTo>
                    <a:lnTo>
                      <a:pt x="11018" y="27685"/>
                    </a:lnTo>
                    <a:lnTo>
                      <a:pt x="10497" y="28086"/>
                    </a:lnTo>
                    <a:lnTo>
                      <a:pt x="9977" y="28527"/>
                    </a:lnTo>
                    <a:lnTo>
                      <a:pt x="9536" y="29048"/>
                    </a:lnTo>
                    <a:lnTo>
                      <a:pt x="9095" y="29568"/>
                    </a:lnTo>
                    <a:lnTo>
                      <a:pt x="8735" y="30169"/>
                    </a:lnTo>
                    <a:lnTo>
                      <a:pt x="8414" y="30770"/>
                    </a:lnTo>
                    <a:lnTo>
                      <a:pt x="8174" y="31411"/>
                    </a:lnTo>
                    <a:lnTo>
                      <a:pt x="8013" y="32053"/>
                    </a:lnTo>
                    <a:lnTo>
                      <a:pt x="7893" y="32694"/>
                    </a:lnTo>
                    <a:lnTo>
                      <a:pt x="7813" y="33375"/>
                    </a:lnTo>
                    <a:lnTo>
                      <a:pt x="7853" y="34056"/>
                    </a:lnTo>
                    <a:lnTo>
                      <a:pt x="7853" y="34056"/>
                    </a:lnTo>
                    <a:lnTo>
                      <a:pt x="7252" y="34096"/>
                    </a:lnTo>
                    <a:lnTo>
                      <a:pt x="6691" y="34176"/>
                    </a:lnTo>
                    <a:lnTo>
                      <a:pt x="6090" y="34376"/>
                    </a:lnTo>
                    <a:lnTo>
                      <a:pt x="5569" y="34617"/>
                    </a:lnTo>
                    <a:lnTo>
                      <a:pt x="5049" y="34937"/>
                    </a:lnTo>
                    <a:lnTo>
                      <a:pt x="4568" y="35298"/>
                    </a:lnTo>
                    <a:lnTo>
                      <a:pt x="4127" y="35699"/>
                    </a:lnTo>
                    <a:lnTo>
                      <a:pt x="3726" y="36179"/>
                    </a:lnTo>
                    <a:lnTo>
                      <a:pt x="3406" y="36660"/>
                    </a:lnTo>
                    <a:lnTo>
                      <a:pt x="3125" y="37181"/>
                    </a:lnTo>
                    <a:lnTo>
                      <a:pt x="2885" y="37742"/>
                    </a:lnTo>
                    <a:lnTo>
                      <a:pt x="2685" y="38303"/>
                    </a:lnTo>
                    <a:lnTo>
                      <a:pt x="2605" y="38904"/>
                    </a:lnTo>
                    <a:lnTo>
                      <a:pt x="2564" y="39505"/>
                    </a:lnTo>
                    <a:lnTo>
                      <a:pt x="2605" y="40106"/>
                    </a:lnTo>
                    <a:lnTo>
                      <a:pt x="2725" y="40667"/>
                    </a:lnTo>
                    <a:lnTo>
                      <a:pt x="2725" y="40667"/>
                    </a:lnTo>
                    <a:lnTo>
                      <a:pt x="2685" y="40587"/>
                    </a:lnTo>
                    <a:lnTo>
                      <a:pt x="2605" y="40587"/>
                    </a:lnTo>
                    <a:lnTo>
                      <a:pt x="2484" y="40587"/>
                    </a:lnTo>
                    <a:lnTo>
                      <a:pt x="2324" y="40667"/>
                    </a:lnTo>
                    <a:lnTo>
                      <a:pt x="1963" y="40907"/>
                    </a:lnTo>
                    <a:lnTo>
                      <a:pt x="1603" y="41228"/>
                    </a:lnTo>
                    <a:lnTo>
                      <a:pt x="882" y="41949"/>
                    </a:lnTo>
                    <a:lnTo>
                      <a:pt x="521" y="42389"/>
                    </a:lnTo>
                    <a:lnTo>
                      <a:pt x="521" y="42389"/>
                    </a:lnTo>
                    <a:lnTo>
                      <a:pt x="321" y="42790"/>
                    </a:lnTo>
                    <a:lnTo>
                      <a:pt x="201" y="43191"/>
                    </a:lnTo>
                    <a:lnTo>
                      <a:pt x="120" y="43632"/>
                    </a:lnTo>
                    <a:lnTo>
                      <a:pt x="40" y="44112"/>
                    </a:lnTo>
                    <a:lnTo>
                      <a:pt x="0" y="44553"/>
                    </a:lnTo>
                    <a:lnTo>
                      <a:pt x="0" y="45034"/>
                    </a:lnTo>
                    <a:lnTo>
                      <a:pt x="40" y="45875"/>
                    </a:lnTo>
                    <a:lnTo>
                      <a:pt x="40" y="45875"/>
                    </a:lnTo>
                    <a:lnTo>
                      <a:pt x="201" y="48359"/>
                    </a:lnTo>
                    <a:lnTo>
                      <a:pt x="281" y="50843"/>
                    </a:lnTo>
                    <a:lnTo>
                      <a:pt x="321" y="53327"/>
                    </a:lnTo>
                    <a:lnTo>
                      <a:pt x="321" y="55811"/>
                    </a:lnTo>
                    <a:lnTo>
                      <a:pt x="361" y="58296"/>
                    </a:lnTo>
                    <a:lnTo>
                      <a:pt x="401" y="60780"/>
                    </a:lnTo>
                    <a:lnTo>
                      <a:pt x="481" y="63264"/>
                    </a:lnTo>
                    <a:lnTo>
                      <a:pt x="641" y="65748"/>
                    </a:lnTo>
                    <a:lnTo>
                      <a:pt x="641" y="65748"/>
                    </a:lnTo>
                    <a:lnTo>
                      <a:pt x="721" y="66629"/>
                    </a:lnTo>
                    <a:lnTo>
                      <a:pt x="802" y="67030"/>
                    </a:lnTo>
                    <a:lnTo>
                      <a:pt x="922" y="67471"/>
                    </a:lnTo>
                    <a:lnTo>
                      <a:pt x="922" y="67471"/>
                    </a:lnTo>
                    <a:lnTo>
                      <a:pt x="1042" y="67711"/>
                    </a:lnTo>
                    <a:lnTo>
                      <a:pt x="1162" y="67911"/>
                    </a:lnTo>
                    <a:lnTo>
                      <a:pt x="1483" y="68312"/>
                    </a:lnTo>
                    <a:lnTo>
                      <a:pt x="1883" y="68673"/>
                    </a:lnTo>
                    <a:lnTo>
                      <a:pt x="2284" y="68993"/>
                    </a:lnTo>
                    <a:lnTo>
                      <a:pt x="2765" y="69233"/>
                    </a:lnTo>
                    <a:lnTo>
                      <a:pt x="3286" y="69394"/>
                    </a:lnTo>
                    <a:lnTo>
                      <a:pt x="3766" y="69514"/>
                    </a:lnTo>
                    <a:lnTo>
                      <a:pt x="4327" y="69554"/>
                    </a:lnTo>
                    <a:lnTo>
                      <a:pt x="4327" y="69554"/>
                    </a:lnTo>
                    <a:lnTo>
                      <a:pt x="4848" y="69554"/>
                    </a:lnTo>
                    <a:lnTo>
                      <a:pt x="5369" y="69474"/>
                    </a:lnTo>
                    <a:lnTo>
                      <a:pt x="5850" y="69354"/>
                    </a:lnTo>
                    <a:lnTo>
                      <a:pt x="6371" y="69193"/>
                    </a:lnTo>
                    <a:lnTo>
                      <a:pt x="6851" y="68993"/>
                    </a:lnTo>
                    <a:lnTo>
                      <a:pt x="7332" y="68753"/>
                    </a:lnTo>
                    <a:lnTo>
                      <a:pt x="7773" y="68512"/>
                    </a:lnTo>
                    <a:lnTo>
                      <a:pt x="8214" y="68232"/>
                    </a:lnTo>
                    <a:lnTo>
                      <a:pt x="8214" y="68232"/>
                    </a:lnTo>
                    <a:lnTo>
                      <a:pt x="7933" y="68472"/>
                    </a:lnTo>
                    <a:lnTo>
                      <a:pt x="7693" y="68753"/>
                    </a:lnTo>
                    <a:lnTo>
                      <a:pt x="7452" y="69073"/>
                    </a:lnTo>
                    <a:lnTo>
                      <a:pt x="7212" y="69394"/>
                    </a:lnTo>
                    <a:lnTo>
                      <a:pt x="7052" y="69714"/>
                    </a:lnTo>
                    <a:lnTo>
                      <a:pt x="6851" y="70075"/>
                    </a:lnTo>
                    <a:lnTo>
                      <a:pt x="6731" y="70435"/>
                    </a:lnTo>
                    <a:lnTo>
                      <a:pt x="6611" y="70796"/>
                    </a:lnTo>
                    <a:lnTo>
                      <a:pt x="6531" y="71157"/>
                    </a:lnTo>
                    <a:lnTo>
                      <a:pt x="6491" y="71557"/>
                    </a:lnTo>
                    <a:lnTo>
                      <a:pt x="6491" y="71918"/>
                    </a:lnTo>
                    <a:lnTo>
                      <a:pt x="6491" y="72319"/>
                    </a:lnTo>
                    <a:lnTo>
                      <a:pt x="6531" y="72719"/>
                    </a:lnTo>
                    <a:lnTo>
                      <a:pt x="6571" y="73080"/>
                    </a:lnTo>
                    <a:lnTo>
                      <a:pt x="6691" y="73440"/>
                    </a:lnTo>
                    <a:lnTo>
                      <a:pt x="6811" y="73801"/>
                    </a:lnTo>
                    <a:lnTo>
                      <a:pt x="6811" y="73801"/>
                    </a:lnTo>
                    <a:lnTo>
                      <a:pt x="6972" y="74162"/>
                    </a:lnTo>
                    <a:lnTo>
                      <a:pt x="7172" y="74482"/>
                    </a:lnTo>
                    <a:lnTo>
                      <a:pt x="7412" y="74803"/>
                    </a:lnTo>
                    <a:lnTo>
                      <a:pt x="7653" y="75123"/>
                    </a:lnTo>
                    <a:lnTo>
                      <a:pt x="7893" y="75404"/>
                    </a:lnTo>
                    <a:lnTo>
                      <a:pt x="8214" y="75644"/>
                    </a:lnTo>
                    <a:lnTo>
                      <a:pt x="8494" y="75884"/>
                    </a:lnTo>
                    <a:lnTo>
                      <a:pt x="8815" y="76085"/>
                    </a:lnTo>
                    <a:lnTo>
                      <a:pt x="9175" y="76245"/>
                    </a:lnTo>
                    <a:lnTo>
                      <a:pt x="9536" y="76405"/>
                    </a:lnTo>
                    <a:lnTo>
                      <a:pt x="9897" y="76565"/>
                    </a:lnTo>
                    <a:lnTo>
                      <a:pt x="10257" y="76646"/>
                    </a:lnTo>
                    <a:lnTo>
                      <a:pt x="10658" y="76726"/>
                    </a:lnTo>
                    <a:lnTo>
                      <a:pt x="11018" y="76766"/>
                    </a:lnTo>
                    <a:lnTo>
                      <a:pt x="11419" y="76766"/>
                    </a:lnTo>
                    <a:lnTo>
                      <a:pt x="11780" y="76766"/>
                    </a:lnTo>
                    <a:lnTo>
                      <a:pt x="11780" y="76766"/>
                    </a:lnTo>
                    <a:lnTo>
                      <a:pt x="11659" y="77207"/>
                    </a:lnTo>
                    <a:lnTo>
                      <a:pt x="11579" y="77647"/>
                    </a:lnTo>
                    <a:lnTo>
                      <a:pt x="11539" y="78128"/>
                    </a:lnTo>
                    <a:lnTo>
                      <a:pt x="11619" y="78569"/>
                    </a:lnTo>
                    <a:lnTo>
                      <a:pt x="11699" y="79009"/>
                    </a:lnTo>
                    <a:lnTo>
                      <a:pt x="11860" y="79450"/>
                    </a:lnTo>
                    <a:lnTo>
                      <a:pt x="12100" y="79851"/>
                    </a:lnTo>
                    <a:lnTo>
                      <a:pt x="12341" y="80252"/>
                    </a:lnTo>
                    <a:lnTo>
                      <a:pt x="12621" y="80652"/>
                    </a:lnTo>
                    <a:lnTo>
                      <a:pt x="12982" y="81013"/>
                    </a:lnTo>
                    <a:lnTo>
                      <a:pt x="13342" y="81333"/>
                    </a:lnTo>
                    <a:lnTo>
                      <a:pt x="13743" y="81654"/>
                    </a:lnTo>
                    <a:lnTo>
                      <a:pt x="14143" y="81894"/>
                    </a:lnTo>
                    <a:lnTo>
                      <a:pt x="14584" y="82095"/>
                    </a:lnTo>
                    <a:lnTo>
                      <a:pt x="15065" y="82295"/>
                    </a:lnTo>
                    <a:lnTo>
                      <a:pt x="15506" y="82415"/>
                    </a:lnTo>
                    <a:lnTo>
                      <a:pt x="15506" y="82415"/>
                    </a:lnTo>
                    <a:lnTo>
                      <a:pt x="15987" y="82495"/>
                    </a:lnTo>
                    <a:lnTo>
                      <a:pt x="16467" y="82575"/>
                    </a:lnTo>
                    <a:lnTo>
                      <a:pt x="16948" y="82575"/>
                    </a:lnTo>
                    <a:lnTo>
                      <a:pt x="17429" y="82575"/>
                    </a:lnTo>
                    <a:lnTo>
                      <a:pt x="17910" y="82535"/>
                    </a:lnTo>
                    <a:lnTo>
                      <a:pt x="18390" y="82495"/>
                    </a:lnTo>
                    <a:lnTo>
                      <a:pt x="19312" y="82335"/>
                    </a:lnTo>
                    <a:lnTo>
                      <a:pt x="20274" y="82054"/>
                    </a:lnTo>
                    <a:lnTo>
                      <a:pt x="21195" y="81774"/>
                    </a:lnTo>
                    <a:lnTo>
                      <a:pt x="22117" y="81454"/>
                    </a:lnTo>
                    <a:lnTo>
                      <a:pt x="23038" y="81093"/>
                    </a:lnTo>
                    <a:lnTo>
                      <a:pt x="23038" y="81093"/>
                    </a:lnTo>
                    <a:lnTo>
                      <a:pt x="23158" y="81454"/>
                    </a:lnTo>
                    <a:lnTo>
                      <a:pt x="23319" y="81774"/>
                    </a:lnTo>
                    <a:lnTo>
                      <a:pt x="23519" y="82095"/>
                    </a:lnTo>
                    <a:lnTo>
                      <a:pt x="23719" y="82375"/>
                    </a:lnTo>
                    <a:lnTo>
                      <a:pt x="23960" y="82696"/>
                    </a:lnTo>
                    <a:lnTo>
                      <a:pt x="24200" y="82936"/>
                    </a:lnTo>
                    <a:lnTo>
                      <a:pt x="24761" y="83417"/>
                    </a:lnTo>
                    <a:lnTo>
                      <a:pt x="25362" y="83857"/>
                    </a:lnTo>
                    <a:lnTo>
                      <a:pt x="26043" y="84178"/>
                    </a:lnTo>
                    <a:lnTo>
                      <a:pt x="26724" y="84458"/>
                    </a:lnTo>
                    <a:lnTo>
                      <a:pt x="27445" y="84659"/>
                    </a:lnTo>
                    <a:lnTo>
                      <a:pt x="27445" y="84659"/>
                    </a:lnTo>
                    <a:lnTo>
                      <a:pt x="28207" y="84739"/>
                    </a:lnTo>
                    <a:lnTo>
                      <a:pt x="28928" y="84779"/>
                    </a:lnTo>
                    <a:lnTo>
                      <a:pt x="29649" y="84739"/>
                    </a:lnTo>
                    <a:lnTo>
                      <a:pt x="30410" y="84619"/>
                    </a:lnTo>
                    <a:lnTo>
                      <a:pt x="31131" y="84498"/>
                    </a:lnTo>
                    <a:lnTo>
                      <a:pt x="31853" y="84258"/>
                    </a:lnTo>
                    <a:lnTo>
                      <a:pt x="32534" y="84018"/>
                    </a:lnTo>
                    <a:lnTo>
                      <a:pt x="33215" y="83737"/>
                    </a:lnTo>
                    <a:lnTo>
                      <a:pt x="33215" y="83737"/>
                    </a:lnTo>
                    <a:lnTo>
                      <a:pt x="34176" y="84418"/>
                    </a:lnTo>
                    <a:lnTo>
                      <a:pt x="35218" y="85140"/>
                    </a:lnTo>
                    <a:lnTo>
                      <a:pt x="36340" y="85781"/>
                    </a:lnTo>
                    <a:lnTo>
                      <a:pt x="37542" y="86382"/>
                    </a:lnTo>
                    <a:lnTo>
                      <a:pt x="38143" y="86662"/>
                    </a:lnTo>
                    <a:lnTo>
                      <a:pt x="38784" y="86902"/>
                    </a:lnTo>
                    <a:lnTo>
                      <a:pt x="39385" y="87143"/>
                    </a:lnTo>
                    <a:lnTo>
                      <a:pt x="40026" y="87303"/>
                    </a:lnTo>
                    <a:lnTo>
                      <a:pt x="40627" y="87463"/>
                    </a:lnTo>
                    <a:lnTo>
                      <a:pt x="41228" y="87543"/>
                    </a:lnTo>
                    <a:lnTo>
                      <a:pt x="41829" y="87624"/>
                    </a:lnTo>
                    <a:lnTo>
                      <a:pt x="42390" y="87624"/>
                    </a:lnTo>
                    <a:lnTo>
                      <a:pt x="42390" y="87624"/>
                    </a:lnTo>
                    <a:lnTo>
                      <a:pt x="45675" y="87503"/>
                    </a:lnTo>
                    <a:lnTo>
                      <a:pt x="48961" y="87423"/>
                    </a:lnTo>
                    <a:lnTo>
                      <a:pt x="52246" y="87383"/>
                    </a:lnTo>
                    <a:lnTo>
                      <a:pt x="55532" y="87383"/>
                    </a:lnTo>
                    <a:lnTo>
                      <a:pt x="62102" y="87423"/>
                    </a:lnTo>
                    <a:lnTo>
                      <a:pt x="68673" y="87463"/>
                    </a:lnTo>
                    <a:lnTo>
                      <a:pt x="68673" y="87463"/>
                    </a:lnTo>
                    <a:lnTo>
                      <a:pt x="76446" y="87543"/>
                    </a:lnTo>
                    <a:lnTo>
                      <a:pt x="80372" y="87543"/>
                    </a:lnTo>
                    <a:lnTo>
                      <a:pt x="84259" y="87543"/>
                    </a:lnTo>
                    <a:lnTo>
                      <a:pt x="84259" y="87543"/>
                    </a:lnTo>
                    <a:lnTo>
                      <a:pt x="84900" y="87543"/>
                    </a:lnTo>
                    <a:lnTo>
                      <a:pt x="85421" y="87463"/>
                    </a:lnTo>
                    <a:lnTo>
                      <a:pt x="85902" y="87383"/>
                    </a:lnTo>
                    <a:lnTo>
                      <a:pt x="86302" y="87263"/>
                    </a:lnTo>
                    <a:lnTo>
                      <a:pt x="86663" y="87103"/>
                    </a:lnTo>
                    <a:lnTo>
                      <a:pt x="86943" y="86902"/>
                    </a:lnTo>
                    <a:lnTo>
                      <a:pt x="87144" y="86662"/>
                    </a:lnTo>
                    <a:lnTo>
                      <a:pt x="87344" y="86382"/>
                    </a:lnTo>
                    <a:lnTo>
                      <a:pt x="87504" y="86061"/>
                    </a:lnTo>
                    <a:lnTo>
                      <a:pt x="87624" y="85741"/>
                    </a:lnTo>
                    <a:lnTo>
                      <a:pt x="87704" y="85340"/>
                    </a:lnTo>
                    <a:lnTo>
                      <a:pt x="87745" y="84899"/>
                    </a:lnTo>
                    <a:lnTo>
                      <a:pt x="87825" y="83938"/>
                    </a:lnTo>
                    <a:lnTo>
                      <a:pt x="87865" y="82776"/>
                    </a:lnTo>
                    <a:lnTo>
                      <a:pt x="87865" y="82776"/>
                    </a:lnTo>
                    <a:lnTo>
                      <a:pt x="87945" y="80211"/>
                    </a:lnTo>
                    <a:lnTo>
                      <a:pt x="88025" y="77607"/>
                    </a:lnTo>
                    <a:lnTo>
                      <a:pt x="88025" y="75003"/>
                    </a:lnTo>
                    <a:lnTo>
                      <a:pt x="88025" y="72399"/>
                    </a:lnTo>
                    <a:lnTo>
                      <a:pt x="88025" y="72399"/>
                    </a:lnTo>
                    <a:lnTo>
                      <a:pt x="87945" y="67230"/>
                    </a:lnTo>
                    <a:lnTo>
                      <a:pt x="87825" y="62022"/>
                    </a:lnTo>
                    <a:lnTo>
                      <a:pt x="87745" y="56813"/>
                    </a:lnTo>
                    <a:lnTo>
                      <a:pt x="87664" y="51645"/>
                    </a:lnTo>
                    <a:lnTo>
                      <a:pt x="87664" y="51645"/>
                    </a:lnTo>
                    <a:lnTo>
                      <a:pt x="87664" y="29729"/>
                    </a:lnTo>
                    <a:lnTo>
                      <a:pt x="87664" y="18791"/>
                    </a:lnTo>
                    <a:lnTo>
                      <a:pt x="87704" y="7813"/>
                    </a:lnTo>
                    <a:lnTo>
                      <a:pt x="87704" y="7813"/>
                    </a:lnTo>
                    <a:lnTo>
                      <a:pt x="87664" y="3766"/>
                    </a:lnTo>
                    <a:lnTo>
                      <a:pt x="87704" y="1162"/>
                    </a:lnTo>
                    <a:lnTo>
                      <a:pt x="87745" y="321"/>
                    </a:lnTo>
                    <a:lnTo>
                      <a:pt x="87785" y="80"/>
                    </a:lnTo>
                    <a:lnTo>
                      <a:pt x="87825" y="0"/>
                    </a:lnTo>
                    <a:lnTo>
                      <a:pt x="87825" y="0"/>
                    </a:lnTo>
                    <a:lnTo>
                      <a:pt x="24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1"/>
              <p:cNvSpPr/>
              <p:nvPr/>
            </p:nvSpPr>
            <p:spPr>
              <a:xfrm>
                <a:off x="5564875" y="2314100"/>
                <a:ext cx="334575" cy="960600"/>
              </a:xfrm>
              <a:custGeom>
                <a:avLst/>
                <a:gdLst/>
                <a:ahLst/>
                <a:cxnLst/>
                <a:rect l="l" t="t" r="r" b="b"/>
                <a:pathLst>
                  <a:path w="13383" h="38424" extrusionOk="0">
                    <a:moveTo>
                      <a:pt x="6732" y="0"/>
                    </a:moveTo>
                    <a:lnTo>
                      <a:pt x="6171" y="81"/>
                    </a:lnTo>
                    <a:lnTo>
                      <a:pt x="5650" y="241"/>
                    </a:lnTo>
                    <a:lnTo>
                      <a:pt x="5089" y="401"/>
                    </a:lnTo>
                    <a:lnTo>
                      <a:pt x="4568" y="641"/>
                    </a:lnTo>
                    <a:lnTo>
                      <a:pt x="3847" y="1002"/>
                    </a:lnTo>
                    <a:lnTo>
                      <a:pt x="3166" y="1443"/>
                    </a:lnTo>
                    <a:lnTo>
                      <a:pt x="2845" y="1683"/>
                    </a:lnTo>
                    <a:lnTo>
                      <a:pt x="2525" y="1924"/>
                    </a:lnTo>
                    <a:lnTo>
                      <a:pt x="2204" y="2204"/>
                    </a:lnTo>
                    <a:lnTo>
                      <a:pt x="1964" y="2484"/>
                    </a:lnTo>
                    <a:lnTo>
                      <a:pt x="1643" y="2885"/>
                    </a:lnTo>
                    <a:lnTo>
                      <a:pt x="1403" y="3286"/>
                    </a:lnTo>
                    <a:lnTo>
                      <a:pt x="1162" y="3726"/>
                    </a:lnTo>
                    <a:lnTo>
                      <a:pt x="962" y="4207"/>
                    </a:lnTo>
                    <a:lnTo>
                      <a:pt x="802" y="4728"/>
                    </a:lnTo>
                    <a:lnTo>
                      <a:pt x="642" y="5249"/>
                    </a:lnTo>
                    <a:lnTo>
                      <a:pt x="401" y="6331"/>
                    </a:lnTo>
                    <a:lnTo>
                      <a:pt x="201" y="7413"/>
                    </a:lnTo>
                    <a:lnTo>
                      <a:pt x="121" y="8534"/>
                    </a:lnTo>
                    <a:lnTo>
                      <a:pt x="41" y="9576"/>
                    </a:lnTo>
                    <a:lnTo>
                      <a:pt x="0" y="10538"/>
                    </a:lnTo>
                    <a:lnTo>
                      <a:pt x="0" y="11579"/>
                    </a:lnTo>
                    <a:lnTo>
                      <a:pt x="0" y="12661"/>
                    </a:lnTo>
                    <a:lnTo>
                      <a:pt x="121" y="14825"/>
                    </a:lnTo>
                    <a:lnTo>
                      <a:pt x="241" y="16988"/>
                    </a:lnTo>
                    <a:lnTo>
                      <a:pt x="281" y="18030"/>
                    </a:lnTo>
                    <a:lnTo>
                      <a:pt x="281" y="19112"/>
                    </a:lnTo>
                    <a:lnTo>
                      <a:pt x="241" y="22077"/>
                    </a:lnTo>
                    <a:lnTo>
                      <a:pt x="161" y="25001"/>
                    </a:lnTo>
                    <a:lnTo>
                      <a:pt x="41" y="27966"/>
                    </a:lnTo>
                    <a:lnTo>
                      <a:pt x="0" y="30891"/>
                    </a:lnTo>
                    <a:lnTo>
                      <a:pt x="0" y="31973"/>
                    </a:lnTo>
                    <a:lnTo>
                      <a:pt x="41" y="33014"/>
                    </a:lnTo>
                    <a:lnTo>
                      <a:pt x="121" y="33575"/>
                    </a:lnTo>
                    <a:lnTo>
                      <a:pt x="201" y="34056"/>
                    </a:lnTo>
                    <a:lnTo>
                      <a:pt x="321" y="34577"/>
                    </a:lnTo>
                    <a:lnTo>
                      <a:pt x="521" y="35058"/>
                    </a:lnTo>
                    <a:lnTo>
                      <a:pt x="802" y="35579"/>
                    </a:lnTo>
                    <a:lnTo>
                      <a:pt x="1122" y="36059"/>
                    </a:lnTo>
                    <a:lnTo>
                      <a:pt x="1523" y="36500"/>
                    </a:lnTo>
                    <a:lnTo>
                      <a:pt x="1964" y="36901"/>
                    </a:lnTo>
                    <a:lnTo>
                      <a:pt x="2485" y="37261"/>
                    </a:lnTo>
                    <a:lnTo>
                      <a:pt x="3005" y="37542"/>
                    </a:lnTo>
                    <a:lnTo>
                      <a:pt x="3606" y="37822"/>
                    </a:lnTo>
                    <a:lnTo>
                      <a:pt x="4207" y="38023"/>
                    </a:lnTo>
                    <a:lnTo>
                      <a:pt x="4808" y="38223"/>
                    </a:lnTo>
                    <a:lnTo>
                      <a:pt x="5449" y="38343"/>
                    </a:lnTo>
                    <a:lnTo>
                      <a:pt x="6050" y="38423"/>
                    </a:lnTo>
                    <a:lnTo>
                      <a:pt x="7292" y="38423"/>
                    </a:lnTo>
                    <a:lnTo>
                      <a:pt x="7893" y="38343"/>
                    </a:lnTo>
                    <a:lnTo>
                      <a:pt x="8494" y="38223"/>
                    </a:lnTo>
                    <a:lnTo>
                      <a:pt x="9015" y="38023"/>
                    </a:lnTo>
                    <a:lnTo>
                      <a:pt x="9456" y="37822"/>
                    </a:lnTo>
                    <a:lnTo>
                      <a:pt x="9857" y="37622"/>
                    </a:lnTo>
                    <a:lnTo>
                      <a:pt x="10378" y="37221"/>
                    </a:lnTo>
                    <a:lnTo>
                      <a:pt x="10858" y="36781"/>
                    </a:lnTo>
                    <a:lnTo>
                      <a:pt x="11259" y="36300"/>
                    </a:lnTo>
                    <a:lnTo>
                      <a:pt x="11660" y="35779"/>
                    </a:lnTo>
                    <a:lnTo>
                      <a:pt x="11980" y="35218"/>
                    </a:lnTo>
                    <a:lnTo>
                      <a:pt x="12261" y="34617"/>
                    </a:lnTo>
                    <a:lnTo>
                      <a:pt x="12501" y="33976"/>
                    </a:lnTo>
                    <a:lnTo>
                      <a:pt x="12661" y="33335"/>
                    </a:lnTo>
                    <a:lnTo>
                      <a:pt x="12822" y="32574"/>
                    </a:lnTo>
                    <a:lnTo>
                      <a:pt x="12942" y="31772"/>
                    </a:lnTo>
                    <a:lnTo>
                      <a:pt x="12982" y="31011"/>
                    </a:lnTo>
                    <a:lnTo>
                      <a:pt x="12942" y="30210"/>
                    </a:lnTo>
                    <a:lnTo>
                      <a:pt x="12902" y="28647"/>
                    </a:lnTo>
                    <a:lnTo>
                      <a:pt x="12822" y="27085"/>
                    </a:lnTo>
                    <a:lnTo>
                      <a:pt x="12822" y="25362"/>
                    </a:lnTo>
                    <a:lnTo>
                      <a:pt x="12862" y="23639"/>
                    </a:lnTo>
                    <a:lnTo>
                      <a:pt x="13022" y="20193"/>
                    </a:lnTo>
                    <a:lnTo>
                      <a:pt x="13142" y="17269"/>
                    </a:lnTo>
                    <a:lnTo>
                      <a:pt x="13302" y="14384"/>
                    </a:lnTo>
                    <a:lnTo>
                      <a:pt x="13342" y="12942"/>
                    </a:lnTo>
                    <a:lnTo>
                      <a:pt x="13382" y="11499"/>
                    </a:lnTo>
                    <a:lnTo>
                      <a:pt x="13342" y="10057"/>
                    </a:lnTo>
                    <a:lnTo>
                      <a:pt x="13262" y="8614"/>
                    </a:lnTo>
                    <a:lnTo>
                      <a:pt x="13182" y="7372"/>
                    </a:lnTo>
                    <a:lnTo>
                      <a:pt x="12982" y="6170"/>
                    </a:lnTo>
                    <a:lnTo>
                      <a:pt x="12902" y="5570"/>
                    </a:lnTo>
                    <a:lnTo>
                      <a:pt x="12741" y="5009"/>
                    </a:lnTo>
                    <a:lnTo>
                      <a:pt x="12581" y="4408"/>
                    </a:lnTo>
                    <a:lnTo>
                      <a:pt x="12341" y="3847"/>
                    </a:lnTo>
                    <a:lnTo>
                      <a:pt x="12140" y="3406"/>
                    </a:lnTo>
                    <a:lnTo>
                      <a:pt x="11940" y="3005"/>
                    </a:lnTo>
                    <a:lnTo>
                      <a:pt x="11700" y="2645"/>
                    </a:lnTo>
                    <a:lnTo>
                      <a:pt x="11419" y="2244"/>
                    </a:lnTo>
                    <a:lnTo>
                      <a:pt x="11139" y="1924"/>
                    </a:lnTo>
                    <a:lnTo>
                      <a:pt x="10818" y="1563"/>
                    </a:lnTo>
                    <a:lnTo>
                      <a:pt x="10498" y="1282"/>
                    </a:lnTo>
                    <a:lnTo>
                      <a:pt x="10137" y="1002"/>
                    </a:lnTo>
                    <a:lnTo>
                      <a:pt x="9777" y="762"/>
                    </a:lnTo>
                    <a:lnTo>
                      <a:pt x="9376" y="521"/>
                    </a:lnTo>
                    <a:lnTo>
                      <a:pt x="8975" y="361"/>
                    </a:lnTo>
                    <a:lnTo>
                      <a:pt x="8575" y="201"/>
                    </a:lnTo>
                    <a:lnTo>
                      <a:pt x="8134" y="81"/>
                    </a:lnTo>
                    <a:lnTo>
                      <a:pt x="76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41"/>
              <p:cNvSpPr/>
              <p:nvPr/>
            </p:nvSpPr>
            <p:spPr>
              <a:xfrm>
                <a:off x="5480725" y="3215575"/>
                <a:ext cx="868475" cy="740225"/>
              </a:xfrm>
              <a:custGeom>
                <a:avLst/>
                <a:gdLst/>
                <a:ahLst/>
                <a:cxnLst/>
                <a:rect l="l" t="t" r="r" b="b"/>
                <a:pathLst>
                  <a:path w="34739" h="29609" extrusionOk="0">
                    <a:moveTo>
                      <a:pt x="6532" y="0"/>
                    </a:moveTo>
                    <a:lnTo>
                      <a:pt x="5650" y="5489"/>
                    </a:lnTo>
                    <a:lnTo>
                      <a:pt x="5490" y="6371"/>
                    </a:lnTo>
                    <a:lnTo>
                      <a:pt x="5330" y="7212"/>
                    </a:lnTo>
                    <a:lnTo>
                      <a:pt x="4889" y="8895"/>
                    </a:lnTo>
                    <a:lnTo>
                      <a:pt x="4408" y="10538"/>
                    </a:lnTo>
                    <a:lnTo>
                      <a:pt x="3847" y="12180"/>
                    </a:lnTo>
                    <a:lnTo>
                      <a:pt x="2685" y="15466"/>
                    </a:lnTo>
                    <a:lnTo>
                      <a:pt x="2164" y="17109"/>
                    </a:lnTo>
                    <a:lnTo>
                      <a:pt x="1644" y="18791"/>
                    </a:lnTo>
                    <a:lnTo>
                      <a:pt x="1523" y="19192"/>
                    </a:lnTo>
                    <a:lnTo>
                      <a:pt x="1483" y="19673"/>
                    </a:lnTo>
                    <a:lnTo>
                      <a:pt x="1483" y="19873"/>
                    </a:lnTo>
                    <a:lnTo>
                      <a:pt x="1523" y="20073"/>
                    </a:lnTo>
                    <a:lnTo>
                      <a:pt x="1604" y="20274"/>
                    </a:lnTo>
                    <a:lnTo>
                      <a:pt x="1724" y="20434"/>
                    </a:lnTo>
                    <a:lnTo>
                      <a:pt x="1884" y="20554"/>
                    </a:lnTo>
                    <a:lnTo>
                      <a:pt x="2044" y="20674"/>
                    </a:lnTo>
                    <a:lnTo>
                      <a:pt x="2205" y="20795"/>
                    </a:lnTo>
                    <a:lnTo>
                      <a:pt x="2285" y="20955"/>
                    </a:lnTo>
                    <a:lnTo>
                      <a:pt x="2365" y="21155"/>
                    </a:lnTo>
                    <a:lnTo>
                      <a:pt x="2325" y="21355"/>
                    </a:lnTo>
                    <a:lnTo>
                      <a:pt x="2285" y="21556"/>
                    </a:lnTo>
                    <a:lnTo>
                      <a:pt x="2245" y="21756"/>
                    </a:lnTo>
                    <a:lnTo>
                      <a:pt x="922" y="25282"/>
                    </a:lnTo>
                    <a:lnTo>
                      <a:pt x="722" y="25963"/>
                    </a:lnTo>
                    <a:lnTo>
                      <a:pt x="642" y="26324"/>
                    </a:lnTo>
                    <a:lnTo>
                      <a:pt x="602" y="26684"/>
                    </a:lnTo>
                    <a:lnTo>
                      <a:pt x="642" y="27045"/>
                    </a:lnTo>
                    <a:lnTo>
                      <a:pt x="762" y="27365"/>
                    </a:lnTo>
                    <a:lnTo>
                      <a:pt x="842" y="27526"/>
                    </a:lnTo>
                    <a:lnTo>
                      <a:pt x="922" y="27686"/>
                    </a:lnTo>
                    <a:lnTo>
                      <a:pt x="1043" y="27806"/>
                    </a:lnTo>
                    <a:lnTo>
                      <a:pt x="1203" y="27926"/>
                    </a:lnTo>
                    <a:lnTo>
                      <a:pt x="963" y="28367"/>
                    </a:lnTo>
                    <a:lnTo>
                      <a:pt x="682" y="28768"/>
                    </a:lnTo>
                    <a:lnTo>
                      <a:pt x="362" y="29128"/>
                    </a:lnTo>
                    <a:lnTo>
                      <a:pt x="1" y="29449"/>
                    </a:lnTo>
                    <a:lnTo>
                      <a:pt x="402" y="29409"/>
                    </a:lnTo>
                    <a:lnTo>
                      <a:pt x="2365" y="29409"/>
                    </a:lnTo>
                    <a:lnTo>
                      <a:pt x="2926" y="29369"/>
                    </a:lnTo>
                    <a:lnTo>
                      <a:pt x="3487" y="29409"/>
                    </a:lnTo>
                    <a:lnTo>
                      <a:pt x="4568" y="29409"/>
                    </a:lnTo>
                    <a:lnTo>
                      <a:pt x="9857" y="29489"/>
                    </a:lnTo>
                    <a:lnTo>
                      <a:pt x="11179" y="29529"/>
                    </a:lnTo>
                    <a:lnTo>
                      <a:pt x="13583" y="29609"/>
                    </a:lnTo>
                    <a:lnTo>
                      <a:pt x="14825" y="29609"/>
                    </a:lnTo>
                    <a:lnTo>
                      <a:pt x="15867" y="29569"/>
                    </a:lnTo>
                    <a:lnTo>
                      <a:pt x="16308" y="29529"/>
                    </a:lnTo>
                    <a:lnTo>
                      <a:pt x="16628" y="29489"/>
                    </a:lnTo>
                    <a:lnTo>
                      <a:pt x="16869" y="29409"/>
                    </a:lnTo>
                    <a:lnTo>
                      <a:pt x="16909" y="29369"/>
                    </a:lnTo>
                    <a:lnTo>
                      <a:pt x="16949" y="29329"/>
                    </a:lnTo>
                    <a:lnTo>
                      <a:pt x="17029" y="29128"/>
                    </a:lnTo>
                    <a:lnTo>
                      <a:pt x="17149" y="28888"/>
                    </a:lnTo>
                    <a:lnTo>
                      <a:pt x="17510" y="28367"/>
                    </a:lnTo>
                    <a:lnTo>
                      <a:pt x="17910" y="27886"/>
                    </a:lnTo>
                    <a:lnTo>
                      <a:pt x="18031" y="27646"/>
                    </a:lnTo>
                    <a:lnTo>
                      <a:pt x="18071" y="27445"/>
                    </a:lnTo>
                    <a:lnTo>
                      <a:pt x="18031" y="27205"/>
                    </a:lnTo>
                    <a:lnTo>
                      <a:pt x="17950" y="26965"/>
                    </a:lnTo>
                    <a:lnTo>
                      <a:pt x="17710" y="26364"/>
                    </a:lnTo>
                    <a:lnTo>
                      <a:pt x="17590" y="26043"/>
                    </a:lnTo>
                    <a:lnTo>
                      <a:pt x="17550" y="25723"/>
                    </a:lnTo>
                    <a:lnTo>
                      <a:pt x="17550" y="25402"/>
                    </a:lnTo>
                    <a:lnTo>
                      <a:pt x="17630" y="25242"/>
                    </a:lnTo>
                    <a:lnTo>
                      <a:pt x="17670" y="25082"/>
                    </a:lnTo>
                    <a:lnTo>
                      <a:pt x="17950" y="24601"/>
                    </a:lnTo>
                    <a:lnTo>
                      <a:pt x="18151" y="24160"/>
                    </a:lnTo>
                    <a:lnTo>
                      <a:pt x="18351" y="23679"/>
                    </a:lnTo>
                    <a:lnTo>
                      <a:pt x="18511" y="23199"/>
                    </a:lnTo>
                    <a:lnTo>
                      <a:pt x="18792" y="22317"/>
                    </a:lnTo>
                    <a:lnTo>
                      <a:pt x="18992" y="21396"/>
                    </a:lnTo>
                    <a:lnTo>
                      <a:pt x="19233" y="20514"/>
                    </a:lnTo>
                    <a:lnTo>
                      <a:pt x="19473" y="19633"/>
                    </a:lnTo>
                    <a:lnTo>
                      <a:pt x="19633" y="19192"/>
                    </a:lnTo>
                    <a:lnTo>
                      <a:pt x="19834" y="18751"/>
                    </a:lnTo>
                    <a:lnTo>
                      <a:pt x="20034" y="18351"/>
                    </a:lnTo>
                    <a:lnTo>
                      <a:pt x="20274" y="17910"/>
                    </a:lnTo>
                    <a:lnTo>
                      <a:pt x="20274" y="18110"/>
                    </a:lnTo>
                    <a:lnTo>
                      <a:pt x="20074" y="20875"/>
                    </a:lnTo>
                    <a:lnTo>
                      <a:pt x="20074" y="21396"/>
                    </a:lnTo>
                    <a:lnTo>
                      <a:pt x="20114" y="21676"/>
                    </a:lnTo>
                    <a:lnTo>
                      <a:pt x="20194" y="21956"/>
                    </a:lnTo>
                    <a:lnTo>
                      <a:pt x="20314" y="22197"/>
                    </a:lnTo>
                    <a:lnTo>
                      <a:pt x="20475" y="22437"/>
                    </a:lnTo>
                    <a:lnTo>
                      <a:pt x="20515" y="22598"/>
                    </a:lnTo>
                    <a:lnTo>
                      <a:pt x="20515" y="22758"/>
                    </a:lnTo>
                    <a:lnTo>
                      <a:pt x="20475" y="22918"/>
                    </a:lnTo>
                    <a:lnTo>
                      <a:pt x="20394" y="23078"/>
                    </a:lnTo>
                    <a:lnTo>
                      <a:pt x="20234" y="23399"/>
                    </a:lnTo>
                    <a:lnTo>
                      <a:pt x="19994" y="23719"/>
                    </a:lnTo>
                    <a:lnTo>
                      <a:pt x="19793" y="24040"/>
                    </a:lnTo>
                    <a:lnTo>
                      <a:pt x="19633" y="24360"/>
                    </a:lnTo>
                    <a:lnTo>
                      <a:pt x="19553" y="24521"/>
                    </a:lnTo>
                    <a:lnTo>
                      <a:pt x="19553" y="24681"/>
                    </a:lnTo>
                    <a:lnTo>
                      <a:pt x="19553" y="24841"/>
                    </a:lnTo>
                    <a:lnTo>
                      <a:pt x="19593" y="25042"/>
                    </a:lnTo>
                    <a:lnTo>
                      <a:pt x="19673" y="25202"/>
                    </a:lnTo>
                    <a:lnTo>
                      <a:pt x="19793" y="25322"/>
                    </a:lnTo>
                    <a:lnTo>
                      <a:pt x="20074" y="25562"/>
                    </a:lnTo>
                    <a:lnTo>
                      <a:pt x="20354" y="25803"/>
                    </a:lnTo>
                    <a:lnTo>
                      <a:pt x="20475" y="25963"/>
                    </a:lnTo>
                    <a:lnTo>
                      <a:pt x="20555" y="26083"/>
                    </a:lnTo>
                    <a:lnTo>
                      <a:pt x="20635" y="26364"/>
                    </a:lnTo>
                    <a:lnTo>
                      <a:pt x="20635" y="26604"/>
                    </a:lnTo>
                    <a:lnTo>
                      <a:pt x="20635" y="26885"/>
                    </a:lnTo>
                    <a:lnTo>
                      <a:pt x="20555" y="27125"/>
                    </a:lnTo>
                    <a:lnTo>
                      <a:pt x="20515" y="27285"/>
                    </a:lnTo>
                    <a:lnTo>
                      <a:pt x="20435" y="27445"/>
                    </a:lnTo>
                    <a:lnTo>
                      <a:pt x="20234" y="27726"/>
                    </a:lnTo>
                    <a:lnTo>
                      <a:pt x="19753" y="28327"/>
                    </a:lnTo>
                    <a:lnTo>
                      <a:pt x="19553" y="28607"/>
                    </a:lnTo>
                    <a:lnTo>
                      <a:pt x="19433" y="28848"/>
                    </a:lnTo>
                    <a:lnTo>
                      <a:pt x="19433" y="28968"/>
                    </a:lnTo>
                    <a:lnTo>
                      <a:pt x="19433" y="29088"/>
                    </a:lnTo>
                    <a:lnTo>
                      <a:pt x="19513" y="29208"/>
                    </a:lnTo>
                    <a:lnTo>
                      <a:pt x="19593" y="29329"/>
                    </a:lnTo>
                    <a:lnTo>
                      <a:pt x="19834" y="29409"/>
                    </a:lnTo>
                    <a:lnTo>
                      <a:pt x="20114" y="29449"/>
                    </a:lnTo>
                    <a:lnTo>
                      <a:pt x="20515" y="29449"/>
                    </a:lnTo>
                    <a:lnTo>
                      <a:pt x="20915" y="29409"/>
                    </a:lnTo>
                    <a:lnTo>
                      <a:pt x="21717" y="29369"/>
                    </a:lnTo>
                    <a:lnTo>
                      <a:pt x="22278" y="29329"/>
                    </a:lnTo>
                    <a:lnTo>
                      <a:pt x="28047" y="29329"/>
                    </a:lnTo>
                    <a:lnTo>
                      <a:pt x="29129" y="29369"/>
                    </a:lnTo>
                    <a:lnTo>
                      <a:pt x="31092" y="29449"/>
                    </a:lnTo>
                    <a:lnTo>
                      <a:pt x="32094" y="29489"/>
                    </a:lnTo>
                    <a:lnTo>
                      <a:pt x="32975" y="29449"/>
                    </a:lnTo>
                    <a:lnTo>
                      <a:pt x="33296" y="29449"/>
                    </a:lnTo>
                    <a:lnTo>
                      <a:pt x="33576" y="29409"/>
                    </a:lnTo>
                    <a:lnTo>
                      <a:pt x="33736" y="29329"/>
                    </a:lnTo>
                    <a:lnTo>
                      <a:pt x="33776" y="29288"/>
                    </a:lnTo>
                    <a:lnTo>
                      <a:pt x="33817" y="29248"/>
                    </a:lnTo>
                    <a:lnTo>
                      <a:pt x="34017" y="22998"/>
                    </a:lnTo>
                    <a:lnTo>
                      <a:pt x="34057" y="22517"/>
                    </a:lnTo>
                    <a:lnTo>
                      <a:pt x="34097" y="22237"/>
                    </a:lnTo>
                    <a:lnTo>
                      <a:pt x="34177" y="21997"/>
                    </a:lnTo>
                    <a:lnTo>
                      <a:pt x="34418" y="21596"/>
                    </a:lnTo>
                    <a:lnTo>
                      <a:pt x="34618" y="21195"/>
                    </a:lnTo>
                    <a:lnTo>
                      <a:pt x="34698" y="20875"/>
                    </a:lnTo>
                    <a:lnTo>
                      <a:pt x="34738" y="20514"/>
                    </a:lnTo>
                    <a:lnTo>
                      <a:pt x="34738" y="20154"/>
                    </a:lnTo>
                    <a:lnTo>
                      <a:pt x="34698" y="19793"/>
                    </a:lnTo>
                    <a:lnTo>
                      <a:pt x="34578" y="18911"/>
                    </a:lnTo>
                    <a:lnTo>
                      <a:pt x="34377" y="18030"/>
                    </a:lnTo>
                    <a:lnTo>
                      <a:pt x="33977" y="16307"/>
                    </a:lnTo>
                    <a:lnTo>
                      <a:pt x="33536" y="14624"/>
                    </a:lnTo>
                    <a:lnTo>
                      <a:pt x="33336" y="13743"/>
                    </a:lnTo>
                    <a:lnTo>
                      <a:pt x="33175" y="12862"/>
                    </a:lnTo>
                    <a:lnTo>
                      <a:pt x="32775" y="10377"/>
                    </a:lnTo>
                    <a:lnTo>
                      <a:pt x="32374" y="7893"/>
                    </a:lnTo>
                    <a:lnTo>
                      <a:pt x="32334" y="6932"/>
                    </a:lnTo>
                    <a:lnTo>
                      <a:pt x="32254" y="5530"/>
                    </a:lnTo>
                    <a:lnTo>
                      <a:pt x="32174" y="4848"/>
                    </a:lnTo>
                    <a:lnTo>
                      <a:pt x="32094" y="4207"/>
                    </a:lnTo>
                    <a:lnTo>
                      <a:pt x="31974" y="3727"/>
                    </a:lnTo>
                    <a:lnTo>
                      <a:pt x="31893" y="3566"/>
                    </a:lnTo>
                    <a:lnTo>
                      <a:pt x="31773" y="3446"/>
                    </a:lnTo>
                    <a:lnTo>
                      <a:pt x="28728" y="1323"/>
                    </a:lnTo>
                    <a:lnTo>
                      <a:pt x="65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41"/>
              <p:cNvSpPr/>
              <p:nvPr/>
            </p:nvSpPr>
            <p:spPr>
              <a:xfrm>
                <a:off x="5480725" y="3215575"/>
                <a:ext cx="868475" cy="740225"/>
              </a:xfrm>
              <a:custGeom>
                <a:avLst/>
                <a:gdLst/>
                <a:ahLst/>
                <a:cxnLst/>
                <a:rect l="l" t="t" r="r" b="b"/>
                <a:pathLst>
                  <a:path w="34739" h="29609" fill="none" extrusionOk="0">
                    <a:moveTo>
                      <a:pt x="20274" y="18110"/>
                    </a:moveTo>
                    <a:lnTo>
                      <a:pt x="20274" y="18110"/>
                    </a:lnTo>
                    <a:lnTo>
                      <a:pt x="20274" y="17910"/>
                    </a:lnTo>
                    <a:lnTo>
                      <a:pt x="20274" y="17910"/>
                    </a:lnTo>
                    <a:lnTo>
                      <a:pt x="20034" y="18351"/>
                    </a:lnTo>
                    <a:lnTo>
                      <a:pt x="19834" y="18751"/>
                    </a:lnTo>
                    <a:lnTo>
                      <a:pt x="19633" y="19192"/>
                    </a:lnTo>
                    <a:lnTo>
                      <a:pt x="19473" y="19633"/>
                    </a:lnTo>
                    <a:lnTo>
                      <a:pt x="19233" y="20514"/>
                    </a:lnTo>
                    <a:lnTo>
                      <a:pt x="18992" y="21396"/>
                    </a:lnTo>
                    <a:lnTo>
                      <a:pt x="18792" y="22317"/>
                    </a:lnTo>
                    <a:lnTo>
                      <a:pt x="18511" y="23199"/>
                    </a:lnTo>
                    <a:lnTo>
                      <a:pt x="18351" y="23679"/>
                    </a:lnTo>
                    <a:lnTo>
                      <a:pt x="18151" y="24160"/>
                    </a:lnTo>
                    <a:lnTo>
                      <a:pt x="17950" y="24601"/>
                    </a:lnTo>
                    <a:lnTo>
                      <a:pt x="17670" y="25082"/>
                    </a:lnTo>
                    <a:lnTo>
                      <a:pt x="17670" y="25082"/>
                    </a:lnTo>
                    <a:lnTo>
                      <a:pt x="17630" y="25242"/>
                    </a:lnTo>
                    <a:lnTo>
                      <a:pt x="17550" y="25402"/>
                    </a:lnTo>
                    <a:lnTo>
                      <a:pt x="17550" y="25723"/>
                    </a:lnTo>
                    <a:lnTo>
                      <a:pt x="17590" y="26043"/>
                    </a:lnTo>
                    <a:lnTo>
                      <a:pt x="17710" y="26364"/>
                    </a:lnTo>
                    <a:lnTo>
                      <a:pt x="17950" y="26965"/>
                    </a:lnTo>
                    <a:lnTo>
                      <a:pt x="18031" y="27205"/>
                    </a:lnTo>
                    <a:lnTo>
                      <a:pt x="18071" y="27445"/>
                    </a:lnTo>
                    <a:lnTo>
                      <a:pt x="18071" y="27445"/>
                    </a:lnTo>
                    <a:lnTo>
                      <a:pt x="18031" y="27646"/>
                    </a:lnTo>
                    <a:lnTo>
                      <a:pt x="17910" y="27886"/>
                    </a:lnTo>
                    <a:lnTo>
                      <a:pt x="17510" y="28367"/>
                    </a:lnTo>
                    <a:lnTo>
                      <a:pt x="17149" y="28888"/>
                    </a:lnTo>
                    <a:lnTo>
                      <a:pt x="17029" y="29128"/>
                    </a:lnTo>
                    <a:lnTo>
                      <a:pt x="16949" y="29329"/>
                    </a:lnTo>
                    <a:lnTo>
                      <a:pt x="16949" y="29329"/>
                    </a:lnTo>
                    <a:lnTo>
                      <a:pt x="16909" y="29369"/>
                    </a:lnTo>
                    <a:lnTo>
                      <a:pt x="16869" y="29409"/>
                    </a:lnTo>
                    <a:lnTo>
                      <a:pt x="16628" y="29489"/>
                    </a:lnTo>
                    <a:lnTo>
                      <a:pt x="16308" y="29529"/>
                    </a:lnTo>
                    <a:lnTo>
                      <a:pt x="15867" y="29569"/>
                    </a:lnTo>
                    <a:lnTo>
                      <a:pt x="14825" y="29609"/>
                    </a:lnTo>
                    <a:lnTo>
                      <a:pt x="13583" y="29609"/>
                    </a:lnTo>
                    <a:lnTo>
                      <a:pt x="11179" y="29529"/>
                    </a:lnTo>
                    <a:lnTo>
                      <a:pt x="9857" y="29489"/>
                    </a:lnTo>
                    <a:lnTo>
                      <a:pt x="9857" y="29489"/>
                    </a:lnTo>
                    <a:lnTo>
                      <a:pt x="4568" y="29409"/>
                    </a:lnTo>
                    <a:lnTo>
                      <a:pt x="4568" y="29409"/>
                    </a:lnTo>
                    <a:lnTo>
                      <a:pt x="3487" y="29409"/>
                    </a:lnTo>
                    <a:lnTo>
                      <a:pt x="2926" y="29369"/>
                    </a:lnTo>
                    <a:lnTo>
                      <a:pt x="2365" y="29409"/>
                    </a:lnTo>
                    <a:lnTo>
                      <a:pt x="2365" y="29409"/>
                    </a:lnTo>
                    <a:lnTo>
                      <a:pt x="1243" y="29409"/>
                    </a:lnTo>
                    <a:lnTo>
                      <a:pt x="1243" y="29409"/>
                    </a:lnTo>
                    <a:lnTo>
                      <a:pt x="402" y="29409"/>
                    </a:lnTo>
                    <a:lnTo>
                      <a:pt x="1" y="29449"/>
                    </a:lnTo>
                    <a:lnTo>
                      <a:pt x="1" y="29449"/>
                    </a:lnTo>
                    <a:lnTo>
                      <a:pt x="362" y="29128"/>
                    </a:lnTo>
                    <a:lnTo>
                      <a:pt x="682" y="28768"/>
                    </a:lnTo>
                    <a:lnTo>
                      <a:pt x="963" y="28367"/>
                    </a:lnTo>
                    <a:lnTo>
                      <a:pt x="1203" y="27926"/>
                    </a:lnTo>
                    <a:lnTo>
                      <a:pt x="1203" y="27926"/>
                    </a:lnTo>
                    <a:lnTo>
                      <a:pt x="1043" y="27806"/>
                    </a:lnTo>
                    <a:lnTo>
                      <a:pt x="922" y="27686"/>
                    </a:lnTo>
                    <a:lnTo>
                      <a:pt x="842" y="27526"/>
                    </a:lnTo>
                    <a:lnTo>
                      <a:pt x="762" y="27365"/>
                    </a:lnTo>
                    <a:lnTo>
                      <a:pt x="642" y="27045"/>
                    </a:lnTo>
                    <a:lnTo>
                      <a:pt x="602" y="26684"/>
                    </a:lnTo>
                    <a:lnTo>
                      <a:pt x="602" y="26684"/>
                    </a:lnTo>
                    <a:lnTo>
                      <a:pt x="642" y="26324"/>
                    </a:lnTo>
                    <a:lnTo>
                      <a:pt x="722" y="25963"/>
                    </a:lnTo>
                    <a:lnTo>
                      <a:pt x="922" y="25282"/>
                    </a:lnTo>
                    <a:lnTo>
                      <a:pt x="922" y="25282"/>
                    </a:lnTo>
                    <a:lnTo>
                      <a:pt x="2245" y="21756"/>
                    </a:lnTo>
                    <a:lnTo>
                      <a:pt x="2245" y="21756"/>
                    </a:lnTo>
                    <a:lnTo>
                      <a:pt x="2285" y="21556"/>
                    </a:lnTo>
                    <a:lnTo>
                      <a:pt x="2325" y="21355"/>
                    </a:lnTo>
                    <a:lnTo>
                      <a:pt x="2365" y="21155"/>
                    </a:lnTo>
                    <a:lnTo>
                      <a:pt x="2285" y="20955"/>
                    </a:lnTo>
                    <a:lnTo>
                      <a:pt x="2285" y="20955"/>
                    </a:lnTo>
                    <a:lnTo>
                      <a:pt x="2205" y="20795"/>
                    </a:lnTo>
                    <a:lnTo>
                      <a:pt x="2044" y="20674"/>
                    </a:lnTo>
                    <a:lnTo>
                      <a:pt x="1884" y="20554"/>
                    </a:lnTo>
                    <a:lnTo>
                      <a:pt x="1724" y="20434"/>
                    </a:lnTo>
                    <a:lnTo>
                      <a:pt x="1724" y="20434"/>
                    </a:lnTo>
                    <a:lnTo>
                      <a:pt x="1604" y="20274"/>
                    </a:lnTo>
                    <a:lnTo>
                      <a:pt x="1523" y="20073"/>
                    </a:lnTo>
                    <a:lnTo>
                      <a:pt x="1483" y="19873"/>
                    </a:lnTo>
                    <a:lnTo>
                      <a:pt x="1483" y="19673"/>
                    </a:lnTo>
                    <a:lnTo>
                      <a:pt x="1523" y="19192"/>
                    </a:lnTo>
                    <a:lnTo>
                      <a:pt x="1644" y="18791"/>
                    </a:lnTo>
                    <a:lnTo>
                      <a:pt x="1644" y="18791"/>
                    </a:lnTo>
                    <a:lnTo>
                      <a:pt x="2164" y="17109"/>
                    </a:lnTo>
                    <a:lnTo>
                      <a:pt x="2685" y="15466"/>
                    </a:lnTo>
                    <a:lnTo>
                      <a:pt x="3847" y="12180"/>
                    </a:lnTo>
                    <a:lnTo>
                      <a:pt x="4408" y="10538"/>
                    </a:lnTo>
                    <a:lnTo>
                      <a:pt x="4889" y="8895"/>
                    </a:lnTo>
                    <a:lnTo>
                      <a:pt x="5330" y="7212"/>
                    </a:lnTo>
                    <a:lnTo>
                      <a:pt x="5490" y="6371"/>
                    </a:lnTo>
                    <a:lnTo>
                      <a:pt x="5650" y="5489"/>
                    </a:lnTo>
                    <a:lnTo>
                      <a:pt x="5650" y="5489"/>
                    </a:lnTo>
                    <a:lnTo>
                      <a:pt x="6532" y="0"/>
                    </a:lnTo>
                    <a:lnTo>
                      <a:pt x="28728" y="1323"/>
                    </a:lnTo>
                    <a:lnTo>
                      <a:pt x="31773" y="3446"/>
                    </a:lnTo>
                    <a:lnTo>
                      <a:pt x="31773" y="3446"/>
                    </a:lnTo>
                    <a:lnTo>
                      <a:pt x="31893" y="3566"/>
                    </a:lnTo>
                    <a:lnTo>
                      <a:pt x="31974" y="3727"/>
                    </a:lnTo>
                    <a:lnTo>
                      <a:pt x="32094" y="4207"/>
                    </a:lnTo>
                    <a:lnTo>
                      <a:pt x="32174" y="4848"/>
                    </a:lnTo>
                    <a:lnTo>
                      <a:pt x="32254" y="5530"/>
                    </a:lnTo>
                    <a:lnTo>
                      <a:pt x="32334" y="6932"/>
                    </a:lnTo>
                    <a:lnTo>
                      <a:pt x="32374" y="7893"/>
                    </a:lnTo>
                    <a:lnTo>
                      <a:pt x="32374" y="7893"/>
                    </a:lnTo>
                    <a:lnTo>
                      <a:pt x="32775" y="10377"/>
                    </a:lnTo>
                    <a:lnTo>
                      <a:pt x="33175" y="12862"/>
                    </a:lnTo>
                    <a:lnTo>
                      <a:pt x="33175" y="12862"/>
                    </a:lnTo>
                    <a:lnTo>
                      <a:pt x="33336" y="13743"/>
                    </a:lnTo>
                    <a:lnTo>
                      <a:pt x="33536" y="14624"/>
                    </a:lnTo>
                    <a:lnTo>
                      <a:pt x="33977" y="16307"/>
                    </a:lnTo>
                    <a:lnTo>
                      <a:pt x="34377" y="18030"/>
                    </a:lnTo>
                    <a:lnTo>
                      <a:pt x="34578" y="18911"/>
                    </a:lnTo>
                    <a:lnTo>
                      <a:pt x="34698" y="19793"/>
                    </a:lnTo>
                    <a:lnTo>
                      <a:pt x="34698" y="19793"/>
                    </a:lnTo>
                    <a:lnTo>
                      <a:pt x="34738" y="20154"/>
                    </a:lnTo>
                    <a:lnTo>
                      <a:pt x="34738" y="20514"/>
                    </a:lnTo>
                    <a:lnTo>
                      <a:pt x="34698" y="20875"/>
                    </a:lnTo>
                    <a:lnTo>
                      <a:pt x="34618" y="21195"/>
                    </a:lnTo>
                    <a:lnTo>
                      <a:pt x="34618" y="21195"/>
                    </a:lnTo>
                    <a:lnTo>
                      <a:pt x="34418" y="21596"/>
                    </a:lnTo>
                    <a:lnTo>
                      <a:pt x="34177" y="21997"/>
                    </a:lnTo>
                    <a:lnTo>
                      <a:pt x="34177" y="21997"/>
                    </a:lnTo>
                    <a:lnTo>
                      <a:pt x="34097" y="22237"/>
                    </a:lnTo>
                    <a:lnTo>
                      <a:pt x="34057" y="22517"/>
                    </a:lnTo>
                    <a:lnTo>
                      <a:pt x="34017" y="22998"/>
                    </a:lnTo>
                    <a:lnTo>
                      <a:pt x="34017" y="22998"/>
                    </a:lnTo>
                    <a:lnTo>
                      <a:pt x="33817" y="29248"/>
                    </a:lnTo>
                    <a:lnTo>
                      <a:pt x="33817" y="29248"/>
                    </a:lnTo>
                    <a:lnTo>
                      <a:pt x="33776" y="29288"/>
                    </a:lnTo>
                    <a:lnTo>
                      <a:pt x="33736" y="29329"/>
                    </a:lnTo>
                    <a:lnTo>
                      <a:pt x="33576" y="29409"/>
                    </a:lnTo>
                    <a:lnTo>
                      <a:pt x="33296" y="29449"/>
                    </a:lnTo>
                    <a:lnTo>
                      <a:pt x="32975" y="29449"/>
                    </a:lnTo>
                    <a:lnTo>
                      <a:pt x="32094" y="29489"/>
                    </a:lnTo>
                    <a:lnTo>
                      <a:pt x="31092" y="29449"/>
                    </a:lnTo>
                    <a:lnTo>
                      <a:pt x="29129" y="29369"/>
                    </a:lnTo>
                    <a:lnTo>
                      <a:pt x="28047" y="29329"/>
                    </a:lnTo>
                    <a:lnTo>
                      <a:pt x="28047" y="29329"/>
                    </a:lnTo>
                    <a:lnTo>
                      <a:pt x="22278" y="29329"/>
                    </a:lnTo>
                    <a:lnTo>
                      <a:pt x="22278" y="29329"/>
                    </a:lnTo>
                    <a:lnTo>
                      <a:pt x="21717" y="29369"/>
                    </a:lnTo>
                    <a:lnTo>
                      <a:pt x="20915" y="29409"/>
                    </a:lnTo>
                    <a:lnTo>
                      <a:pt x="20515" y="29449"/>
                    </a:lnTo>
                    <a:lnTo>
                      <a:pt x="20114" y="29449"/>
                    </a:lnTo>
                    <a:lnTo>
                      <a:pt x="19834" y="29409"/>
                    </a:lnTo>
                    <a:lnTo>
                      <a:pt x="19593" y="29329"/>
                    </a:lnTo>
                    <a:lnTo>
                      <a:pt x="19593" y="29329"/>
                    </a:lnTo>
                    <a:lnTo>
                      <a:pt x="19513" y="29208"/>
                    </a:lnTo>
                    <a:lnTo>
                      <a:pt x="19433" y="29088"/>
                    </a:lnTo>
                    <a:lnTo>
                      <a:pt x="19433" y="28968"/>
                    </a:lnTo>
                    <a:lnTo>
                      <a:pt x="19433" y="28848"/>
                    </a:lnTo>
                    <a:lnTo>
                      <a:pt x="19553" y="28607"/>
                    </a:lnTo>
                    <a:lnTo>
                      <a:pt x="19753" y="28327"/>
                    </a:lnTo>
                    <a:lnTo>
                      <a:pt x="20234" y="27726"/>
                    </a:lnTo>
                    <a:lnTo>
                      <a:pt x="20435" y="27445"/>
                    </a:lnTo>
                    <a:lnTo>
                      <a:pt x="20515" y="27285"/>
                    </a:lnTo>
                    <a:lnTo>
                      <a:pt x="20555" y="27125"/>
                    </a:lnTo>
                    <a:lnTo>
                      <a:pt x="20555" y="27125"/>
                    </a:lnTo>
                    <a:lnTo>
                      <a:pt x="20635" y="26885"/>
                    </a:lnTo>
                    <a:lnTo>
                      <a:pt x="20635" y="26604"/>
                    </a:lnTo>
                    <a:lnTo>
                      <a:pt x="20635" y="26364"/>
                    </a:lnTo>
                    <a:lnTo>
                      <a:pt x="20555" y="26083"/>
                    </a:lnTo>
                    <a:lnTo>
                      <a:pt x="20555" y="26083"/>
                    </a:lnTo>
                    <a:lnTo>
                      <a:pt x="20475" y="25963"/>
                    </a:lnTo>
                    <a:lnTo>
                      <a:pt x="20354" y="25803"/>
                    </a:lnTo>
                    <a:lnTo>
                      <a:pt x="20074" y="25562"/>
                    </a:lnTo>
                    <a:lnTo>
                      <a:pt x="19793" y="25322"/>
                    </a:lnTo>
                    <a:lnTo>
                      <a:pt x="19673" y="25202"/>
                    </a:lnTo>
                    <a:lnTo>
                      <a:pt x="19593" y="25042"/>
                    </a:lnTo>
                    <a:lnTo>
                      <a:pt x="19593" y="25042"/>
                    </a:lnTo>
                    <a:lnTo>
                      <a:pt x="19553" y="24841"/>
                    </a:lnTo>
                    <a:lnTo>
                      <a:pt x="19553" y="24681"/>
                    </a:lnTo>
                    <a:lnTo>
                      <a:pt x="19553" y="24521"/>
                    </a:lnTo>
                    <a:lnTo>
                      <a:pt x="19633" y="24360"/>
                    </a:lnTo>
                    <a:lnTo>
                      <a:pt x="19793" y="24040"/>
                    </a:lnTo>
                    <a:lnTo>
                      <a:pt x="19994" y="23719"/>
                    </a:lnTo>
                    <a:lnTo>
                      <a:pt x="20234" y="23399"/>
                    </a:lnTo>
                    <a:lnTo>
                      <a:pt x="20394" y="23078"/>
                    </a:lnTo>
                    <a:lnTo>
                      <a:pt x="20475" y="22918"/>
                    </a:lnTo>
                    <a:lnTo>
                      <a:pt x="20515" y="22758"/>
                    </a:lnTo>
                    <a:lnTo>
                      <a:pt x="20515" y="22598"/>
                    </a:lnTo>
                    <a:lnTo>
                      <a:pt x="20475" y="22437"/>
                    </a:lnTo>
                    <a:lnTo>
                      <a:pt x="20475" y="22437"/>
                    </a:lnTo>
                    <a:lnTo>
                      <a:pt x="20314" y="22197"/>
                    </a:lnTo>
                    <a:lnTo>
                      <a:pt x="20194" y="21956"/>
                    </a:lnTo>
                    <a:lnTo>
                      <a:pt x="20194" y="21956"/>
                    </a:lnTo>
                    <a:lnTo>
                      <a:pt x="20114" y="21676"/>
                    </a:lnTo>
                    <a:lnTo>
                      <a:pt x="20074" y="21396"/>
                    </a:lnTo>
                    <a:lnTo>
                      <a:pt x="20074" y="20875"/>
                    </a:lnTo>
                    <a:lnTo>
                      <a:pt x="20074" y="20875"/>
                    </a:lnTo>
                    <a:lnTo>
                      <a:pt x="20274" y="1811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1"/>
              <p:cNvSpPr/>
              <p:nvPr/>
            </p:nvSpPr>
            <p:spPr>
              <a:xfrm>
                <a:off x="5817300" y="2243975"/>
                <a:ext cx="511850" cy="227400"/>
              </a:xfrm>
              <a:custGeom>
                <a:avLst/>
                <a:gdLst/>
                <a:ahLst/>
                <a:cxnLst/>
                <a:rect l="l" t="t" r="r" b="b"/>
                <a:pathLst>
                  <a:path w="20474" h="9096" extrusionOk="0">
                    <a:moveTo>
                      <a:pt x="6290" y="1"/>
                    </a:moveTo>
                    <a:lnTo>
                      <a:pt x="5689" y="81"/>
                    </a:lnTo>
                    <a:lnTo>
                      <a:pt x="5369" y="161"/>
                    </a:lnTo>
                    <a:lnTo>
                      <a:pt x="5048" y="241"/>
                    </a:lnTo>
                    <a:lnTo>
                      <a:pt x="4768" y="361"/>
                    </a:lnTo>
                    <a:lnTo>
                      <a:pt x="4487" y="522"/>
                    </a:lnTo>
                    <a:lnTo>
                      <a:pt x="4247" y="682"/>
                    </a:lnTo>
                    <a:lnTo>
                      <a:pt x="4007" y="882"/>
                    </a:lnTo>
                    <a:lnTo>
                      <a:pt x="3806" y="1123"/>
                    </a:lnTo>
                    <a:lnTo>
                      <a:pt x="3606" y="1403"/>
                    </a:lnTo>
                    <a:lnTo>
                      <a:pt x="3245" y="1884"/>
                    </a:lnTo>
                    <a:lnTo>
                      <a:pt x="2885" y="2325"/>
                    </a:lnTo>
                    <a:lnTo>
                      <a:pt x="2484" y="2725"/>
                    </a:lnTo>
                    <a:lnTo>
                      <a:pt x="2083" y="3086"/>
                    </a:lnTo>
                    <a:lnTo>
                      <a:pt x="1162" y="3727"/>
                    </a:lnTo>
                    <a:lnTo>
                      <a:pt x="200" y="4408"/>
                    </a:lnTo>
                    <a:lnTo>
                      <a:pt x="80" y="4528"/>
                    </a:lnTo>
                    <a:lnTo>
                      <a:pt x="40" y="4568"/>
                    </a:lnTo>
                    <a:lnTo>
                      <a:pt x="0" y="4648"/>
                    </a:lnTo>
                    <a:lnTo>
                      <a:pt x="0" y="4729"/>
                    </a:lnTo>
                    <a:lnTo>
                      <a:pt x="40" y="4809"/>
                    </a:lnTo>
                    <a:lnTo>
                      <a:pt x="160" y="4889"/>
                    </a:lnTo>
                    <a:lnTo>
                      <a:pt x="441" y="5129"/>
                    </a:lnTo>
                    <a:lnTo>
                      <a:pt x="761" y="5289"/>
                    </a:lnTo>
                    <a:lnTo>
                      <a:pt x="1082" y="5410"/>
                    </a:lnTo>
                    <a:lnTo>
                      <a:pt x="1442" y="5490"/>
                    </a:lnTo>
                    <a:lnTo>
                      <a:pt x="1803" y="5530"/>
                    </a:lnTo>
                    <a:lnTo>
                      <a:pt x="2204" y="5570"/>
                    </a:lnTo>
                    <a:lnTo>
                      <a:pt x="2925" y="5570"/>
                    </a:lnTo>
                    <a:lnTo>
                      <a:pt x="4207" y="5650"/>
                    </a:lnTo>
                    <a:lnTo>
                      <a:pt x="5529" y="5770"/>
                    </a:lnTo>
                    <a:lnTo>
                      <a:pt x="6170" y="5890"/>
                    </a:lnTo>
                    <a:lnTo>
                      <a:pt x="6771" y="6011"/>
                    </a:lnTo>
                    <a:lnTo>
                      <a:pt x="7412" y="6171"/>
                    </a:lnTo>
                    <a:lnTo>
                      <a:pt x="8013" y="6331"/>
                    </a:lnTo>
                    <a:lnTo>
                      <a:pt x="8975" y="6692"/>
                    </a:lnTo>
                    <a:lnTo>
                      <a:pt x="9896" y="7092"/>
                    </a:lnTo>
                    <a:lnTo>
                      <a:pt x="11699" y="7894"/>
                    </a:lnTo>
                    <a:lnTo>
                      <a:pt x="12621" y="8294"/>
                    </a:lnTo>
                    <a:lnTo>
                      <a:pt x="13542" y="8655"/>
                    </a:lnTo>
                    <a:lnTo>
                      <a:pt x="14023" y="8775"/>
                    </a:lnTo>
                    <a:lnTo>
                      <a:pt x="14504" y="8895"/>
                    </a:lnTo>
                    <a:lnTo>
                      <a:pt x="14985" y="8975"/>
                    </a:lnTo>
                    <a:lnTo>
                      <a:pt x="15466" y="9056"/>
                    </a:lnTo>
                    <a:lnTo>
                      <a:pt x="15946" y="9096"/>
                    </a:lnTo>
                    <a:lnTo>
                      <a:pt x="16467" y="9096"/>
                    </a:lnTo>
                    <a:lnTo>
                      <a:pt x="16948" y="9056"/>
                    </a:lnTo>
                    <a:lnTo>
                      <a:pt x="17469" y="8975"/>
                    </a:lnTo>
                    <a:lnTo>
                      <a:pt x="17950" y="8895"/>
                    </a:lnTo>
                    <a:lnTo>
                      <a:pt x="18430" y="8735"/>
                    </a:lnTo>
                    <a:lnTo>
                      <a:pt x="18911" y="8575"/>
                    </a:lnTo>
                    <a:lnTo>
                      <a:pt x="19352" y="8375"/>
                    </a:lnTo>
                    <a:lnTo>
                      <a:pt x="19632" y="8254"/>
                    </a:lnTo>
                    <a:lnTo>
                      <a:pt x="19873" y="8094"/>
                    </a:lnTo>
                    <a:lnTo>
                      <a:pt x="20073" y="7934"/>
                    </a:lnTo>
                    <a:lnTo>
                      <a:pt x="20193" y="7693"/>
                    </a:lnTo>
                    <a:lnTo>
                      <a:pt x="20273" y="7453"/>
                    </a:lnTo>
                    <a:lnTo>
                      <a:pt x="20273" y="7213"/>
                    </a:lnTo>
                    <a:lnTo>
                      <a:pt x="20233" y="6692"/>
                    </a:lnTo>
                    <a:lnTo>
                      <a:pt x="20193" y="6131"/>
                    </a:lnTo>
                    <a:lnTo>
                      <a:pt x="20153" y="5570"/>
                    </a:lnTo>
                    <a:lnTo>
                      <a:pt x="20153" y="5009"/>
                    </a:lnTo>
                    <a:lnTo>
                      <a:pt x="20153" y="4448"/>
                    </a:lnTo>
                    <a:lnTo>
                      <a:pt x="20233" y="3927"/>
                    </a:lnTo>
                    <a:lnTo>
                      <a:pt x="20273" y="3366"/>
                    </a:lnTo>
                    <a:lnTo>
                      <a:pt x="20394" y="2805"/>
                    </a:lnTo>
                    <a:lnTo>
                      <a:pt x="20474" y="2244"/>
                    </a:lnTo>
                    <a:lnTo>
                      <a:pt x="18991" y="1844"/>
                    </a:lnTo>
                    <a:lnTo>
                      <a:pt x="17469" y="1483"/>
                    </a:lnTo>
                    <a:lnTo>
                      <a:pt x="15946" y="1163"/>
                    </a:lnTo>
                    <a:lnTo>
                      <a:pt x="14424" y="882"/>
                    </a:lnTo>
                    <a:lnTo>
                      <a:pt x="12861" y="642"/>
                    </a:lnTo>
                    <a:lnTo>
                      <a:pt x="11339" y="401"/>
                    </a:lnTo>
                    <a:lnTo>
                      <a:pt x="9776" y="241"/>
                    </a:lnTo>
                    <a:lnTo>
                      <a:pt x="8214" y="81"/>
                    </a:lnTo>
                    <a:lnTo>
                      <a:pt x="7613" y="41"/>
                    </a:lnTo>
                    <a:lnTo>
                      <a:pt x="69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1"/>
              <p:cNvSpPr/>
              <p:nvPr/>
            </p:nvSpPr>
            <p:spPr>
              <a:xfrm>
                <a:off x="6234975" y="2527450"/>
                <a:ext cx="307525" cy="814350"/>
              </a:xfrm>
              <a:custGeom>
                <a:avLst/>
                <a:gdLst/>
                <a:ahLst/>
                <a:cxnLst/>
                <a:rect l="l" t="t" r="r" b="b"/>
                <a:pathLst>
                  <a:path w="12301" h="32574" extrusionOk="0">
                    <a:moveTo>
                      <a:pt x="1" y="0"/>
                    </a:moveTo>
                    <a:lnTo>
                      <a:pt x="81" y="40"/>
                    </a:lnTo>
                    <a:lnTo>
                      <a:pt x="161" y="121"/>
                    </a:lnTo>
                    <a:lnTo>
                      <a:pt x="281" y="481"/>
                    </a:lnTo>
                    <a:lnTo>
                      <a:pt x="441" y="962"/>
                    </a:lnTo>
                    <a:lnTo>
                      <a:pt x="561" y="1523"/>
                    </a:lnTo>
                    <a:lnTo>
                      <a:pt x="762" y="2645"/>
                    </a:lnTo>
                    <a:lnTo>
                      <a:pt x="882" y="3326"/>
                    </a:lnTo>
                    <a:lnTo>
                      <a:pt x="1042" y="4207"/>
                    </a:lnTo>
                    <a:lnTo>
                      <a:pt x="1162" y="5089"/>
                    </a:lnTo>
                    <a:lnTo>
                      <a:pt x="1283" y="5970"/>
                    </a:lnTo>
                    <a:lnTo>
                      <a:pt x="1363" y="6852"/>
                    </a:lnTo>
                    <a:lnTo>
                      <a:pt x="1403" y="7653"/>
                    </a:lnTo>
                    <a:lnTo>
                      <a:pt x="1443" y="8454"/>
                    </a:lnTo>
                    <a:lnTo>
                      <a:pt x="1443" y="10017"/>
                    </a:lnTo>
                    <a:lnTo>
                      <a:pt x="1443" y="11619"/>
                    </a:lnTo>
                    <a:lnTo>
                      <a:pt x="1443" y="12381"/>
                    </a:lnTo>
                    <a:lnTo>
                      <a:pt x="1523" y="13182"/>
                    </a:lnTo>
                    <a:lnTo>
                      <a:pt x="1563" y="14023"/>
                    </a:lnTo>
                    <a:lnTo>
                      <a:pt x="1523" y="14905"/>
                    </a:lnTo>
                    <a:lnTo>
                      <a:pt x="1483" y="15786"/>
                    </a:lnTo>
                    <a:lnTo>
                      <a:pt x="1403" y="16668"/>
                    </a:lnTo>
                    <a:lnTo>
                      <a:pt x="1162" y="18431"/>
                    </a:lnTo>
                    <a:lnTo>
                      <a:pt x="1002" y="20153"/>
                    </a:lnTo>
                    <a:lnTo>
                      <a:pt x="521" y="25843"/>
                    </a:lnTo>
                    <a:lnTo>
                      <a:pt x="321" y="28207"/>
                    </a:lnTo>
                    <a:lnTo>
                      <a:pt x="1924" y="29529"/>
                    </a:lnTo>
                    <a:lnTo>
                      <a:pt x="2725" y="30210"/>
                    </a:lnTo>
                    <a:lnTo>
                      <a:pt x="3566" y="30811"/>
                    </a:lnTo>
                    <a:lnTo>
                      <a:pt x="3967" y="31051"/>
                    </a:lnTo>
                    <a:lnTo>
                      <a:pt x="4368" y="31292"/>
                    </a:lnTo>
                    <a:lnTo>
                      <a:pt x="4768" y="31452"/>
                    </a:lnTo>
                    <a:lnTo>
                      <a:pt x="5209" y="31612"/>
                    </a:lnTo>
                    <a:lnTo>
                      <a:pt x="6932" y="32253"/>
                    </a:lnTo>
                    <a:lnTo>
                      <a:pt x="7373" y="32373"/>
                    </a:lnTo>
                    <a:lnTo>
                      <a:pt x="7813" y="32494"/>
                    </a:lnTo>
                    <a:lnTo>
                      <a:pt x="8294" y="32534"/>
                    </a:lnTo>
                    <a:lnTo>
                      <a:pt x="8735" y="32574"/>
                    </a:lnTo>
                    <a:lnTo>
                      <a:pt x="9216" y="32534"/>
                    </a:lnTo>
                    <a:lnTo>
                      <a:pt x="9696" y="32454"/>
                    </a:lnTo>
                    <a:lnTo>
                      <a:pt x="10137" y="32333"/>
                    </a:lnTo>
                    <a:lnTo>
                      <a:pt x="10578" y="32173"/>
                    </a:lnTo>
                    <a:lnTo>
                      <a:pt x="10858" y="32053"/>
                    </a:lnTo>
                    <a:lnTo>
                      <a:pt x="11139" y="31893"/>
                    </a:lnTo>
                    <a:lnTo>
                      <a:pt x="11379" y="31692"/>
                    </a:lnTo>
                    <a:lnTo>
                      <a:pt x="11620" y="31452"/>
                    </a:lnTo>
                    <a:lnTo>
                      <a:pt x="11780" y="31212"/>
                    </a:lnTo>
                    <a:lnTo>
                      <a:pt x="11940" y="30931"/>
                    </a:lnTo>
                    <a:lnTo>
                      <a:pt x="11980" y="30611"/>
                    </a:lnTo>
                    <a:lnTo>
                      <a:pt x="11980" y="30290"/>
                    </a:lnTo>
                    <a:lnTo>
                      <a:pt x="11980" y="30210"/>
                    </a:lnTo>
                    <a:lnTo>
                      <a:pt x="11940" y="30130"/>
                    </a:lnTo>
                    <a:lnTo>
                      <a:pt x="11860" y="30090"/>
                    </a:lnTo>
                    <a:lnTo>
                      <a:pt x="11740" y="30090"/>
                    </a:lnTo>
                    <a:lnTo>
                      <a:pt x="11580" y="30170"/>
                    </a:lnTo>
                    <a:lnTo>
                      <a:pt x="10778" y="30490"/>
                    </a:lnTo>
                    <a:lnTo>
                      <a:pt x="10378" y="30611"/>
                    </a:lnTo>
                    <a:lnTo>
                      <a:pt x="9977" y="30691"/>
                    </a:lnTo>
                    <a:lnTo>
                      <a:pt x="9616" y="30691"/>
                    </a:lnTo>
                    <a:lnTo>
                      <a:pt x="9416" y="30651"/>
                    </a:lnTo>
                    <a:lnTo>
                      <a:pt x="9256" y="30570"/>
                    </a:lnTo>
                    <a:lnTo>
                      <a:pt x="9096" y="30490"/>
                    </a:lnTo>
                    <a:lnTo>
                      <a:pt x="8935" y="30370"/>
                    </a:lnTo>
                    <a:lnTo>
                      <a:pt x="8775" y="30210"/>
                    </a:lnTo>
                    <a:lnTo>
                      <a:pt x="8615" y="30010"/>
                    </a:lnTo>
                    <a:lnTo>
                      <a:pt x="8454" y="29729"/>
                    </a:lnTo>
                    <a:lnTo>
                      <a:pt x="8294" y="29409"/>
                    </a:lnTo>
                    <a:lnTo>
                      <a:pt x="8214" y="29088"/>
                    </a:lnTo>
                    <a:lnTo>
                      <a:pt x="8134" y="28768"/>
                    </a:lnTo>
                    <a:lnTo>
                      <a:pt x="8094" y="28407"/>
                    </a:lnTo>
                    <a:lnTo>
                      <a:pt x="8094" y="28086"/>
                    </a:lnTo>
                    <a:lnTo>
                      <a:pt x="8134" y="27726"/>
                    </a:lnTo>
                    <a:lnTo>
                      <a:pt x="8214" y="27405"/>
                    </a:lnTo>
                    <a:lnTo>
                      <a:pt x="8294" y="27085"/>
                    </a:lnTo>
                    <a:lnTo>
                      <a:pt x="8374" y="26764"/>
                    </a:lnTo>
                    <a:lnTo>
                      <a:pt x="8535" y="26444"/>
                    </a:lnTo>
                    <a:lnTo>
                      <a:pt x="8695" y="26123"/>
                    </a:lnTo>
                    <a:lnTo>
                      <a:pt x="9055" y="25562"/>
                    </a:lnTo>
                    <a:lnTo>
                      <a:pt x="9256" y="25282"/>
                    </a:lnTo>
                    <a:lnTo>
                      <a:pt x="9456" y="25081"/>
                    </a:lnTo>
                    <a:lnTo>
                      <a:pt x="9817" y="24761"/>
                    </a:lnTo>
                    <a:lnTo>
                      <a:pt x="10217" y="24480"/>
                    </a:lnTo>
                    <a:lnTo>
                      <a:pt x="10418" y="24360"/>
                    </a:lnTo>
                    <a:lnTo>
                      <a:pt x="10658" y="24280"/>
                    </a:lnTo>
                    <a:lnTo>
                      <a:pt x="10858" y="24240"/>
                    </a:lnTo>
                    <a:lnTo>
                      <a:pt x="11099" y="24200"/>
                    </a:lnTo>
                    <a:lnTo>
                      <a:pt x="11379" y="24240"/>
                    </a:lnTo>
                    <a:lnTo>
                      <a:pt x="11620" y="24240"/>
                    </a:lnTo>
                    <a:lnTo>
                      <a:pt x="11820" y="24200"/>
                    </a:lnTo>
                    <a:lnTo>
                      <a:pt x="12020" y="24160"/>
                    </a:lnTo>
                    <a:lnTo>
                      <a:pt x="12141" y="24080"/>
                    </a:lnTo>
                    <a:lnTo>
                      <a:pt x="12181" y="24000"/>
                    </a:lnTo>
                    <a:lnTo>
                      <a:pt x="12261" y="23920"/>
                    </a:lnTo>
                    <a:lnTo>
                      <a:pt x="12301" y="23799"/>
                    </a:lnTo>
                    <a:lnTo>
                      <a:pt x="12301" y="23679"/>
                    </a:lnTo>
                    <a:lnTo>
                      <a:pt x="12261" y="23559"/>
                    </a:lnTo>
                    <a:lnTo>
                      <a:pt x="12141" y="23319"/>
                    </a:lnTo>
                    <a:lnTo>
                      <a:pt x="11940" y="23118"/>
                    </a:lnTo>
                    <a:lnTo>
                      <a:pt x="11740" y="23038"/>
                    </a:lnTo>
                    <a:lnTo>
                      <a:pt x="11499" y="22958"/>
                    </a:lnTo>
                    <a:lnTo>
                      <a:pt x="10979" y="22878"/>
                    </a:lnTo>
                    <a:lnTo>
                      <a:pt x="10177" y="22838"/>
                    </a:lnTo>
                    <a:lnTo>
                      <a:pt x="9737" y="22758"/>
                    </a:lnTo>
                    <a:lnTo>
                      <a:pt x="9256" y="22718"/>
                    </a:lnTo>
                    <a:lnTo>
                      <a:pt x="8815" y="22597"/>
                    </a:lnTo>
                    <a:lnTo>
                      <a:pt x="8374" y="22477"/>
                    </a:lnTo>
                    <a:lnTo>
                      <a:pt x="8054" y="22277"/>
                    </a:lnTo>
                    <a:lnTo>
                      <a:pt x="7894" y="22117"/>
                    </a:lnTo>
                    <a:lnTo>
                      <a:pt x="7773" y="21996"/>
                    </a:lnTo>
                    <a:lnTo>
                      <a:pt x="7693" y="21876"/>
                    </a:lnTo>
                    <a:lnTo>
                      <a:pt x="7693" y="21796"/>
                    </a:lnTo>
                    <a:lnTo>
                      <a:pt x="7653" y="21556"/>
                    </a:lnTo>
                    <a:lnTo>
                      <a:pt x="7573" y="20794"/>
                    </a:lnTo>
                    <a:lnTo>
                      <a:pt x="7453" y="20033"/>
                    </a:lnTo>
                    <a:lnTo>
                      <a:pt x="7212" y="19272"/>
                    </a:lnTo>
                    <a:lnTo>
                      <a:pt x="6972" y="18551"/>
                    </a:lnTo>
                    <a:lnTo>
                      <a:pt x="6852" y="18310"/>
                    </a:lnTo>
                    <a:lnTo>
                      <a:pt x="6852" y="18230"/>
                    </a:lnTo>
                    <a:lnTo>
                      <a:pt x="6812" y="18070"/>
                    </a:lnTo>
                    <a:lnTo>
                      <a:pt x="6892" y="17870"/>
                    </a:lnTo>
                    <a:lnTo>
                      <a:pt x="6972" y="17709"/>
                    </a:lnTo>
                    <a:lnTo>
                      <a:pt x="7052" y="17509"/>
                    </a:lnTo>
                    <a:lnTo>
                      <a:pt x="7092" y="17309"/>
                    </a:lnTo>
                    <a:lnTo>
                      <a:pt x="7052" y="17068"/>
                    </a:lnTo>
                    <a:lnTo>
                      <a:pt x="6972" y="16908"/>
                    </a:lnTo>
                    <a:lnTo>
                      <a:pt x="6812" y="16708"/>
                    </a:lnTo>
                    <a:lnTo>
                      <a:pt x="6692" y="16507"/>
                    </a:lnTo>
                    <a:lnTo>
                      <a:pt x="6651" y="16347"/>
                    </a:lnTo>
                    <a:lnTo>
                      <a:pt x="6611" y="16187"/>
                    </a:lnTo>
                    <a:lnTo>
                      <a:pt x="6571" y="15826"/>
                    </a:lnTo>
                    <a:lnTo>
                      <a:pt x="6571" y="14865"/>
                    </a:lnTo>
                    <a:lnTo>
                      <a:pt x="6611" y="13903"/>
                    </a:lnTo>
                    <a:lnTo>
                      <a:pt x="6732" y="11980"/>
                    </a:lnTo>
                    <a:lnTo>
                      <a:pt x="6732" y="11018"/>
                    </a:lnTo>
                    <a:lnTo>
                      <a:pt x="6651" y="10097"/>
                    </a:lnTo>
                    <a:lnTo>
                      <a:pt x="6611" y="9656"/>
                    </a:lnTo>
                    <a:lnTo>
                      <a:pt x="6491" y="9175"/>
                    </a:lnTo>
                    <a:lnTo>
                      <a:pt x="6411" y="8735"/>
                    </a:lnTo>
                    <a:lnTo>
                      <a:pt x="6251" y="8294"/>
                    </a:lnTo>
                    <a:lnTo>
                      <a:pt x="6051" y="7813"/>
                    </a:lnTo>
                    <a:lnTo>
                      <a:pt x="5850" y="7332"/>
                    </a:lnTo>
                    <a:lnTo>
                      <a:pt x="5770" y="6932"/>
                    </a:lnTo>
                    <a:lnTo>
                      <a:pt x="5690" y="6491"/>
                    </a:lnTo>
                    <a:lnTo>
                      <a:pt x="5530" y="5690"/>
                    </a:lnTo>
                    <a:lnTo>
                      <a:pt x="5409" y="5169"/>
                    </a:lnTo>
                    <a:lnTo>
                      <a:pt x="5209" y="4648"/>
                    </a:lnTo>
                    <a:lnTo>
                      <a:pt x="5009" y="4167"/>
                    </a:lnTo>
                    <a:lnTo>
                      <a:pt x="4768" y="3686"/>
                    </a:lnTo>
                    <a:lnTo>
                      <a:pt x="4448" y="3246"/>
                    </a:lnTo>
                    <a:lnTo>
                      <a:pt x="4127" y="2845"/>
                    </a:lnTo>
                    <a:lnTo>
                      <a:pt x="3767" y="2444"/>
                    </a:lnTo>
                    <a:lnTo>
                      <a:pt x="3366" y="2084"/>
                    </a:lnTo>
                    <a:lnTo>
                      <a:pt x="2445" y="1323"/>
                    </a:lnTo>
                    <a:lnTo>
                      <a:pt x="1884" y="922"/>
                    </a:lnTo>
                    <a:lnTo>
                      <a:pt x="1283" y="521"/>
                    </a:lnTo>
                    <a:lnTo>
                      <a:pt x="642" y="201"/>
                    </a:lnTo>
                    <a:lnTo>
                      <a:pt x="321" y="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F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1"/>
              <p:cNvSpPr/>
              <p:nvPr/>
            </p:nvSpPr>
            <p:spPr>
              <a:xfrm>
                <a:off x="6234975" y="2527450"/>
                <a:ext cx="307525" cy="814350"/>
              </a:xfrm>
              <a:custGeom>
                <a:avLst/>
                <a:gdLst/>
                <a:ahLst/>
                <a:cxnLst/>
                <a:rect l="l" t="t" r="r" b="b"/>
                <a:pathLst>
                  <a:path w="12301" h="32574" fill="none" extrusionOk="0">
                    <a:moveTo>
                      <a:pt x="2445" y="1323"/>
                    </a:moveTo>
                    <a:lnTo>
                      <a:pt x="2445" y="1323"/>
                    </a:lnTo>
                    <a:lnTo>
                      <a:pt x="3366" y="2084"/>
                    </a:lnTo>
                    <a:lnTo>
                      <a:pt x="3366" y="2084"/>
                    </a:lnTo>
                    <a:lnTo>
                      <a:pt x="3767" y="2444"/>
                    </a:lnTo>
                    <a:lnTo>
                      <a:pt x="4127" y="2845"/>
                    </a:lnTo>
                    <a:lnTo>
                      <a:pt x="4448" y="3246"/>
                    </a:lnTo>
                    <a:lnTo>
                      <a:pt x="4768" y="3686"/>
                    </a:lnTo>
                    <a:lnTo>
                      <a:pt x="5009" y="4167"/>
                    </a:lnTo>
                    <a:lnTo>
                      <a:pt x="5209" y="4648"/>
                    </a:lnTo>
                    <a:lnTo>
                      <a:pt x="5409" y="5169"/>
                    </a:lnTo>
                    <a:lnTo>
                      <a:pt x="5530" y="5690"/>
                    </a:lnTo>
                    <a:lnTo>
                      <a:pt x="5530" y="5690"/>
                    </a:lnTo>
                    <a:lnTo>
                      <a:pt x="5690" y="6491"/>
                    </a:lnTo>
                    <a:lnTo>
                      <a:pt x="5770" y="6932"/>
                    </a:lnTo>
                    <a:lnTo>
                      <a:pt x="5850" y="7332"/>
                    </a:lnTo>
                    <a:lnTo>
                      <a:pt x="5850" y="7332"/>
                    </a:lnTo>
                    <a:lnTo>
                      <a:pt x="6051" y="7813"/>
                    </a:lnTo>
                    <a:lnTo>
                      <a:pt x="6251" y="8294"/>
                    </a:lnTo>
                    <a:lnTo>
                      <a:pt x="6251" y="8294"/>
                    </a:lnTo>
                    <a:lnTo>
                      <a:pt x="6411" y="8735"/>
                    </a:lnTo>
                    <a:lnTo>
                      <a:pt x="6491" y="9175"/>
                    </a:lnTo>
                    <a:lnTo>
                      <a:pt x="6611" y="9656"/>
                    </a:lnTo>
                    <a:lnTo>
                      <a:pt x="6651" y="10097"/>
                    </a:lnTo>
                    <a:lnTo>
                      <a:pt x="6732" y="11018"/>
                    </a:lnTo>
                    <a:lnTo>
                      <a:pt x="6732" y="11980"/>
                    </a:lnTo>
                    <a:lnTo>
                      <a:pt x="6611" y="13903"/>
                    </a:lnTo>
                    <a:lnTo>
                      <a:pt x="6571" y="14865"/>
                    </a:lnTo>
                    <a:lnTo>
                      <a:pt x="6571" y="15826"/>
                    </a:lnTo>
                    <a:lnTo>
                      <a:pt x="6571" y="15826"/>
                    </a:lnTo>
                    <a:lnTo>
                      <a:pt x="6611" y="16187"/>
                    </a:lnTo>
                    <a:lnTo>
                      <a:pt x="6651" y="16347"/>
                    </a:lnTo>
                    <a:lnTo>
                      <a:pt x="6692" y="16507"/>
                    </a:lnTo>
                    <a:lnTo>
                      <a:pt x="6692" y="16507"/>
                    </a:lnTo>
                    <a:lnTo>
                      <a:pt x="6812" y="16708"/>
                    </a:lnTo>
                    <a:lnTo>
                      <a:pt x="6972" y="16908"/>
                    </a:lnTo>
                    <a:lnTo>
                      <a:pt x="7052" y="17068"/>
                    </a:lnTo>
                    <a:lnTo>
                      <a:pt x="7092" y="17309"/>
                    </a:lnTo>
                    <a:lnTo>
                      <a:pt x="7092" y="17309"/>
                    </a:lnTo>
                    <a:lnTo>
                      <a:pt x="7052" y="17509"/>
                    </a:lnTo>
                    <a:lnTo>
                      <a:pt x="6972" y="17709"/>
                    </a:lnTo>
                    <a:lnTo>
                      <a:pt x="6892" y="17870"/>
                    </a:lnTo>
                    <a:lnTo>
                      <a:pt x="6812" y="18070"/>
                    </a:lnTo>
                    <a:lnTo>
                      <a:pt x="6812" y="18070"/>
                    </a:lnTo>
                    <a:lnTo>
                      <a:pt x="6852" y="18230"/>
                    </a:lnTo>
                    <a:lnTo>
                      <a:pt x="6852" y="18310"/>
                    </a:lnTo>
                    <a:lnTo>
                      <a:pt x="6972" y="18551"/>
                    </a:lnTo>
                    <a:lnTo>
                      <a:pt x="6972" y="18551"/>
                    </a:lnTo>
                    <a:lnTo>
                      <a:pt x="7212" y="19272"/>
                    </a:lnTo>
                    <a:lnTo>
                      <a:pt x="7453" y="20033"/>
                    </a:lnTo>
                    <a:lnTo>
                      <a:pt x="7573" y="20794"/>
                    </a:lnTo>
                    <a:lnTo>
                      <a:pt x="7653" y="21556"/>
                    </a:lnTo>
                    <a:lnTo>
                      <a:pt x="7653" y="21556"/>
                    </a:lnTo>
                    <a:lnTo>
                      <a:pt x="7693" y="21796"/>
                    </a:lnTo>
                    <a:lnTo>
                      <a:pt x="7693" y="21876"/>
                    </a:lnTo>
                    <a:lnTo>
                      <a:pt x="7773" y="21996"/>
                    </a:lnTo>
                    <a:lnTo>
                      <a:pt x="7773" y="21996"/>
                    </a:lnTo>
                    <a:lnTo>
                      <a:pt x="7894" y="22117"/>
                    </a:lnTo>
                    <a:lnTo>
                      <a:pt x="8054" y="22277"/>
                    </a:lnTo>
                    <a:lnTo>
                      <a:pt x="8374" y="22477"/>
                    </a:lnTo>
                    <a:lnTo>
                      <a:pt x="8815" y="22597"/>
                    </a:lnTo>
                    <a:lnTo>
                      <a:pt x="9256" y="22718"/>
                    </a:lnTo>
                    <a:lnTo>
                      <a:pt x="9737" y="22758"/>
                    </a:lnTo>
                    <a:lnTo>
                      <a:pt x="10177" y="22838"/>
                    </a:lnTo>
                    <a:lnTo>
                      <a:pt x="10979" y="22878"/>
                    </a:lnTo>
                    <a:lnTo>
                      <a:pt x="10979" y="22878"/>
                    </a:lnTo>
                    <a:lnTo>
                      <a:pt x="11499" y="22958"/>
                    </a:lnTo>
                    <a:lnTo>
                      <a:pt x="11740" y="23038"/>
                    </a:lnTo>
                    <a:lnTo>
                      <a:pt x="11940" y="23118"/>
                    </a:lnTo>
                    <a:lnTo>
                      <a:pt x="11940" y="23118"/>
                    </a:lnTo>
                    <a:lnTo>
                      <a:pt x="12141" y="23319"/>
                    </a:lnTo>
                    <a:lnTo>
                      <a:pt x="12261" y="23559"/>
                    </a:lnTo>
                    <a:lnTo>
                      <a:pt x="12301" y="23679"/>
                    </a:lnTo>
                    <a:lnTo>
                      <a:pt x="12301" y="23799"/>
                    </a:lnTo>
                    <a:lnTo>
                      <a:pt x="12261" y="23920"/>
                    </a:lnTo>
                    <a:lnTo>
                      <a:pt x="12181" y="24000"/>
                    </a:lnTo>
                    <a:lnTo>
                      <a:pt x="12181" y="24000"/>
                    </a:lnTo>
                    <a:lnTo>
                      <a:pt x="12141" y="24080"/>
                    </a:lnTo>
                    <a:lnTo>
                      <a:pt x="12020" y="24160"/>
                    </a:lnTo>
                    <a:lnTo>
                      <a:pt x="11820" y="24200"/>
                    </a:lnTo>
                    <a:lnTo>
                      <a:pt x="11620" y="24240"/>
                    </a:lnTo>
                    <a:lnTo>
                      <a:pt x="11379" y="24240"/>
                    </a:lnTo>
                    <a:lnTo>
                      <a:pt x="11379" y="24240"/>
                    </a:lnTo>
                    <a:lnTo>
                      <a:pt x="11099" y="24200"/>
                    </a:lnTo>
                    <a:lnTo>
                      <a:pt x="11099" y="24200"/>
                    </a:lnTo>
                    <a:lnTo>
                      <a:pt x="10858" y="24240"/>
                    </a:lnTo>
                    <a:lnTo>
                      <a:pt x="10658" y="24280"/>
                    </a:lnTo>
                    <a:lnTo>
                      <a:pt x="10418" y="24360"/>
                    </a:lnTo>
                    <a:lnTo>
                      <a:pt x="10217" y="24480"/>
                    </a:lnTo>
                    <a:lnTo>
                      <a:pt x="9817" y="24761"/>
                    </a:lnTo>
                    <a:lnTo>
                      <a:pt x="9456" y="25081"/>
                    </a:lnTo>
                    <a:lnTo>
                      <a:pt x="9456" y="25081"/>
                    </a:lnTo>
                    <a:lnTo>
                      <a:pt x="9256" y="25282"/>
                    </a:lnTo>
                    <a:lnTo>
                      <a:pt x="9055" y="25562"/>
                    </a:lnTo>
                    <a:lnTo>
                      <a:pt x="8695" y="26123"/>
                    </a:lnTo>
                    <a:lnTo>
                      <a:pt x="8535" y="26444"/>
                    </a:lnTo>
                    <a:lnTo>
                      <a:pt x="8374" y="26764"/>
                    </a:lnTo>
                    <a:lnTo>
                      <a:pt x="8294" y="27085"/>
                    </a:lnTo>
                    <a:lnTo>
                      <a:pt x="8214" y="27405"/>
                    </a:lnTo>
                    <a:lnTo>
                      <a:pt x="8134" y="27726"/>
                    </a:lnTo>
                    <a:lnTo>
                      <a:pt x="8094" y="28086"/>
                    </a:lnTo>
                    <a:lnTo>
                      <a:pt x="8094" y="28407"/>
                    </a:lnTo>
                    <a:lnTo>
                      <a:pt x="8134" y="28768"/>
                    </a:lnTo>
                    <a:lnTo>
                      <a:pt x="8214" y="29088"/>
                    </a:lnTo>
                    <a:lnTo>
                      <a:pt x="8294" y="29409"/>
                    </a:lnTo>
                    <a:lnTo>
                      <a:pt x="8454" y="29729"/>
                    </a:lnTo>
                    <a:lnTo>
                      <a:pt x="8615" y="30010"/>
                    </a:lnTo>
                    <a:lnTo>
                      <a:pt x="8615" y="30010"/>
                    </a:lnTo>
                    <a:lnTo>
                      <a:pt x="8775" y="30210"/>
                    </a:lnTo>
                    <a:lnTo>
                      <a:pt x="8935" y="30370"/>
                    </a:lnTo>
                    <a:lnTo>
                      <a:pt x="9096" y="30490"/>
                    </a:lnTo>
                    <a:lnTo>
                      <a:pt x="9256" y="30570"/>
                    </a:lnTo>
                    <a:lnTo>
                      <a:pt x="9416" y="30651"/>
                    </a:lnTo>
                    <a:lnTo>
                      <a:pt x="9616" y="30691"/>
                    </a:lnTo>
                    <a:lnTo>
                      <a:pt x="9977" y="30691"/>
                    </a:lnTo>
                    <a:lnTo>
                      <a:pt x="10378" y="30611"/>
                    </a:lnTo>
                    <a:lnTo>
                      <a:pt x="10778" y="30490"/>
                    </a:lnTo>
                    <a:lnTo>
                      <a:pt x="11580" y="30170"/>
                    </a:lnTo>
                    <a:lnTo>
                      <a:pt x="11580" y="30170"/>
                    </a:lnTo>
                    <a:lnTo>
                      <a:pt x="11740" y="30090"/>
                    </a:lnTo>
                    <a:lnTo>
                      <a:pt x="11860" y="30090"/>
                    </a:lnTo>
                    <a:lnTo>
                      <a:pt x="11940" y="30130"/>
                    </a:lnTo>
                    <a:lnTo>
                      <a:pt x="11940" y="30130"/>
                    </a:lnTo>
                    <a:lnTo>
                      <a:pt x="11980" y="30210"/>
                    </a:lnTo>
                    <a:lnTo>
                      <a:pt x="11980" y="30290"/>
                    </a:lnTo>
                    <a:lnTo>
                      <a:pt x="11980" y="30290"/>
                    </a:lnTo>
                    <a:lnTo>
                      <a:pt x="11980" y="30611"/>
                    </a:lnTo>
                    <a:lnTo>
                      <a:pt x="11940" y="30931"/>
                    </a:lnTo>
                    <a:lnTo>
                      <a:pt x="11780" y="31212"/>
                    </a:lnTo>
                    <a:lnTo>
                      <a:pt x="11620" y="31452"/>
                    </a:lnTo>
                    <a:lnTo>
                      <a:pt x="11620" y="31452"/>
                    </a:lnTo>
                    <a:lnTo>
                      <a:pt x="11379" y="31692"/>
                    </a:lnTo>
                    <a:lnTo>
                      <a:pt x="11139" y="31893"/>
                    </a:lnTo>
                    <a:lnTo>
                      <a:pt x="10858" y="32053"/>
                    </a:lnTo>
                    <a:lnTo>
                      <a:pt x="10578" y="32173"/>
                    </a:lnTo>
                    <a:lnTo>
                      <a:pt x="10578" y="32173"/>
                    </a:lnTo>
                    <a:lnTo>
                      <a:pt x="10137" y="32333"/>
                    </a:lnTo>
                    <a:lnTo>
                      <a:pt x="9696" y="32454"/>
                    </a:lnTo>
                    <a:lnTo>
                      <a:pt x="9216" y="32534"/>
                    </a:lnTo>
                    <a:lnTo>
                      <a:pt x="8735" y="32574"/>
                    </a:lnTo>
                    <a:lnTo>
                      <a:pt x="8294" y="32534"/>
                    </a:lnTo>
                    <a:lnTo>
                      <a:pt x="7813" y="32494"/>
                    </a:lnTo>
                    <a:lnTo>
                      <a:pt x="7373" y="32373"/>
                    </a:lnTo>
                    <a:lnTo>
                      <a:pt x="6932" y="32253"/>
                    </a:lnTo>
                    <a:lnTo>
                      <a:pt x="6932" y="32253"/>
                    </a:lnTo>
                    <a:lnTo>
                      <a:pt x="5209" y="31612"/>
                    </a:lnTo>
                    <a:lnTo>
                      <a:pt x="4768" y="31452"/>
                    </a:lnTo>
                    <a:lnTo>
                      <a:pt x="4368" y="31292"/>
                    </a:lnTo>
                    <a:lnTo>
                      <a:pt x="3967" y="31051"/>
                    </a:lnTo>
                    <a:lnTo>
                      <a:pt x="3566" y="30811"/>
                    </a:lnTo>
                    <a:lnTo>
                      <a:pt x="3566" y="30811"/>
                    </a:lnTo>
                    <a:lnTo>
                      <a:pt x="2725" y="30210"/>
                    </a:lnTo>
                    <a:lnTo>
                      <a:pt x="1924" y="29529"/>
                    </a:lnTo>
                    <a:lnTo>
                      <a:pt x="321" y="28207"/>
                    </a:lnTo>
                    <a:lnTo>
                      <a:pt x="321" y="28207"/>
                    </a:lnTo>
                    <a:lnTo>
                      <a:pt x="521" y="25843"/>
                    </a:lnTo>
                    <a:lnTo>
                      <a:pt x="521" y="25843"/>
                    </a:lnTo>
                    <a:lnTo>
                      <a:pt x="1002" y="20153"/>
                    </a:lnTo>
                    <a:lnTo>
                      <a:pt x="1002" y="20153"/>
                    </a:lnTo>
                    <a:lnTo>
                      <a:pt x="1162" y="18431"/>
                    </a:lnTo>
                    <a:lnTo>
                      <a:pt x="1403" y="16668"/>
                    </a:lnTo>
                    <a:lnTo>
                      <a:pt x="1483" y="15786"/>
                    </a:lnTo>
                    <a:lnTo>
                      <a:pt x="1523" y="14905"/>
                    </a:lnTo>
                    <a:lnTo>
                      <a:pt x="1563" y="14023"/>
                    </a:lnTo>
                    <a:lnTo>
                      <a:pt x="1523" y="13182"/>
                    </a:lnTo>
                    <a:lnTo>
                      <a:pt x="1523" y="13182"/>
                    </a:lnTo>
                    <a:lnTo>
                      <a:pt x="1443" y="12381"/>
                    </a:lnTo>
                    <a:lnTo>
                      <a:pt x="1443" y="11619"/>
                    </a:lnTo>
                    <a:lnTo>
                      <a:pt x="1443" y="10017"/>
                    </a:lnTo>
                    <a:lnTo>
                      <a:pt x="1443" y="8454"/>
                    </a:lnTo>
                    <a:lnTo>
                      <a:pt x="1403" y="7653"/>
                    </a:lnTo>
                    <a:lnTo>
                      <a:pt x="1363" y="6852"/>
                    </a:lnTo>
                    <a:lnTo>
                      <a:pt x="1363" y="6852"/>
                    </a:lnTo>
                    <a:lnTo>
                      <a:pt x="1283" y="5970"/>
                    </a:lnTo>
                    <a:lnTo>
                      <a:pt x="1162" y="5089"/>
                    </a:lnTo>
                    <a:lnTo>
                      <a:pt x="1042" y="4207"/>
                    </a:lnTo>
                    <a:lnTo>
                      <a:pt x="882" y="3326"/>
                    </a:lnTo>
                    <a:lnTo>
                      <a:pt x="882" y="3326"/>
                    </a:lnTo>
                    <a:lnTo>
                      <a:pt x="762" y="2645"/>
                    </a:lnTo>
                    <a:lnTo>
                      <a:pt x="561" y="1523"/>
                    </a:lnTo>
                    <a:lnTo>
                      <a:pt x="441" y="962"/>
                    </a:lnTo>
                    <a:lnTo>
                      <a:pt x="281" y="481"/>
                    </a:lnTo>
                    <a:lnTo>
                      <a:pt x="161" y="121"/>
                    </a:lnTo>
                    <a:lnTo>
                      <a:pt x="81" y="4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21" y="80"/>
                    </a:lnTo>
                    <a:lnTo>
                      <a:pt x="642" y="201"/>
                    </a:lnTo>
                    <a:lnTo>
                      <a:pt x="1283" y="521"/>
                    </a:lnTo>
                    <a:lnTo>
                      <a:pt x="1884" y="922"/>
                    </a:lnTo>
                    <a:lnTo>
                      <a:pt x="2445" y="132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1"/>
              <p:cNvSpPr/>
              <p:nvPr/>
            </p:nvSpPr>
            <p:spPr>
              <a:xfrm>
                <a:off x="6243000" y="2569525"/>
                <a:ext cx="291500" cy="772275"/>
              </a:xfrm>
              <a:custGeom>
                <a:avLst/>
                <a:gdLst/>
                <a:ahLst/>
                <a:cxnLst/>
                <a:rect l="l" t="t" r="r" b="b"/>
                <a:pathLst>
                  <a:path w="11660" h="30891" extrusionOk="0">
                    <a:moveTo>
                      <a:pt x="1242" y="0"/>
                    </a:moveTo>
                    <a:lnTo>
                      <a:pt x="1042" y="40"/>
                    </a:lnTo>
                    <a:lnTo>
                      <a:pt x="841" y="120"/>
                    </a:lnTo>
                    <a:lnTo>
                      <a:pt x="681" y="241"/>
                    </a:lnTo>
                    <a:lnTo>
                      <a:pt x="561" y="401"/>
                    </a:lnTo>
                    <a:lnTo>
                      <a:pt x="441" y="681"/>
                    </a:lnTo>
                    <a:lnTo>
                      <a:pt x="401" y="882"/>
                    </a:lnTo>
                    <a:lnTo>
                      <a:pt x="361" y="1122"/>
                    </a:lnTo>
                    <a:lnTo>
                      <a:pt x="361" y="1683"/>
                    </a:lnTo>
                    <a:lnTo>
                      <a:pt x="441" y="2284"/>
                    </a:lnTo>
                    <a:lnTo>
                      <a:pt x="561" y="2885"/>
                    </a:lnTo>
                    <a:lnTo>
                      <a:pt x="882" y="4127"/>
                    </a:lnTo>
                    <a:lnTo>
                      <a:pt x="1002" y="4688"/>
                    </a:lnTo>
                    <a:lnTo>
                      <a:pt x="1042" y="5169"/>
                    </a:lnTo>
                    <a:lnTo>
                      <a:pt x="1082" y="5970"/>
                    </a:lnTo>
                    <a:lnTo>
                      <a:pt x="1122" y="6771"/>
                    </a:lnTo>
                    <a:lnTo>
                      <a:pt x="1122" y="8334"/>
                    </a:lnTo>
                    <a:lnTo>
                      <a:pt x="1122" y="9936"/>
                    </a:lnTo>
                    <a:lnTo>
                      <a:pt x="1122" y="10698"/>
                    </a:lnTo>
                    <a:lnTo>
                      <a:pt x="1202" y="11499"/>
                    </a:lnTo>
                    <a:lnTo>
                      <a:pt x="1242" y="12340"/>
                    </a:lnTo>
                    <a:lnTo>
                      <a:pt x="1202" y="13222"/>
                    </a:lnTo>
                    <a:lnTo>
                      <a:pt x="1162" y="14103"/>
                    </a:lnTo>
                    <a:lnTo>
                      <a:pt x="1082" y="14985"/>
                    </a:lnTo>
                    <a:lnTo>
                      <a:pt x="841" y="16748"/>
                    </a:lnTo>
                    <a:lnTo>
                      <a:pt x="681" y="18470"/>
                    </a:lnTo>
                    <a:lnTo>
                      <a:pt x="200" y="24160"/>
                    </a:lnTo>
                    <a:lnTo>
                      <a:pt x="0" y="26524"/>
                    </a:lnTo>
                    <a:lnTo>
                      <a:pt x="1603" y="27846"/>
                    </a:lnTo>
                    <a:lnTo>
                      <a:pt x="2404" y="28527"/>
                    </a:lnTo>
                    <a:lnTo>
                      <a:pt x="3245" y="29128"/>
                    </a:lnTo>
                    <a:lnTo>
                      <a:pt x="3646" y="29368"/>
                    </a:lnTo>
                    <a:lnTo>
                      <a:pt x="4047" y="29609"/>
                    </a:lnTo>
                    <a:lnTo>
                      <a:pt x="4447" y="29769"/>
                    </a:lnTo>
                    <a:lnTo>
                      <a:pt x="4888" y="29929"/>
                    </a:lnTo>
                    <a:lnTo>
                      <a:pt x="6611" y="30570"/>
                    </a:lnTo>
                    <a:lnTo>
                      <a:pt x="7052" y="30690"/>
                    </a:lnTo>
                    <a:lnTo>
                      <a:pt x="7492" y="30811"/>
                    </a:lnTo>
                    <a:lnTo>
                      <a:pt x="7973" y="30851"/>
                    </a:lnTo>
                    <a:lnTo>
                      <a:pt x="8414" y="30891"/>
                    </a:lnTo>
                    <a:lnTo>
                      <a:pt x="8895" y="30851"/>
                    </a:lnTo>
                    <a:lnTo>
                      <a:pt x="9375" y="30771"/>
                    </a:lnTo>
                    <a:lnTo>
                      <a:pt x="9816" y="30650"/>
                    </a:lnTo>
                    <a:lnTo>
                      <a:pt x="10257" y="30490"/>
                    </a:lnTo>
                    <a:lnTo>
                      <a:pt x="10537" y="30370"/>
                    </a:lnTo>
                    <a:lnTo>
                      <a:pt x="10818" y="30210"/>
                    </a:lnTo>
                    <a:lnTo>
                      <a:pt x="11058" y="30009"/>
                    </a:lnTo>
                    <a:lnTo>
                      <a:pt x="11299" y="29769"/>
                    </a:lnTo>
                    <a:lnTo>
                      <a:pt x="11459" y="29529"/>
                    </a:lnTo>
                    <a:lnTo>
                      <a:pt x="11619" y="29248"/>
                    </a:lnTo>
                    <a:lnTo>
                      <a:pt x="11659" y="28928"/>
                    </a:lnTo>
                    <a:lnTo>
                      <a:pt x="11659" y="28607"/>
                    </a:lnTo>
                    <a:lnTo>
                      <a:pt x="11659" y="28527"/>
                    </a:lnTo>
                    <a:lnTo>
                      <a:pt x="11619" y="28447"/>
                    </a:lnTo>
                    <a:lnTo>
                      <a:pt x="11539" y="28407"/>
                    </a:lnTo>
                    <a:lnTo>
                      <a:pt x="11419" y="28407"/>
                    </a:lnTo>
                    <a:lnTo>
                      <a:pt x="11259" y="28487"/>
                    </a:lnTo>
                    <a:lnTo>
                      <a:pt x="10457" y="28807"/>
                    </a:lnTo>
                    <a:lnTo>
                      <a:pt x="10057" y="28928"/>
                    </a:lnTo>
                    <a:lnTo>
                      <a:pt x="9656" y="29008"/>
                    </a:lnTo>
                    <a:lnTo>
                      <a:pt x="9295" y="29008"/>
                    </a:lnTo>
                    <a:lnTo>
                      <a:pt x="9095" y="28968"/>
                    </a:lnTo>
                    <a:lnTo>
                      <a:pt x="8935" y="28887"/>
                    </a:lnTo>
                    <a:lnTo>
                      <a:pt x="8775" y="28807"/>
                    </a:lnTo>
                    <a:lnTo>
                      <a:pt x="8614" y="28687"/>
                    </a:lnTo>
                    <a:lnTo>
                      <a:pt x="8454" y="28527"/>
                    </a:lnTo>
                    <a:lnTo>
                      <a:pt x="8294" y="28327"/>
                    </a:lnTo>
                    <a:lnTo>
                      <a:pt x="8093" y="27966"/>
                    </a:lnTo>
                    <a:lnTo>
                      <a:pt x="7973" y="27605"/>
                    </a:lnTo>
                    <a:lnTo>
                      <a:pt x="7853" y="27245"/>
                    </a:lnTo>
                    <a:lnTo>
                      <a:pt x="7813" y="26844"/>
                    </a:lnTo>
                    <a:lnTo>
                      <a:pt x="7773" y="26443"/>
                    </a:lnTo>
                    <a:lnTo>
                      <a:pt x="7813" y="26083"/>
                    </a:lnTo>
                    <a:lnTo>
                      <a:pt x="7893" y="25682"/>
                    </a:lnTo>
                    <a:lnTo>
                      <a:pt x="7973" y="25282"/>
                    </a:lnTo>
                    <a:lnTo>
                      <a:pt x="8093" y="25081"/>
                    </a:lnTo>
                    <a:lnTo>
                      <a:pt x="8214" y="24841"/>
                    </a:lnTo>
                    <a:lnTo>
                      <a:pt x="8534" y="24320"/>
                    </a:lnTo>
                    <a:lnTo>
                      <a:pt x="8694" y="24040"/>
                    </a:lnTo>
                    <a:lnTo>
                      <a:pt x="8775" y="23759"/>
                    </a:lnTo>
                    <a:lnTo>
                      <a:pt x="8815" y="23519"/>
                    </a:lnTo>
                    <a:lnTo>
                      <a:pt x="8815" y="23398"/>
                    </a:lnTo>
                    <a:lnTo>
                      <a:pt x="8775" y="23318"/>
                    </a:lnTo>
                    <a:lnTo>
                      <a:pt x="8694" y="23198"/>
                    </a:lnTo>
                    <a:lnTo>
                      <a:pt x="8614" y="23118"/>
                    </a:lnTo>
                    <a:lnTo>
                      <a:pt x="8374" y="23038"/>
                    </a:lnTo>
                    <a:lnTo>
                      <a:pt x="8174" y="22998"/>
                    </a:lnTo>
                    <a:lnTo>
                      <a:pt x="8053" y="23038"/>
                    </a:lnTo>
                    <a:lnTo>
                      <a:pt x="7933" y="23078"/>
                    </a:lnTo>
                    <a:lnTo>
                      <a:pt x="7933" y="23078"/>
                    </a:lnTo>
                    <a:lnTo>
                      <a:pt x="8133" y="22357"/>
                    </a:lnTo>
                    <a:lnTo>
                      <a:pt x="7853" y="22237"/>
                    </a:lnTo>
                    <a:lnTo>
                      <a:pt x="7573" y="22197"/>
                    </a:lnTo>
                    <a:lnTo>
                      <a:pt x="7292" y="22197"/>
                    </a:lnTo>
                    <a:lnTo>
                      <a:pt x="7012" y="22237"/>
                    </a:lnTo>
                    <a:lnTo>
                      <a:pt x="6731" y="22317"/>
                    </a:lnTo>
                    <a:lnTo>
                      <a:pt x="6451" y="22437"/>
                    </a:lnTo>
                    <a:lnTo>
                      <a:pt x="6210" y="22557"/>
                    </a:lnTo>
                    <a:lnTo>
                      <a:pt x="5970" y="22757"/>
                    </a:lnTo>
                    <a:lnTo>
                      <a:pt x="5770" y="22958"/>
                    </a:lnTo>
                    <a:lnTo>
                      <a:pt x="5569" y="23198"/>
                    </a:lnTo>
                    <a:lnTo>
                      <a:pt x="5289" y="23679"/>
                    </a:lnTo>
                    <a:lnTo>
                      <a:pt x="5048" y="24200"/>
                    </a:lnTo>
                    <a:lnTo>
                      <a:pt x="4848" y="24761"/>
                    </a:lnTo>
                    <a:lnTo>
                      <a:pt x="4888" y="24040"/>
                    </a:lnTo>
                    <a:lnTo>
                      <a:pt x="4968" y="23278"/>
                    </a:lnTo>
                    <a:lnTo>
                      <a:pt x="5088" y="22557"/>
                    </a:lnTo>
                    <a:lnTo>
                      <a:pt x="5249" y="21836"/>
                    </a:lnTo>
                    <a:lnTo>
                      <a:pt x="5409" y="21315"/>
                    </a:lnTo>
                    <a:lnTo>
                      <a:pt x="5489" y="20794"/>
                    </a:lnTo>
                    <a:lnTo>
                      <a:pt x="5569" y="20353"/>
                    </a:lnTo>
                    <a:lnTo>
                      <a:pt x="5569" y="19913"/>
                    </a:lnTo>
                    <a:lnTo>
                      <a:pt x="6010" y="12501"/>
                    </a:lnTo>
                    <a:lnTo>
                      <a:pt x="6050" y="11739"/>
                    </a:lnTo>
                    <a:lnTo>
                      <a:pt x="6010" y="11339"/>
                    </a:lnTo>
                    <a:lnTo>
                      <a:pt x="5930" y="10898"/>
                    </a:lnTo>
                    <a:lnTo>
                      <a:pt x="5770" y="10057"/>
                    </a:lnTo>
                    <a:lnTo>
                      <a:pt x="4568" y="4768"/>
                    </a:lnTo>
                    <a:lnTo>
                      <a:pt x="4367" y="3846"/>
                    </a:lnTo>
                    <a:lnTo>
                      <a:pt x="4087" y="2925"/>
                    </a:lnTo>
                    <a:lnTo>
                      <a:pt x="3927" y="2484"/>
                    </a:lnTo>
                    <a:lnTo>
                      <a:pt x="3726" y="2043"/>
                    </a:lnTo>
                    <a:lnTo>
                      <a:pt x="3486" y="1643"/>
                    </a:lnTo>
                    <a:lnTo>
                      <a:pt x="3205" y="1242"/>
                    </a:lnTo>
                    <a:lnTo>
                      <a:pt x="2965" y="962"/>
                    </a:lnTo>
                    <a:lnTo>
                      <a:pt x="2644" y="681"/>
                    </a:lnTo>
                    <a:lnTo>
                      <a:pt x="2284" y="401"/>
                    </a:lnTo>
                    <a:lnTo>
                      <a:pt x="1883" y="200"/>
                    </a:lnTo>
                    <a:lnTo>
                      <a:pt x="1683" y="80"/>
                    </a:lnTo>
                    <a:lnTo>
                      <a:pt x="1442" y="40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1"/>
              <p:cNvSpPr/>
              <p:nvPr/>
            </p:nvSpPr>
            <p:spPr>
              <a:xfrm>
                <a:off x="5481725" y="2329125"/>
                <a:ext cx="891500" cy="1364250"/>
              </a:xfrm>
              <a:custGeom>
                <a:avLst/>
                <a:gdLst/>
                <a:ahLst/>
                <a:cxnLst/>
                <a:rect l="l" t="t" r="r" b="b"/>
                <a:pathLst>
                  <a:path w="35660" h="54570" extrusionOk="0">
                    <a:moveTo>
                      <a:pt x="17350" y="0"/>
                    </a:moveTo>
                    <a:lnTo>
                      <a:pt x="17069" y="40"/>
                    </a:lnTo>
                    <a:lnTo>
                      <a:pt x="16789" y="121"/>
                    </a:lnTo>
                    <a:lnTo>
                      <a:pt x="16588" y="281"/>
                    </a:lnTo>
                    <a:lnTo>
                      <a:pt x="16388" y="481"/>
                    </a:lnTo>
                    <a:lnTo>
                      <a:pt x="16228" y="762"/>
                    </a:lnTo>
                    <a:lnTo>
                      <a:pt x="16148" y="1042"/>
                    </a:lnTo>
                    <a:lnTo>
                      <a:pt x="16067" y="1323"/>
                    </a:lnTo>
                    <a:lnTo>
                      <a:pt x="15827" y="2484"/>
                    </a:lnTo>
                    <a:lnTo>
                      <a:pt x="15787" y="2565"/>
                    </a:lnTo>
                    <a:lnTo>
                      <a:pt x="15747" y="2605"/>
                    </a:lnTo>
                    <a:lnTo>
                      <a:pt x="15707" y="2685"/>
                    </a:lnTo>
                    <a:lnTo>
                      <a:pt x="15627" y="2685"/>
                    </a:lnTo>
                    <a:lnTo>
                      <a:pt x="15426" y="2645"/>
                    </a:lnTo>
                    <a:lnTo>
                      <a:pt x="14906" y="2565"/>
                    </a:lnTo>
                    <a:lnTo>
                      <a:pt x="14305" y="2525"/>
                    </a:lnTo>
                    <a:lnTo>
                      <a:pt x="13583" y="2605"/>
                    </a:lnTo>
                    <a:lnTo>
                      <a:pt x="12902" y="2725"/>
                    </a:lnTo>
                    <a:lnTo>
                      <a:pt x="12502" y="2845"/>
                    </a:lnTo>
                    <a:lnTo>
                      <a:pt x="12141" y="2965"/>
                    </a:lnTo>
                    <a:lnTo>
                      <a:pt x="11780" y="3166"/>
                    </a:lnTo>
                    <a:lnTo>
                      <a:pt x="11500" y="3366"/>
                    </a:lnTo>
                    <a:lnTo>
                      <a:pt x="11260" y="3646"/>
                    </a:lnTo>
                    <a:lnTo>
                      <a:pt x="11099" y="3927"/>
                    </a:lnTo>
                    <a:lnTo>
                      <a:pt x="11019" y="4247"/>
                    </a:lnTo>
                    <a:lnTo>
                      <a:pt x="11019" y="4448"/>
                    </a:lnTo>
                    <a:lnTo>
                      <a:pt x="11019" y="4648"/>
                    </a:lnTo>
                    <a:lnTo>
                      <a:pt x="11059" y="4848"/>
                    </a:lnTo>
                    <a:lnTo>
                      <a:pt x="11139" y="5049"/>
                    </a:lnTo>
                    <a:lnTo>
                      <a:pt x="11260" y="5409"/>
                    </a:lnTo>
                    <a:lnTo>
                      <a:pt x="11340" y="5690"/>
                    </a:lnTo>
                    <a:lnTo>
                      <a:pt x="11420" y="5970"/>
                    </a:lnTo>
                    <a:lnTo>
                      <a:pt x="11420" y="6531"/>
                    </a:lnTo>
                    <a:lnTo>
                      <a:pt x="11380" y="7092"/>
                    </a:lnTo>
                    <a:lnTo>
                      <a:pt x="11300" y="7693"/>
                    </a:lnTo>
                    <a:lnTo>
                      <a:pt x="11059" y="8895"/>
                    </a:lnTo>
                    <a:lnTo>
                      <a:pt x="10819" y="9977"/>
                    </a:lnTo>
                    <a:lnTo>
                      <a:pt x="10578" y="11419"/>
                    </a:lnTo>
                    <a:lnTo>
                      <a:pt x="10338" y="12861"/>
                    </a:lnTo>
                    <a:lnTo>
                      <a:pt x="10017" y="14264"/>
                    </a:lnTo>
                    <a:lnTo>
                      <a:pt x="9697" y="15666"/>
                    </a:lnTo>
                    <a:lnTo>
                      <a:pt x="9376" y="17068"/>
                    </a:lnTo>
                    <a:lnTo>
                      <a:pt x="8976" y="18471"/>
                    </a:lnTo>
                    <a:lnTo>
                      <a:pt x="8615" y="19873"/>
                    </a:lnTo>
                    <a:lnTo>
                      <a:pt x="8174" y="21235"/>
                    </a:lnTo>
                    <a:lnTo>
                      <a:pt x="7734" y="22637"/>
                    </a:lnTo>
                    <a:lnTo>
                      <a:pt x="7253" y="24000"/>
                    </a:lnTo>
                    <a:lnTo>
                      <a:pt x="6772" y="25362"/>
                    </a:lnTo>
                    <a:lnTo>
                      <a:pt x="6251" y="26724"/>
                    </a:lnTo>
                    <a:lnTo>
                      <a:pt x="6091" y="27125"/>
                    </a:lnTo>
                    <a:lnTo>
                      <a:pt x="5971" y="27566"/>
                    </a:lnTo>
                    <a:lnTo>
                      <a:pt x="5971" y="27766"/>
                    </a:lnTo>
                    <a:lnTo>
                      <a:pt x="5971" y="28006"/>
                    </a:lnTo>
                    <a:lnTo>
                      <a:pt x="5971" y="28207"/>
                    </a:lnTo>
                    <a:lnTo>
                      <a:pt x="6051" y="28407"/>
                    </a:lnTo>
                    <a:lnTo>
                      <a:pt x="6211" y="28687"/>
                    </a:lnTo>
                    <a:lnTo>
                      <a:pt x="6412" y="28928"/>
                    </a:lnTo>
                    <a:lnTo>
                      <a:pt x="6852" y="29328"/>
                    </a:lnTo>
                    <a:lnTo>
                      <a:pt x="7013" y="29569"/>
                    </a:lnTo>
                    <a:lnTo>
                      <a:pt x="7173" y="29809"/>
                    </a:lnTo>
                    <a:lnTo>
                      <a:pt x="7333" y="30090"/>
                    </a:lnTo>
                    <a:lnTo>
                      <a:pt x="7453" y="30410"/>
                    </a:lnTo>
                    <a:lnTo>
                      <a:pt x="7654" y="31131"/>
                    </a:lnTo>
                    <a:lnTo>
                      <a:pt x="7774" y="31933"/>
                    </a:lnTo>
                    <a:lnTo>
                      <a:pt x="7814" y="32694"/>
                    </a:lnTo>
                    <a:lnTo>
                      <a:pt x="7774" y="33055"/>
                    </a:lnTo>
                    <a:lnTo>
                      <a:pt x="7734" y="33415"/>
                    </a:lnTo>
                    <a:lnTo>
                      <a:pt x="7694" y="33776"/>
                    </a:lnTo>
                    <a:lnTo>
                      <a:pt x="7573" y="34096"/>
                    </a:lnTo>
                    <a:lnTo>
                      <a:pt x="7453" y="34337"/>
                    </a:lnTo>
                    <a:lnTo>
                      <a:pt x="7293" y="34577"/>
                    </a:lnTo>
                    <a:lnTo>
                      <a:pt x="7093" y="34898"/>
                    </a:lnTo>
                    <a:lnTo>
                      <a:pt x="7013" y="35058"/>
                    </a:lnTo>
                    <a:lnTo>
                      <a:pt x="7013" y="35218"/>
                    </a:lnTo>
                    <a:lnTo>
                      <a:pt x="7053" y="35338"/>
                    </a:lnTo>
                    <a:lnTo>
                      <a:pt x="7133" y="35458"/>
                    </a:lnTo>
                    <a:lnTo>
                      <a:pt x="7213" y="35699"/>
                    </a:lnTo>
                    <a:lnTo>
                      <a:pt x="7253" y="35939"/>
                    </a:lnTo>
                    <a:lnTo>
                      <a:pt x="7213" y="36180"/>
                    </a:lnTo>
                    <a:lnTo>
                      <a:pt x="7093" y="36420"/>
                    </a:lnTo>
                    <a:lnTo>
                      <a:pt x="6972" y="36660"/>
                    </a:lnTo>
                    <a:lnTo>
                      <a:pt x="6772" y="36901"/>
                    </a:lnTo>
                    <a:lnTo>
                      <a:pt x="6412" y="37301"/>
                    </a:lnTo>
                    <a:lnTo>
                      <a:pt x="5971" y="37782"/>
                    </a:lnTo>
                    <a:lnTo>
                      <a:pt x="5530" y="38303"/>
                    </a:lnTo>
                    <a:lnTo>
                      <a:pt x="4689" y="39305"/>
                    </a:lnTo>
                    <a:lnTo>
                      <a:pt x="3968" y="40387"/>
                    </a:lnTo>
                    <a:lnTo>
                      <a:pt x="3246" y="41508"/>
                    </a:lnTo>
                    <a:lnTo>
                      <a:pt x="2605" y="42670"/>
                    </a:lnTo>
                    <a:lnTo>
                      <a:pt x="1964" y="43832"/>
                    </a:lnTo>
                    <a:lnTo>
                      <a:pt x="762" y="46196"/>
                    </a:lnTo>
                    <a:lnTo>
                      <a:pt x="442" y="46837"/>
                    </a:lnTo>
                    <a:lnTo>
                      <a:pt x="201" y="47518"/>
                    </a:lnTo>
                    <a:lnTo>
                      <a:pt x="121" y="47879"/>
                    </a:lnTo>
                    <a:lnTo>
                      <a:pt x="41" y="48199"/>
                    </a:lnTo>
                    <a:lnTo>
                      <a:pt x="1" y="48560"/>
                    </a:lnTo>
                    <a:lnTo>
                      <a:pt x="41" y="48921"/>
                    </a:lnTo>
                    <a:lnTo>
                      <a:pt x="41" y="49041"/>
                    </a:lnTo>
                    <a:lnTo>
                      <a:pt x="81" y="49121"/>
                    </a:lnTo>
                    <a:lnTo>
                      <a:pt x="201" y="49241"/>
                    </a:lnTo>
                    <a:lnTo>
                      <a:pt x="362" y="49281"/>
                    </a:lnTo>
                    <a:lnTo>
                      <a:pt x="522" y="49281"/>
                    </a:lnTo>
                    <a:lnTo>
                      <a:pt x="682" y="49241"/>
                    </a:lnTo>
                    <a:lnTo>
                      <a:pt x="1884" y="49241"/>
                    </a:lnTo>
                    <a:lnTo>
                      <a:pt x="2285" y="49321"/>
                    </a:lnTo>
                    <a:lnTo>
                      <a:pt x="3046" y="49481"/>
                    </a:lnTo>
                    <a:lnTo>
                      <a:pt x="3847" y="49722"/>
                    </a:lnTo>
                    <a:lnTo>
                      <a:pt x="5410" y="50283"/>
                    </a:lnTo>
                    <a:lnTo>
                      <a:pt x="6211" y="50523"/>
                    </a:lnTo>
                    <a:lnTo>
                      <a:pt x="6972" y="50724"/>
                    </a:lnTo>
                    <a:lnTo>
                      <a:pt x="7573" y="50804"/>
                    </a:lnTo>
                    <a:lnTo>
                      <a:pt x="8134" y="50884"/>
                    </a:lnTo>
                    <a:lnTo>
                      <a:pt x="9296" y="50964"/>
                    </a:lnTo>
                    <a:lnTo>
                      <a:pt x="10458" y="51004"/>
                    </a:lnTo>
                    <a:lnTo>
                      <a:pt x="11620" y="51084"/>
                    </a:lnTo>
                    <a:lnTo>
                      <a:pt x="12822" y="51204"/>
                    </a:lnTo>
                    <a:lnTo>
                      <a:pt x="14064" y="51365"/>
                    </a:lnTo>
                    <a:lnTo>
                      <a:pt x="15266" y="51605"/>
                    </a:lnTo>
                    <a:lnTo>
                      <a:pt x="16468" y="51845"/>
                    </a:lnTo>
                    <a:lnTo>
                      <a:pt x="17670" y="52126"/>
                    </a:lnTo>
                    <a:lnTo>
                      <a:pt x="18872" y="52446"/>
                    </a:lnTo>
                    <a:lnTo>
                      <a:pt x="21236" y="53087"/>
                    </a:lnTo>
                    <a:lnTo>
                      <a:pt x="21757" y="52126"/>
                    </a:lnTo>
                    <a:lnTo>
                      <a:pt x="22278" y="51164"/>
                    </a:lnTo>
                    <a:lnTo>
                      <a:pt x="22758" y="50203"/>
                    </a:lnTo>
                    <a:lnTo>
                      <a:pt x="23199" y="49241"/>
                    </a:lnTo>
                    <a:lnTo>
                      <a:pt x="23600" y="48239"/>
                    </a:lnTo>
                    <a:lnTo>
                      <a:pt x="24000" y="47238"/>
                    </a:lnTo>
                    <a:lnTo>
                      <a:pt x="24361" y="46196"/>
                    </a:lnTo>
                    <a:lnTo>
                      <a:pt x="24642" y="45154"/>
                    </a:lnTo>
                    <a:lnTo>
                      <a:pt x="24922" y="44153"/>
                    </a:lnTo>
                    <a:lnTo>
                      <a:pt x="25162" y="43071"/>
                    </a:lnTo>
                    <a:lnTo>
                      <a:pt x="25363" y="42029"/>
                    </a:lnTo>
                    <a:lnTo>
                      <a:pt x="25523" y="40988"/>
                    </a:lnTo>
                    <a:lnTo>
                      <a:pt x="25643" y="39906"/>
                    </a:lnTo>
                    <a:lnTo>
                      <a:pt x="25723" y="38824"/>
                    </a:lnTo>
                    <a:lnTo>
                      <a:pt x="25723" y="37742"/>
                    </a:lnTo>
                    <a:lnTo>
                      <a:pt x="25723" y="36660"/>
                    </a:lnTo>
                    <a:lnTo>
                      <a:pt x="26324" y="38463"/>
                    </a:lnTo>
                    <a:lnTo>
                      <a:pt x="26885" y="40306"/>
                    </a:lnTo>
                    <a:lnTo>
                      <a:pt x="27406" y="42149"/>
                    </a:lnTo>
                    <a:lnTo>
                      <a:pt x="27847" y="44033"/>
                    </a:lnTo>
                    <a:lnTo>
                      <a:pt x="28247" y="45956"/>
                    </a:lnTo>
                    <a:lnTo>
                      <a:pt x="28608" y="47839"/>
                    </a:lnTo>
                    <a:lnTo>
                      <a:pt x="28929" y="49722"/>
                    </a:lnTo>
                    <a:lnTo>
                      <a:pt x="29209" y="51605"/>
                    </a:lnTo>
                    <a:lnTo>
                      <a:pt x="29249" y="52246"/>
                    </a:lnTo>
                    <a:lnTo>
                      <a:pt x="29289" y="52607"/>
                    </a:lnTo>
                    <a:lnTo>
                      <a:pt x="29329" y="52927"/>
                    </a:lnTo>
                    <a:lnTo>
                      <a:pt x="29449" y="53248"/>
                    </a:lnTo>
                    <a:lnTo>
                      <a:pt x="29570" y="53568"/>
                    </a:lnTo>
                    <a:lnTo>
                      <a:pt x="29770" y="53809"/>
                    </a:lnTo>
                    <a:lnTo>
                      <a:pt x="29890" y="53929"/>
                    </a:lnTo>
                    <a:lnTo>
                      <a:pt x="30050" y="54009"/>
                    </a:lnTo>
                    <a:lnTo>
                      <a:pt x="30251" y="54089"/>
                    </a:lnTo>
                    <a:lnTo>
                      <a:pt x="30451" y="54169"/>
                    </a:lnTo>
                    <a:lnTo>
                      <a:pt x="30691" y="54209"/>
                    </a:lnTo>
                    <a:lnTo>
                      <a:pt x="30972" y="54209"/>
                    </a:lnTo>
                    <a:lnTo>
                      <a:pt x="31493" y="54169"/>
                    </a:lnTo>
                    <a:lnTo>
                      <a:pt x="32054" y="54089"/>
                    </a:lnTo>
                    <a:lnTo>
                      <a:pt x="32494" y="54009"/>
                    </a:lnTo>
                    <a:lnTo>
                      <a:pt x="32935" y="53969"/>
                    </a:lnTo>
                    <a:lnTo>
                      <a:pt x="33376" y="53929"/>
                    </a:lnTo>
                    <a:lnTo>
                      <a:pt x="33736" y="54009"/>
                    </a:lnTo>
                    <a:lnTo>
                      <a:pt x="34097" y="54129"/>
                    </a:lnTo>
                    <a:lnTo>
                      <a:pt x="34418" y="54329"/>
                    </a:lnTo>
                    <a:lnTo>
                      <a:pt x="34778" y="54490"/>
                    </a:lnTo>
                    <a:lnTo>
                      <a:pt x="35059" y="54570"/>
                    </a:lnTo>
                    <a:lnTo>
                      <a:pt x="35339" y="54570"/>
                    </a:lnTo>
                    <a:lnTo>
                      <a:pt x="35419" y="54530"/>
                    </a:lnTo>
                    <a:lnTo>
                      <a:pt x="35539" y="54410"/>
                    </a:lnTo>
                    <a:lnTo>
                      <a:pt x="35580" y="54249"/>
                    </a:lnTo>
                    <a:lnTo>
                      <a:pt x="35620" y="54049"/>
                    </a:lnTo>
                    <a:lnTo>
                      <a:pt x="35660" y="53809"/>
                    </a:lnTo>
                    <a:lnTo>
                      <a:pt x="35660" y="53448"/>
                    </a:lnTo>
                    <a:lnTo>
                      <a:pt x="35620" y="52727"/>
                    </a:lnTo>
                    <a:lnTo>
                      <a:pt x="35539" y="52006"/>
                    </a:lnTo>
                    <a:lnTo>
                      <a:pt x="35459" y="51284"/>
                    </a:lnTo>
                    <a:lnTo>
                      <a:pt x="35339" y="50563"/>
                    </a:lnTo>
                    <a:lnTo>
                      <a:pt x="35179" y="49802"/>
                    </a:lnTo>
                    <a:lnTo>
                      <a:pt x="35019" y="49121"/>
                    </a:lnTo>
                    <a:lnTo>
                      <a:pt x="34818" y="48400"/>
                    </a:lnTo>
                    <a:lnTo>
                      <a:pt x="34578" y="47679"/>
                    </a:lnTo>
                    <a:lnTo>
                      <a:pt x="34097" y="46156"/>
                    </a:lnTo>
                    <a:lnTo>
                      <a:pt x="33857" y="45395"/>
                    </a:lnTo>
                    <a:lnTo>
                      <a:pt x="33696" y="44634"/>
                    </a:lnTo>
                    <a:lnTo>
                      <a:pt x="33616" y="44073"/>
                    </a:lnTo>
                    <a:lnTo>
                      <a:pt x="33576" y="43512"/>
                    </a:lnTo>
                    <a:lnTo>
                      <a:pt x="33496" y="42951"/>
                    </a:lnTo>
                    <a:lnTo>
                      <a:pt x="33416" y="42390"/>
                    </a:lnTo>
                    <a:lnTo>
                      <a:pt x="33256" y="41629"/>
                    </a:lnTo>
                    <a:lnTo>
                      <a:pt x="32975" y="40947"/>
                    </a:lnTo>
                    <a:lnTo>
                      <a:pt x="32655" y="40226"/>
                    </a:lnTo>
                    <a:lnTo>
                      <a:pt x="32254" y="39585"/>
                    </a:lnTo>
                    <a:lnTo>
                      <a:pt x="31813" y="38944"/>
                    </a:lnTo>
                    <a:lnTo>
                      <a:pt x="31333" y="38303"/>
                    </a:lnTo>
                    <a:lnTo>
                      <a:pt x="30852" y="37702"/>
                    </a:lnTo>
                    <a:lnTo>
                      <a:pt x="30331" y="37141"/>
                    </a:lnTo>
                    <a:lnTo>
                      <a:pt x="30611" y="36460"/>
                    </a:lnTo>
                    <a:lnTo>
                      <a:pt x="30892" y="35739"/>
                    </a:lnTo>
                    <a:lnTo>
                      <a:pt x="31012" y="35378"/>
                    </a:lnTo>
                    <a:lnTo>
                      <a:pt x="31212" y="35058"/>
                    </a:lnTo>
                    <a:lnTo>
                      <a:pt x="31413" y="34737"/>
                    </a:lnTo>
                    <a:lnTo>
                      <a:pt x="31613" y="34457"/>
                    </a:lnTo>
                    <a:lnTo>
                      <a:pt x="31853" y="34297"/>
                    </a:lnTo>
                    <a:lnTo>
                      <a:pt x="32054" y="34176"/>
                    </a:lnTo>
                    <a:lnTo>
                      <a:pt x="32575" y="33936"/>
                    </a:lnTo>
                    <a:lnTo>
                      <a:pt x="33135" y="33736"/>
                    </a:lnTo>
                    <a:lnTo>
                      <a:pt x="33376" y="33615"/>
                    </a:lnTo>
                    <a:lnTo>
                      <a:pt x="33616" y="33455"/>
                    </a:lnTo>
                    <a:lnTo>
                      <a:pt x="33977" y="33135"/>
                    </a:lnTo>
                    <a:lnTo>
                      <a:pt x="34297" y="32774"/>
                    </a:lnTo>
                    <a:lnTo>
                      <a:pt x="34578" y="32373"/>
                    </a:lnTo>
                    <a:lnTo>
                      <a:pt x="34778" y="31973"/>
                    </a:lnTo>
                    <a:lnTo>
                      <a:pt x="34979" y="31532"/>
                    </a:lnTo>
                    <a:lnTo>
                      <a:pt x="35139" y="31091"/>
                    </a:lnTo>
                    <a:lnTo>
                      <a:pt x="35259" y="30611"/>
                    </a:lnTo>
                    <a:lnTo>
                      <a:pt x="35339" y="30130"/>
                    </a:lnTo>
                    <a:lnTo>
                      <a:pt x="35419" y="29609"/>
                    </a:lnTo>
                    <a:lnTo>
                      <a:pt x="35459" y="29128"/>
                    </a:lnTo>
                    <a:lnTo>
                      <a:pt x="35499" y="28086"/>
                    </a:lnTo>
                    <a:lnTo>
                      <a:pt x="35459" y="27085"/>
                    </a:lnTo>
                    <a:lnTo>
                      <a:pt x="35379" y="26043"/>
                    </a:lnTo>
                    <a:lnTo>
                      <a:pt x="35099" y="24000"/>
                    </a:lnTo>
                    <a:lnTo>
                      <a:pt x="34979" y="22998"/>
                    </a:lnTo>
                    <a:lnTo>
                      <a:pt x="34898" y="21996"/>
                    </a:lnTo>
                    <a:lnTo>
                      <a:pt x="34658" y="19352"/>
                    </a:lnTo>
                    <a:lnTo>
                      <a:pt x="34538" y="18070"/>
                    </a:lnTo>
                    <a:lnTo>
                      <a:pt x="34337" y="16748"/>
                    </a:lnTo>
                    <a:lnTo>
                      <a:pt x="34137" y="15466"/>
                    </a:lnTo>
                    <a:lnTo>
                      <a:pt x="33857" y="14184"/>
                    </a:lnTo>
                    <a:lnTo>
                      <a:pt x="33496" y="12902"/>
                    </a:lnTo>
                    <a:lnTo>
                      <a:pt x="33055" y="11659"/>
                    </a:lnTo>
                    <a:lnTo>
                      <a:pt x="32535" y="10377"/>
                    </a:lnTo>
                    <a:lnTo>
                      <a:pt x="32294" y="9736"/>
                    </a:lnTo>
                    <a:lnTo>
                      <a:pt x="32054" y="9055"/>
                    </a:lnTo>
                    <a:lnTo>
                      <a:pt x="31893" y="8414"/>
                    </a:lnTo>
                    <a:lnTo>
                      <a:pt x="31773" y="7733"/>
                    </a:lnTo>
                    <a:lnTo>
                      <a:pt x="31733" y="7413"/>
                    </a:lnTo>
                    <a:lnTo>
                      <a:pt x="31733" y="7052"/>
                    </a:lnTo>
                    <a:lnTo>
                      <a:pt x="31773" y="6731"/>
                    </a:lnTo>
                    <a:lnTo>
                      <a:pt x="31813" y="6371"/>
                    </a:lnTo>
                    <a:lnTo>
                      <a:pt x="32014" y="5610"/>
                    </a:lnTo>
                    <a:lnTo>
                      <a:pt x="32094" y="5249"/>
                    </a:lnTo>
                    <a:lnTo>
                      <a:pt x="32094" y="5049"/>
                    </a:lnTo>
                    <a:lnTo>
                      <a:pt x="32054" y="4848"/>
                    </a:lnTo>
                    <a:lnTo>
                      <a:pt x="32054" y="4728"/>
                    </a:lnTo>
                    <a:lnTo>
                      <a:pt x="31974" y="4608"/>
                    </a:lnTo>
                    <a:lnTo>
                      <a:pt x="31813" y="4368"/>
                    </a:lnTo>
                    <a:lnTo>
                      <a:pt x="31533" y="4167"/>
                    </a:lnTo>
                    <a:lnTo>
                      <a:pt x="31172" y="3967"/>
                    </a:lnTo>
                    <a:lnTo>
                      <a:pt x="30772" y="3767"/>
                    </a:lnTo>
                    <a:lnTo>
                      <a:pt x="30331" y="3566"/>
                    </a:lnTo>
                    <a:lnTo>
                      <a:pt x="29329" y="3246"/>
                    </a:lnTo>
                    <a:lnTo>
                      <a:pt x="28288" y="2965"/>
                    </a:lnTo>
                    <a:lnTo>
                      <a:pt x="27286" y="2725"/>
                    </a:lnTo>
                    <a:lnTo>
                      <a:pt x="26404" y="2525"/>
                    </a:lnTo>
                    <a:lnTo>
                      <a:pt x="25803" y="2364"/>
                    </a:lnTo>
                    <a:lnTo>
                      <a:pt x="24762" y="2044"/>
                    </a:lnTo>
                    <a:lnTo>
                      <a:pt x="23680" y="1723"/>
                    </a:lnTo>
                    <a:lnTo>
                      <a:pt x="21516" y="1162"/>
                    </a:lnTo>
                    <a:lnTo>
                      <a:pt x="21036" y="1002"/>
                    </a:lnTo>
                    <a:lnTo>
                      <a:pt x="20435" y="802"/>
                    </a:lnTo>
                    <a:lnTo>
                      <a:pt x="19753" y="561"/>
                    </a:lnTo>
                    <a:lnTo>
                      <a:pt x="19032" y="321"/>
                    </a:lnTo>
                    <a:lnTo>
                      <a:pt x="18311" y="121"/>
                    </a:lnTo>
                    <a:lnTo>
                      <a:pt x="17991" y="40"/>
                    </a:lnTo>
                    <a:lnTo>
                      <a:pt x="176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1"/>
              <p:cNvSpPr/>
              <p:nvPr/>
            </p:nvSpPr>
            <p:spPr>
              <a:xfrm>
                <a:off x="5481725" y="2329125"/>
                <a:ext cx="891500" cy="1364250"/>
              </a:xfrm>
              <a:custGeom>
                <a:avLst/>
                <a:gdLst/>
                <a:ahLst/>
                <a:cxnLst/>
                <a:rect l="l" t="t" r="r" b="b"/>
                <a:pathLst>
                  <a:path w="35660" h="54570" fill="none" extrusionOk="0">
                    <a:moveTo>
                      <a:pt x="12902" y="2725"/>
                    </a:moveTo>
                    <a:lnTo>
                      <a:pt x="12902" y="2725"/>
                    </a:lnTo>
                    <a:lnTo>
                      <a:pt x="13583" y="2605"/>
                    </a:lnTo>
                    <a:lnTo>
                      <a:pt x="14305" y="2525"/>
                    </a:lnTo>
                    <a:lnTo>
                      <a:pt x="14906" y="2565"/>
                    </a:lnTo>
                    <a:lnTo>
                      <a:pt x="15426" y="2645"/>
                    </a:lnTo>
                    <a:lnTo>
                      <a:pt x="15426" y="2645"/>
                    </a:lnTo>
                    <a:lnTo>
                      <a:pt x="15627" y="2685"/>
                    </a:lnTo>
                    <a:lnTo>
                      <a:pt x="15707" y="2685"/>
                    </a:lnTo>
                    <a:lnTo>
                      <a:pt x="15747" y="2605"/>
                    </a:lnTo>
                    <a:lnTo>
                      <a:pt x="15747" y="2605"/>
                    </a:lnTo>
                    <a:lnTo>
                      <a:pt x="15787" y="2565"/>
                    </a:lnTo>
                    <a:lnTo>
                      <a:pt x="15827" y="2484"/>
                    </a:lnTo>
                    <a:lnTo>
                      <a:pt x="15827" y="2484"/>
                    </a:lnTo>
                    <a:lnTo>
                      <a:pt x="16067" y="1323"/>
                    </a:lnTo>
                    <a:lnTo>
                      <a:pt x="16067" y="1323"/>
                    </a:lnTo>
                    <a:lnTo>
                      <a:pt x="16148" y="1042"/>
                    </a:lnTo>
                    <a:lnTo>
                      <a:pt x="16228" y="762"/>
                    </a:lnTo>
                    <a:lnTo>
                      <a:pt x="16388" y="481"/>
                    </a:lnTo>
                    <a:lnTo>
                      <a:pt x="16588" y="281"/>
                    </a:lnTo>
                    <a:lnTo>
                      <a:pt x="16588" y="281"/>
                    </a:lnTo>
                    <a:lnTo>
                      <a:pt x="16789" y="121"/>
                    </a:lnTo>
                    <a:lnTo>
                      <a:pt x="17069" y="40"/>
                    </a:lnTo>
                    <a:lnTo>
                      <a:pt x="17350" y="0"/>
                    </a:lnTo>
                    <a:lnTo>
                      <a:pt x="17630" y="0"/>
                    </a:lnTo>
                    <a:lnTo>
                      <a:pt x="17991" y="40"/>
                    </a:lnTo>
                    <a:lnTo>
                      <a:pt x="18311" y="121"/>
                    </a:lnTo>
                    <a:lnTo>
                      <a:pt x="19032" y="321"/>
                    </a:lnTo>
                    <a:lnTo>
                      <a:pt x="19753" y="561"/>
                    </a:lnTo>
                    <a:lnTo>
                      <a:pt x="20435" y="802"/>
                    </a:lnTo>
                    <a:lnTo>
                      <a:pt x="21036" y="1002"/>
                    </a:lnTo>
                    <a:lnTo>
                      <a:pt x="21516" y="1162"/>
                    </a:lnTo>
                    <a:lnTo>
                      <a:pt x="21516" y="1162"/>
                    </a:lnTo>
                    <a:lnTo>
                      <a:pt x="23680" y="1723"/>
                    </a:lnTo>
                    <a:lnTo>
                      <a:pt x="24762" y="2044"/>
                    </a:lnTo>
                    <a:lnTo>
                      <a:pt x="25803" y="2364"/>
                    </a:lnTo>
                    <a:lnTo>
                      <a:pt x="25803" y="2364"/>
                    </a:lnTo>
                    <a:lnTo>
                      <a:pt x="26404" y="2525"/>
                    </a:lnTo>
                    <a:lnTo>
                      <a:pt x="27286" y="2725"/>
                    </a:lnTo>
                    <a:lnTo>
                      <a:pt x="28288" y="2965"/>
                    </a:lnTo>
                    <a:lnTo>
                      <a:pt x="29329" y="3246"/>
                    </a:lnTo>
                    <a:lnTo>
                      <a:pt x="30331" y="3566"/>
                    </a:lnTo>
                    <a:lnTo>
                      <a:pt x="30772" y="3767"/>
                    </a:lnTo>
                    <a:lnTo>
                      <a:pt x="31172" y="3967"/>
                    </a:lnTo>
                    <a:lnTo>
                      <a:pt x="31533" y="4167"/>
                    </a:lnTo>
                    <a:lnTo>
                      <a:pt x="31813" y="4368"/>
                    </a:lnTo>
                    <a:lnTo>
                      <a:pt x="31974" y="4608"/>
                    </a:lnTo>
                    <a:lnTo>
                      <a:pt x="32054" y="4728"/>
                    </a:lnTo>
                    <a:lnTo>
                      <a:pt x="32054" y="4848"/>
                    </a:lnTo>
                    <a:lnTo>
                      <a:pt x="32054" y="4848"/>
                    </a:lnTo>
                    <a:lnTo>
                      <a:pt x="32094" y="5049"/>
                    </a:lnTo>
                    <a:lnTo>
                      <a:pt x="32094" y="5249"/>
                    </a:lnTo>
                    <a:lnTo>
                      <a:pt x="32014" y="5610"/>
                    </a:lnTo>
                    <a:lnTo>
                      <a:pt x="31813" y="6371"/>
                    </a:lnTo>
                    <a:lnTo>
                      <a:pt x="31813" y="6371"/>
                    </a:lnTo>
                    <a:lnTo>
                      <a:pt x="31773" y="6731"/>
                    </a:lnTo>
                    <a:lnTo>
                      <a:pt x="31733" y="7052"/>
                    </a:lnTo>
                    <a:lnTo>
                      <a:pt x="31733" y="7413"/>
                    </a:lnTo>
                    <a:lnTo>
                      <a:pt x="31773" y="7733"/>
                    </a:lnTo>
                    <a:lnTo>
                      <a:pt x="31893" y="8414"/>
                    </a:lnTo>
                    <a:lnTo>
                      <a:pt x="32054" y="9055"/>
                    </a:lnTo>
                    <a:lnTo>
                      <a:pt x="32294" y="9736"/>
                    </a:lnTo>
                    <a:lnTo>
                      <a:pt x="32535" y="10377"/>
                    </a:lnTo>
                    <a:lnTo>
                      <a:pt x="33055" y="11659"/>
                    </a:lnTo>
                    <a:lnTo>
                      <a:pt x="33055" y="11659"/>
                    </a:lnTo>
                    <a:lnTo>
                      <a:pt x="33496" y="12902"/>
                    </a:lnTo>
                    <a:lnTo>
                      <a:pt x="33857" y="14184"/>
                    </a:lnTo>
                    <a:lnTo>
                      <a:pt x="34137" y="15466"/>
                    </a:lnTo>
                    <a:lnTo>
                      <a:pt x="34337" y="16748"/>
                    </a:lnTo>
                    <a:lnTo>
                      <a:pt x="34538" y="18070"/>
                    </a:lnTo>
                    <a:lnTo>
                      <a:pt x="34658" y="19352"/>
                    </a:lnTo>
                    <a:lnTo>
                      <a:pt x="34898" y="21996"/>
                    </a:lnTo>
                    <a:lnTo>
                      <a:pt x="34898" y="21996"/>
                    </a:lnTo>
                    <a:lnTo>
                      <a:pt x="34979" y="22998"/>
                    </a:lnTo>
                    <a:lnTo>
                      <a:pt x="35099" y="24000"/>
                    </a:lnTo>
                    <a:lnTo>
                      <a:pt x="35379" y="26043"/>
                    </a:lnTo>
                    <a:lnTo>
                      <a:pt x="35459" y="27085"/>
                    </a:lnTo>
                    <a:lnTo>
                      <a:pt x="35499" y="28086"/>
                    </a:lnTo>
                    <a:lnTo>
                      <a:pt x="35459" y="29128"/>
                    </a:lnTo>
                    <a:lnTo>
                      <a:pt x="35419" y="29609"/>
                    </a:lnTo>
                    <a:lnTo>
                      <a:pt x="35339" y="30130"/>
                    </a:lnTo>
                    <a:lnTo>
                      <a:pt x="35339" y="30130"/>
                    </a:lnTo>
                    <a:lnTo>
                      <a:pt x="35259" y="30611"/>
                    </a:lnTo>
                    <a:lnTo>
                      <a:pt x="35139" y="31091"/>
                    </a:lnTo>
                    <a:lnTo>
                      <a:pt x="34979" y="31532"/>
                    </a:lnTo>
                    <a:lnTo>
                      <a:pt x="34778" y="31973"/>
                    </a:lnTo>
                    <a:lnTo>
                      <a:pt x="34578" y="32373"/>
                    </a:lnTo>
                    <a:lnTo>
                      <a:pt x="34297" y="32774"/>
                    </a:lnTo>
                    <a:lnTo>
                      <a:pt x="33977" y="33135"/>
                    </a:lnTo>
                    <a:lnTo>
                      <a:pt x="33616" y="33455"/>
                    </a:lnTo>
                    <a:lnTo>
                      <a:pt x="33616" y="33455"/>
                    </a:lnTo>
                    <a:lnTo>
                      <a:pt x="33376" y="33615"/>
                    </a:lnTo>
                    <a:lnTo>
                      <a:pt x="33135" y="33736"/>
                    </a:lnTo>
                    <a:lnTo>
                      <a:pt x="32575" y="33936"/>
                    </a:lnTo>
                    <a:lnTo>
                      <a:pt x="32054" y="34176"/>
                    </a:lnTo>
                    <a:lnTo>
                      <a:pt x="31853" y="34297"/>
                    </a:lnTo>
                    <a:lnTo>
                      <a:pt x="31613" y="34457"/>
                    </a:lnTo>
                    <a:lnTo>
                      <a:pt x="31613" y="34457"/>
                    </a:lnTo>
                    <a:lnTo>
                      <a:pt x="31413" y="34737"/>
                    </a:lnTo>
                    <a:lnTo>
                      <a:pt x="31212" y="35058"/>
                    </a:lnTo>
                    <a:lnTo>
                      <a:pt x="31012" y="35378"/>
                    </a:lnTo>
                    <a:lnTo>
                      <a:pt x="30892" y="35739"/>
                    </a:lnTo>
                    <a:lnTo>
                      <a:pt x="30611" y="36460"/>
                    </a:lnTo>
                    <a:lnTo>
                      <a:pt x="30331" y="37141"/>
                    </a:lnTo>
                    <a:lnTo>
                      <a:pt x="30331" y="37141"/>
                    </a:lnTo>
                    <a:lnTo>
                      <a:pt x="30852" y="37702"/>
                    </a:lnTo>
                    <a:lnTo>
                      <a:pt x="31333" y="38303"/>
                    </a:lnTo>
                    <a:lnTo>
                      <a:pt x="31813" y="38944"/>
                    </a:lnTo>
                    <a:lnTo>
                      <a:pt x="32254" y="39585"/>
                    </a:lnTo>
                    <a:lnTo>
                      <a:pt x="32655" y="40226"/>
                    </a:lnTo>
                    <a:lnTo>
                      <a:pt x="32975" y="40947"/>
                    </a:lnTo>
                    <a:lnTo>
                      <a:pt x="33256" y="41629"/>
                    </a:lnTo>
                    <a:lnTo>
                      <a:pt x="33416" y="42390"/>
                    </a:lnTo>
                    <a:lnTo>
                      <a:pt x="33416" y="42390"/>
                    </a:lnTo>
                    <a:lnTo>
                      <a:pt x="33496" y="42951"/>
                    </a:lnTo>
                    <a:lnTo>
                      <a:pt x="33576" y="43512"/>
                    </a:lnTo>
                    <a:lnTo>
                      <a:pt x="33616" y="44073"/>
                    </a:lnTo>
                    <a:lnTo>
                      <a:pt x="33696" y="44634"/>
                    </a:lnTo>
                    <a:lnTo>
                      <a:pt x="33696" y="44634"/>
                    </a:lnTo>
                    <a:lnTo>
                      <a:pt x="33857" y="45395"/>
                    </a:lnTo>
                    <a:lnTo>
                      <a:pt x="34097" y="46156"/>
                    </a:lnTo>
                    <a:lnTo>
                      <a:pt x="34578" y="47679"/>
                    </a:lnTo>
                    <a:lnTo>
                      <a:pt x="34578" y="47679"/>
                    </a:lnTo>
                    <a:lnTo>
                      <a:pt x="34818" y="48400"/>
                    </a:lnTo>
                    <a:lnTo>
                      <a:pt x="35019" y="49121"/>
                    </a:lnTo>
                    <a:lnTo>
                      <a:pt x="35179" y="49802"/>
                    </a:lnTo>
                    <a:lnTo>
                      <a:pt x="35339" y="50563"/>
                    </a:lnTo>
                    <a:lnTo>
                      <a:pt x="35459" y="51284"/>
                    </a:lnTo>
                    <a:lnTo>
                      <a:pt x="35539" y="52006"/>
                    </a:lnTo>
                    <a:lnTo>
                      <a:pt x="35620" y="52727"/>
                    </a:lnTo>
                    <a:lnTo>
                      <a:pt x="35660" y="53448"/>
                    </a:lnTo>
                    <a:lnTo>
                      <a:pt x="35660" y="53448"/>
                    </a:lnTo>
                    <a:lnTo>
                      <a:pt x="35660" y="53809"/>
                    </a:lnTo>
                    <a:lnTo>
                      <a:pt x="35620" y="54049"/>
                    </a:lnTo>
                    <a:lnTo>
                      <a:pt x="35580" y="54249"/>
                    </a:lnTo>
                    <a:lnTo>
                      <a:pt x="35539" y="54410"/>
                    </a:lnTo>
                    <a:lnTo>
                      <a:pt x="35419" y="54530"/>
                    </a:lnTo>
                    <a:lnTo>
                      <a:pt x="35339" y="54570"/>
                    </a:lnTo>
                    <a:lnTo>
                      <a:pt x="35219" y="54570"/>
                    </a:lnTo>
                    <a:lnTo>
                      <a:pt x="35059" y="54570"/>
                    </a:lnTo>
                    <a:lnTo>
                      <a:pt x="34778" y="54490"/>
                    </a:lnTo>
                    <a:lnTo>
                      <a:pt x="34418" y="54329"/>
                    </a:lnTo>
                    <a:lnTo>
                      <a:pt x="34097" y="54129"/>
                    </a:lnTo>
                    <a:lnTo>
                      <a:pt x="33736" y="54009"/>
                    </a:lnTo>
                    <a:lnTo>
                      <a:pt x="33736" y="54009"/>
                    </a:lnTo>
                    <a:lnTo>
                      <a:pt x="33376" y="53929"/>
                    </a:lnTo>
                    <a:lnTo>
                      <a:pt x="32935" y="53969"/>
                    </a:lnTo>
                    <a:lnTo>
                      <a:pt x="32494" y="54009"/>
                    </a:lnTo>
                    <a:lnTo>
                      <a:pt x="32054" y="54089"/>
                    </a:lnTo>
                    <a:lnTo>
                      <a:pt x="32054" y="54089"/>
                    </a:lnTo>
                    <a:lnTo>
                      <a:pt x="31493" y="54169"/>
                    </a:lnTo>
                    <a:lnTo>
                      <a:pt x="30972" y="54209"/>
                    </a:lnTo>
                    <a:lnTo>
                      <a:pt x="30691" y="54209"/>
                    </a:lnTo>
                    <a:lnTo>
                      <a:pt x="30451" y="54169"/>
                    </a:lnTo>
                    <a:lnTo>
                      <a:pt x="30251" y="54089"/>
                    </a:lnTo>
                    <a:lnTo>
                      <a:pt x="30050" y="54009"/>
                    </a:lnTo>
                    <a:lnTo>
                      <a:pt x="30050" y="54009"/>
                    </a:lnTo>
                    <a:lnTo>
                      <a:pt x="29890" y="53929"/>
                    </a:lnTo>
                    <a:lnTo>
                      <a:pt x="29770" y="53809"/>
                    </a:lnTo>
                    <a:lnTo>
                      <a:pt x="29570" y="53568"/>
                    </a:lnTo>
                    <a:lnTo>
                      <a:pt x="29449" y="53248"/>
                    </a:lnTo>
                    <a:lnTo>
                      <a:pt x="29329" y="52927"/>
                    </a:lnTo>
                    <a:lnTo>
                      <a:pt x="29289" y="52607"/>
                    </a:lnTo>
                    <a:lnTo>
                      <a:pt x="29249" y="52246"/>
                    </a:lnTo>
                    <a:lnTo>
                      <a:pt x="29209" y="51605"/>
                    </a:lnTo>
                    <a:lnTo>
                      <a:pt x="29209" y="51605"/>
                    </a:lnTo>
                    <a:lnTo>
                      <a:pt x="28929" y="49722"/>
                    </a:lnTo>
                    <a:lnTo>
                      <a:pt x="28608" y="47839"/>
                    </a:lnTo>
                    <a:lnTo>
                      <a:pt x="28247" y="45956"/>
                    </a:lnTo>
                    <a:lnTo>
                      <a:pt x="27847" y="44033"/>
                    </a:lnTo>
                    <a:lnTo>
                      <a:pt x="27406" y="42149"/>
                    </a:lnTo>
                    <a:lnTo>
                      <a:pt x="26885" y="40306"/>
                    </a:lnTo>
                    <a:lnTo>
                      <a:pt x="26324" y="38463"/>
                    </a:lnTo>
                    <a:lnTo>
                      <a:pt x="25723" y="36660"/>
                    </a:lnTo>
                    <a:lnTo>
                      <a:pt x="25723" y="36660"/>
                    </a:lnTo>
                    <a:lnTo>
                      <a:pt x="25723" y="37742"/>
                    </a:lnTo>
                    <a:lnTo>
                      <a:pt x="25723" y="38824"/>
                    </a:lnTo>
                    <a:lnTo>
                      <a:pt x="25643" y="39906"/>
                    </a:lnTo>
                    <a:lnTo>
                      <a:pt x="25523" y="40988"/>
                    </a:lnTo>
                    <a:lnTo>
                      <a:pt x="25363" y="42029"/>
                    </a:lnTo>
                    <a:lnTo>
                      <a:pt x="25162" y="43071"/>
                    </a:lnTo>
                    <a:lnTo>
                      <a:pt x="24922" y="44153"/>
                    </a:lnTo>
                    <a:lnTo>
                      <a:pt x="24642" y="45154"/>
                    </a:lnTo>
                    <a:lnTo>
                      <a:pt x="24361" y="46196"/>
                    </a:lnTo>
                    <a:lnTo>
                      <a:pt x="24000" y="47238"/>
                    </a:lnTo>
                    <a:lnTo>
                      <a:pt x="23600" y="48239"/>
                    </a:lnTo>
                    <a:lnTo>
                      <a:pt x="23199" y="49241"/>
                    </a:lnTo>
                    <a:lnTo>
                      <a:pt x="22758" y="50203"/>
                    </a:lnTo>
                    <a:lnTo>
                      <a:pt x="22278" y="51164"/>
                    </a:lnTo>
                    <a:lnTo>
                      <a:pt x="21757" y="52126"/>
                    </a:lnTo>
                    <a:lnTo>
                      <a:pt x="21236" y="53087"/>
                    </a:lnTo>
                    <a:lnTo>
                      <a:pt x="21236" y="53087"/>
                    </a:lnTo>
                    <a:lnTo>
                      <a:pt x="18872" y="52446"/>
                    </a:lnTo>
                    <a:lnTo>
                      <a:pt x="17670" y="52126"/>
                    </a:lnTo>
                    <a:lnTo>
                      <a:pt x="16468" y="51845"/>
                    </a:lnTo>
                    <a:lnTo>
                      <a:pt x="15266" y="51605"/>
                    </a:lnTo>
                    <a:lnTo>
                      <a:pt x="14064" y="51365"/>
                    </a:lnTo>
                    <a:lnTo>
                      <a:pt x="12822" y="51204"/>
                    </a:lnTo>
                    <a:lnTo>
                      <a:pt x="11620" y="51084"/>
                    </a:lnTo>
                    <a:lnTo>
                      <a:pt x="11620" y="51084"/>
                    </a:lnTo>
                    <a:lnTo>
                      <a:pt x="10458" y="51004"/>
                    </a:lnTo>
                    <a:lnTo>
                      <a:pt x="9296" y="50964"/>
                    </a:lnTo>
                    <a:lnTo>
                      <a:pt x="8134" y="50884"/>
                    </a:lnTo>
                    <a:lnTo>
                      <a:pt x="7573" y="50804"/>
                    </a:lnTo>
                    <a:lnTo>
                      <a:pt x="6972" y="50724"/>
                    </a:lnTo>
                    <a:lnTo>
                      <a:pt x="6972" y="50724"/>
                    </a:lnTo>
                    <a:lnTo>
                      <a:pt x="6211" y="50523"/>
                    </a:lnTo>
                    <a:lnTo>
                      <a:pt x="5410" y="50283"/>
                    </a:lnTo>
                    <a:lnTo>
                      <a:pt x="3847" y="49722"/>
                    </a:lnTo>
                    <a:lnTo>
                      <a:pt x="3046" y="49481"/>
                    </a:lnTo>
                    <a:lnTo>
                      <a:pt x="2285" y="49321"/>
                    </a:lnTo>
                    <a:lnTo>
                      <a:pt x="1884" y="49241"/>
                    </a:lnTo>
                    <a:lnTo>
                      <a:pt x="1483" y="49241"/>
                    </a:lnTo>
                    <a:lnTo>
                      <a:pt x="1083" y="49241"/>
                    </a:lnTo>
                    <a:lnTo>
                      <a:pt x="682" y="49241"/>
                    </a:lnTo>
                    <a:lnTo>
                      <a:pt x="682" y="49241"/>
                    </a:lnTo>
                    <a:lnTo>
                      <a:pt x="522" y="49281"/>
                    </a:lnTo>
                    <a:lnTo>
                      <a:pt x="362" y="49281"/>
                    </a:lnTo>
                    <a:lnTo>
                      <a:pt x="201" y="49241"/>
                    </a:lnTo>
                    <a:lnTo>
                      <a:pt x="81" y="49121"/>
                    </a:lnTo>
                    <a:lnTo>
                      <a:pt x="81" y="49121"/>
                    </a:lnTo>
                    <a:lnTo>
                      <a:pt x="41" y="49041"/>
                    </a:lnTo>
                    <a:lnTo>
                      <a:pt x="41" y="48921"/>
                    </a:lnTo>
                    <a:lnTo>
                      <a:pt x="41" y="48921"/>
                    </a:lnTo>
                    <a:lnTo>
                      <a:pt x="1" y="48560"/>
                    </a:lnTo>
                    <a:lnTo>
                      <a:pt x="41" y="48199"/>
                    </a:lnTo>
                    <a:lnTo>
                      <a:pt x="121" y="47879"/>
                    </a:lnTo>
                    <a:lnTo>
                      <a:pt x="201" y="47518"/>
                    </a:lnTo>
                    <a:lnTo>
                      <a:pt x="442" y="46837"/>
                    </a:lnTo>
                    <a:lnTo>
                      <a:pt x="762" y="46196"/>
                    </a:lnTo>
                    <a:lnTo>
                      <a:pt x="762" y="46196"/>
                    </a:lnTo>
                    <a:lnTo>
                      <a:pt x="1964" y="43832"/>
                    </a:lnTo>
                    <a:lnTo>
                      <a:pt x="2605" y="42670"/>
                    </a:lnTo>
                    <a:lnTo>
                      <a:pt x="3246" y="41508"/>
                    </a:lnTo>
                    <a:lnTo>
                      <a:pt x="3968" y="40387"/>
                    </a:lnTo>
                    <a:lnTo>
                      <a:pt x="4689" y="39305"/>
                    </a:lnTo>
                    <a:lnTo>
                      <a:pt x="5530" y="38303"/>
                    </a:lnTo>
                    <a:lnTo>
                      <a:pt x="5971" y="37782"/>
                    </a:lnTo>
                    <a:lnTo>
                      <a:pt x="6412" y="37301"/>
                    </a:lnTo>
                    <a:lnTo>
                      <a:pt x="6412" y="37301"/>
                    </a:lnTo>
                    <a:lnTo>
                      <a:pt x="6772" y="36901"/>
                    </a:lnTo>
                    <a:lnTo>
                      <a:pt x="6972" y="36660"/>
                    </a:lnTo>
                    <a:lnTo>
                      <a:pt x="7093" y="36420"/>
                    </a:lnTo>
                    <a:lnTo>
                      <a:pt x="7213" y="36180"/>
                    </a:lnTo>
                    <a:lnTo>
                      <a:pt x="7253" y="35939"/>
                    </a:lnTo>
                    <a:lnTo>
                      <a:pt x="7213" y="35699"/>
                    </a:lnTo>
                    <a:lnTo>
                      <a:pt x="7133" y="35458"/>
                    </a:lnTo>
                    <a:lnTo>
                      <a:pt x="7133" y="35458"/>
                    </a:lnTo>
                    <a:lnTo>
                      <a:pt x="7053" y="35338"/>
                    </a:lnTo>
                    <a:lnTo>
                      <a:pt x="7013" y="35218"/>
                    </a:lnTo>
                    <a:lnTo>
                      <a:pt x="7013" y="35218"/>
                    </a:lnTo>
                    <a:lnTo>
                      <a:pt x="7013" y="35058"/>
                    </a:lnTo>
                    <a:lnTo>
                      <a:pt x="7093" y="34898"/>
                    </a:lnTo>
                    <a:lnTo>
                      <a:pt x="7293" y="34577"/>
                    </a:lnTo>
                    <a:lnTo>
                      <a:pt x="7293" y="34577"/>
                    </a:lnTo>
                    <a:lnTo>
                      <a:pt x="7453" y="34337"/>
                    </a:lnTo>
                    <a:lnTo>
                      <a:pt x="7573" y="34096"/>
                    </a:lnTo>
                    <a:lnTo>
                      <a:pt x="7694" y="33776"/>
                    </a:lnTo>
                    <a:lnTo>
                      <a:pt x="7734" y="33415"/>
                    </a:lnTo>
                    <a:lnTo>
                      <a:pt x="7774" y="33055"/>
                    </a:lnTo>
                    <a:lnTo>
                      <a:pt x="7814" y="32694"/>
                    </a:lnTo>
                    <a:lnTo>
                      <a:pt x="7774" y="31933"/>
                    </a:lnTo>
                    <a:lnTo>
                      <a:pt x="7654" y="31131"/>
                    </a:lnTo>
                    <a:lnTo>
                      <a:pt x="7453" y="30410"/>
                    </a:lnTo>
                    <a:lnTo>
                      <a:pt x="7333" y="30090"/>
                    </a:lnTo>
                    <a:lnTo>
                      <a:pt x="7173" y="29809"/>
                    </a:lnTo>
                    <a:lnTo>
                      <a:pt x="7013" y="29569"/>
                    </a:lnTo>
                    <a:lnTo>
                      <a:pt x="6852" y="29328"/>
                    </a:lnTo>
                    <a:lnTo>
                      <a:pt x="6852" y="29328"/>
                    </a:lnTo>
                    <a:lnTo>
                      <a:pt x="6412" y="28928"/>
                    </a:lnTo>
                    <a:lnTo>
                      <a:pt x="6211" y="28687"/>
                    </a:lnTo>
                    <a:lnTo>
                      <a:pt x="6051" y="28407"/>
                    </a:lnTo>
                    <a:lnTo>
                      <a:pt x="6051" y="28407"/>
                    </a:lnTo>
                    <a:lnTo>
                      <a:pt x="5971" y="28207"/>
                    </a:lnTo>
                    <a:lnTo>
                      <a:pt x="5971" y="28006"/>
                    </a:lnTo>
                    <a:lnTo>
                      <a:pt x="5971" y="27766"/>
                    </a:lnTo>
                    <a:lnTo>
                      <a:pt x="5971" y="27566"/>
                    </a:lnTo>
                    <a:lnTo>
                      <a:pt x="6091" y="27125"/>
                    </a:lnTo>
                    <a:lnTo>
                      <a:pt x="6251" y="26724"/>
                    </a:lnTo>
                    <a:lnTo>
                      <a:pt x="6251" y="26724"/>
                    </a:lnTo>
                    <a:lnTo>
                      <a:pt x="6772" y="25362"/>
                    </a:lnTo>
                    <a:lnTo>
                      <a:pt x="7253" y="24000"/>
                    </a:lnTo>
                    <a:lnTo>
                      <a:pt x="7734" y="22637"/>
                    </a:lnTo>
                    <a:lnTo>
                      <a:pt x="8174" y="21235"/>
                    </a:lnTo>
                    <a:lnTo>
                      <a:pt x="8615" y="19873"/>
                    </a:lnTo>
                    <a:lnTo>
                      <a:pt x="8976" y="18471"/>
                    </a:lnTo>
                    <a:lnTo>
                      <a:pt x="9376" y="17068"/>
                    </a:lnTo>
                    <a:lnTo>
                      <a:pt x="9697" y="15666"/>
                    </a:lnTo>
                    <a:lnTo>
                      <a:pt x="9697" y="15666"/>
                    </a:lnTo>
                    <a:lnTo>
                      <a:pt x="10017" y="14264"/>
                    </a:lnTo>
                    <a:lnTo>
                      <a:pt x="10338" y="12861"/>
                    </a:lnTo>
                    <a:lnTo>
                      <a:pt x="10578" y="11419"/>
                    </a:lnTo>
                    <a:lnTo>
                      <a:pt x="10819" y="9977"/>
                    </a:lnTo>
                    <a:lnTo>
                      <a:pt x="10819" y="9977"/>
                    </a:lnTo>
                    <a:lnTo>
                      <a:pt x="11059" y="8895"/>
                    </a:lnTo>
                    <a:lnTo>
                      <a:pt x="11300" y="7693"/>
                    </a:lnTo>
                    <a:lnTo>
                      <a:pt x="11380" y="7092"/>
                    </a:lnTo>
                    <a:lnTo>
                      <a:pt x="11420" y="6531"/>
                    </a:lnTo>
                    <a:lnTo>
                      <a:pt x="11420" y="5970"/>
                    </a:lnTo>
                    <a:lnTo>
                      <a:pt x="11340" y="5690"/>
                    </a:lnTo>
                    <a:lnTo>
                      <a:pt x="11260" y="5409"/>
                    </a:lnTo>
                    <a:lnTo>
                      <a:pt x="11260" y="5409"/>
                    </a:lnTo>
                    <a:lnTo>
                      <a:pt x="11139" y="5049"/>
                    </a:lnTo>
                    <a:lnTo>
                      <a:pt x="11059" y="4848"/>
                    </a:lnTo>
                    <a:lnTo>
                      <a:pt x="11019" y="4648"/>
                    </a:lnTo>
                    <a:lnTo>
                      <a:pt x="11019" y="4648"/>
                    </a:lnTo>
                    <a:lnTo>
                      <a:pt x="11019" y="4448"/>
                    </a:lnTo>
                    <a:lnTo>
                      <a:pt x="11019" y="4247"/>
                    </a:lnTo>
                    <a:lnTo>
                      <a:pt x="11099" y="3927"/>
                    </a:lnTo>
                    <a:lnTo>
                      <a:pt x="11260" y="3646"/>
                    </a:lnTo>
                    <a:lnTo>
                      <a:pt x="11500" y="3366"/>
                    </a:lnTo>
                    <a:lnTo>
                      <a:pt x="11780" y="3166"/>
                    </a:lnTo>
                    <a:lnTo>
                      <a:pt x="12141" y="2965"/>
                    </a:lnTo>
                    <a:lnTo>
                      <a:pt x="12502" y="2845"/>
                    </a:lnTo>
                    <a:lnTo>
                      <a:pt x="12902" y="272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1"/>
              <p:cNvSpPr/>
              <p:nvPr/>
            </p:nvSpPr>
            <p:spPr>
              <a:xfrm>
                <a:off x="6242000" y="2522450"/>
                <a:ext cx="129225" cy="747250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29890" extrusionOk="0">
                    <a:moveTo>
                      <a:pt x="0" y="0"/>
                    </a:moveTo>
                    <a:lnTo>
                      <a:pt x="601" y="801"/>
                    </a:lnTo>
                    <a:lnTo>
                      <a:pt x="1122" y="1683"/>
                    </a:lnTo>
                    <a:lnTo>
                      <a:pt x="1563" y="2564"/>
                    </a:lnTo>
                    <a:lnTo>
                      <a:pt x="1963" y="3486"/>
                    </a:lnTo>
                    <a:lnTo>
                      <a:pt x="2284" y="4447"/>
                    </a:lnTo>
                    <a:lnTo>
                      <a:pt x="2564" y="5409"/>
                    </a:lnTo>
                    <a:lnTo>
                      <a:pt x="2845" y="6411"/>
                    </a:lnTo>
                    <a:lnTo>
                      <a:pt x="3045" y="7372"/>
                    </a:lnTo>
                    <a:lnTo>
                      <a:pt x="3205" y="8414"/>
                    </a:lnTo>
                    <a:lnTo>
                      <a:pt x="3366" y="9415"/>
                    </a:lnTo>
                    <a:lnTo>
                      <a:pt x="3606" y="11459"/>
                    </a:lnTo>
                    <a:lnTo>
                      <a:pt x="3766" y="13462"/>
                    </a:lnTo>
                    <a:lnTo>
                      <a:pt x="3926" y="15425"/>
                    </a:lnTo>
                    <a:lnTo>
                      <a:pt x="4007" y="16747"/>
                    </a:lnTo>
                    <a:lnTo>
                      <a:pt x="4087" y="18070"/>
                    </a:lnTo>
                    <a:lnTo>
                      <a:pt x="4087" y="19352"/>
                    </a:lnTo>
                    <a:lnTo>
                      <a:pt x="4047" y="20033"/>
                    </a:lnTo>
                    <a:lnTo>
                      <a:pt x="4007" y="20674"/>
                    </a:lnTo>
                    <a:lnTo>
                      <a:pt x="3926" y="21315"/>
                    </a:lnTo>
                    <a:lnTo>
                      <a:pt x="3846" y="21956"/>
                    </a:lnTo>
                    <a:lnTo>
                      <a:pt x="3686" y="22557"/>
                    </a:lnTo>
                    <a:lnTo>
                      <a:pt x="3526" y="23158"/>
                    </a:lnTo>
                    <a:lnTo>
                      <a:pt x="3325" y="23759"/>
                    </a:lnTo>
                    <a:lnTo>
                      <a:pt x="3085" y="24360"/>
                    </a:lnTo>
                    <a:lnTo>
                      <a:pt x="2765" y="24921"/>
                    </a:lnTo>
                    <a:lnTo>
                      <a:pt x="2444" y="25442"/>
                    </a:lnTo>
                    <a:lnTo>
                      <a:pt x="2083" y="25923"/>
                    </a:lnTo>
                    <a:lnTo>
                      <a:pt x="1683" y="26443"/>
                    </a:lnTo>
                    <a:lnTo>
                      <a:pt x="1282" y="26964"/>
                    </a:lnTo>
                    <a:lnTo>
                      <a:pt x="922" y="27525"/>
                    </a:lnTo>
                    <a:lnTo>
                      <a:pt x="601" y="28086"/>
                    </a:lnTo>
                    <a:lnTo>
                      <a:pt x="481" y="28367"/>
                    </a:lnTo>
                    <a:lnTo>
                      <a:pt x="401" y="28647"/>
                    </a:lnTo>
                    <a:lnTo>
                      <a:pt x="321" y="28968"/>
                    </a:lnTo>
                    <a:lnTo>
                      <a:pt x="321" y="29248"/>
                    </a:lnTo>
                    <a:lnTo>
                      <a:pt x="321" y="29568"/>
                    </a:lnTo>
                    <a:lnTo>
                      <a:pt x="401" y="29889"/>
                    </a:lnTo>
                    <a:lnTo>
                      <a:pt x="761" y="29168"/>
                    </a:lnTo>
                    <a:lnTo>
                      <a:pt x="1242" y="28527"/>
                    </a:lnTo>
                    <a:lnTo>
                      <a:pt x="1723" y="27886"/>
                    </a:lnTo>
                    <a:lnTo>
                      <a:pt x="2244" y="27285"/>
                    </a:lnTo>
                    <a:lnTo>
                      <a:pt x="2765" y="26684"/>
                    </a:lnTo>
                    <a:lnTo>
                      <a:pt x="3285" y="26083"/>
                    </a:lnTo>
                    <a:lnTo>
                      <a:pt x="3766" y="25442"/>
                    </a:lnTo>
                    <a:lnTo>
                      <a:pt x="4167" y="24801"/>
                    </a:lnTo>
                    <a:lnTo>
                      <a:pt x="4447" y="24240"/>
                    </a:lnTo>
                    <a:lnTo>
                      <a:pt x="4648" y="23679"/>
                    </a:lnTo>
                    <a:lnTo>
                      <a:pt x="4848" y="23118"/>
                    </a:lnTo>
                    <a:lnTo>
                      <a:pt x="4968" y="22557"/>
                    </a:lnTo>
                    <a:lnTo>
                      <a:pt x="5048" y="21956"/>
                    </a:lnTo>
                    <a:lnTo>
                      <a:pt x="5088" y="21355"/>
                    </a:lnTo>
                    <a:lnTo>
                      <a:pt x="5128" y="20113"/>
                    </a:lnTo>
                    <a:lnTo>
                      <a:pt x="5169" y="19512"/>
                    </a:lnTo>
                    <a:lnTo>
                      <a:pt x="5169" y="17509"/>
                    </a:lnTo>
                    <a:lnTo>
                      <a:pt x="5128" y="15546"/>
                    </a:lnTo>
                    <a:lnTo>
                      <a:pt x="5048" y="13542"/>
                    </a:lnTo>
                    <a:lnTo>
                      <a:pt x="4888" y="11579"/>
                    </a:lnTo>
                    <a:lnTo>
                      <a:pt x="4808" y="10617"/>
                    </a:lnTo>
                    <a:lnTo>
                      <a:pt x="4648" y="9616"/>
                    </a:lnTo>
                    <a:lnTo>
                      <a:pt x="4487" y="8654"/>
                    </a:lnTo>
                    <a:lnTo>
                      <a:pt x="4327" y="7693"/>
                    </a:lnTo>
                    <a:lnTo>
                      <a:pt x="4087" y="6731"/>
                    </a:lnTo>
                    <a:lnTo>
                      <a:pt x="3846" y="5769"/>
                    </a:lnTo>
                    <a:lnTo>
                      <a:pt x="3566" y="4848"/>
                    </a:lnTo>
                    <a:lnTo>
                      <a:pt x="3245" y="3886"/>
                    </a:lnTo>
                    <a:lnTo>
                      <a:pt x="3005" y="3285"/>
                    </a:lnTo>
                    <a:lnTo>
                      <a:pt x="2724" y="2684"/>
                    </a:lnTo>
                    <a:lnTo>
                      <a:pt x="2404" y="2083"/>
                    </a:lnTo>
                    <a:lnTo>
                      <a:pt x="2043" y="1523"/>
                    </a:lnTo>
                    <a:lnTo>
                      <a:pt x="1603" y="1002"/>
                    </a:lnTo>
                    <a:lnTo>
                      <a:pt x="1402" y="801"/>
                    </a:lnTo>
                    <a:lnTo>
                      <a:pt x="1162" y="601"/>
                    </a:lnTo>
                    <a:lnTo>
                      <a:pt x="881" y="401"/>
                    </a:lnTo>
                    <a:lnTo>
                      <a:pt x="601" y="240"/>
                    </a:lnTo>
                    <a:lnTo>
                      <a:pt x="321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1"/>
              <p:cNvSpPr/>
              <p:nvPr/>
            </p:nvSpPr>
            <p:spPr>
              <a:xfrm>
                <a:off x="5740150" y="2384200"/>
                <a:ext cx="239425" cy="7903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31613" extrusionOk="0">
                    <a:moveTo>
                      <a:pt x="1964" y="1"/>
                    </a:moveTo>
                    <a:lnTo>
                      <a:pt x="1604" y="41"/>
                    </a:lnTo>
                    <a:lnTo>
                      <a:pt x="1243" y="121"/>
                    </a:lnTo>
                    <a:lnTo>
                      <a:pt x="923" y="241"/>
                    </a:lnTo>
                    <a:lnTo>
                      <a:pt x="602" y="402"/>
                    </a:lnTo>
                    <a:lnTo>
                      <a:pt x="281" y="602"/>
                    </a:lnTo>
                    <a:lnTo>
                      <a:pt x="1" y="842"/>
                    </a:lnTo>
                    <a:lnTo>
                      <a:pt x="482" y="802"/>
                    </a:lnTo>
                    <a:lnTo>
                      <a:pt x="1003" y="882"/>
                    </a:lnTo>
                    <a:lnTo>
                      <a:pt x="1483" y="1003"/>
                    </a:lnTo>
                    <a:lnTo>
                      <a:pt x="1964" y="1203"/>
                    </a:lnTo>
                    <a:lnTo>
                      <a:pt x="2405" y="1483"/>
                    </a:lnTo>
                    <a:lnTo>
                      <a:pt x="2806" y="1764"/>
                    </a:lnTo>
                    <a:lnTo>
                      <a:pt x="3206" y="2124"/>
                    </a:lnTo>
                    <a:lnTo>
                      <a:pt x="3567" y="2485"/>
                    </a:lnTo>
                    <a:lnTo>
                      <a:pt x="4048" y="3126"/>
                    </a:lnTo>
                    <a:lnTo>
                      <a:pt x="4528" y="3807"/>
                    </a:lnTo>
                    <a:lnTo>
                      <a:pt x="4929" y="4488"/>
                    </a:lnTo>
                    <a:lnTo>
                      <a:pt x="5290" y="5250"/>
                    </a:lnTo>
                    <a:lnTo>
                      <a:pt x="5610" y="5971"/>
                    </a:lnTo>
                    <a:lnTo>
                      <a:pt x="5891" y="6772"/>
                    </a:lnTo>
                    <a:lnTo>
                      <a:pt x="6131" y="7533"/>
                    </a:lnTo>
                    <a:lnTo>
                      <a:pt x="6331" y="8375"/>
                    </a:lnTo>
                    <a:lnTo>
                      <a:pt x="6532" y="9176"/>
                    </a:lnTo>
                    <a:lnTo>
                      <a:pt x="6652" y="10017"/>
                    </a:lnTo>
                    <a:lnTo>
                      <a:pt x="6732" y="10899"/>
                    </a:lnTo>
                    <a:lnTo>
                      <a:pt x="6812" y="11740"/>
                    </a:lnTo>
                    <a:lnTo>
                      <a:pt x="6812" y="12622"/>
                    </a:lnTo>
                    <a:lnTo>
                      <a:pt x="6812" y="13503"/>
                    </a:lnTo>
                    <a:lnTo>
                      <a:pt x="6772" y="14385"/>
                    </a:lnTo>
                    <a:lnTo>
                      <a:pt x="6732" y="15306"/>
                    </a:lnTo>
                    <a:lnTo>
                      <a:pt x="6652" y="16188"/>
                    </a:lnTo>
                    <a:lnTo>
                      <a:pt x="6532" y="17069"/>
                    </a:lnTo>
                    <a:lnTo>
                      <a:pt x="6211" y="18832"/>
                    </a:lnTo>
                    <a:lnTo>
                      <a:pt x="5851" y="20595"/>
                    </a:lnTo>
                    <a:lnTo>
                      <a:pt x="5370" y="22277"/>
                    </a:lnTo>
                    <a:lnTo>
                      <a:pt x="4849" y="23920"/>
                    </a:lnTo>
                    <a:lnTo>
                      <a:pt x="4288" y="25523"/>
                    </a:lnTo>
                    <a:lnTo>
                      <a:pt x="3687" y="26965"/>
                    </a:lnTo>
                    <a:lnTo>
                      <a:pt x="3006" y="28367"/>
                    </a:lnTo>
                    <a:lnTo>
                      <a:pt x="4408" y="31613"/>
                    </a:lnTo>
                    <a:lnTo>
                      <a:pt x="4929" y="31012"/>
                    </a:lnTo>
                    <a:lnTo>
                      <a:pt x="5410" y="30371"/>
                    </a:lnTo>
                    <a:lnTo>
                      <a:pt x="5811" y="29730"/>
                    </a:lnTo>
                    <a:lnTo>
                      <a:pt x="6211" y="29049"/>
                    </a:lnTo>
                    <a:lnTo>
                      <a:pt x="6572" y="28367"/>
                    </a:lnTo>
                    <a:lnTo>
                      <a:pt x="6932" y="27686"/>
                    </a:lnTo>
                    <a:lnTo>
                      <a:pt x="7253" y="26965"/>
                    </a:lnTo>
                    <a:lnTo>
                      <a:pt x="7533" y="26244"/>
                    </a:lnTo>
                    <a:lnTo>
                      <a:pt x="7774" y="25483"/>
                    </a:lnTo>
                    <a:lnTo>
                      <a:pt x="8014" y="24721"/>
                    </a:lnTo>
                    <a:lnTo>
                      <a:pt x="8415" y="23199"/>
                    </a:lnTo>
                    <a:lnTo>
                      <a:pt x="8735" y="21677"/>
                    </a:lnTo>
                    <a:lnTo>
                      <a:pt x="9016" y="20114"/>
                    </a:lnTo>
                    <a:lnTo>
                      <a:pt x="9216" y="18792"/>
                    </a:lnTo>
                    <a:lnTo>
                      <a:pt x="9376" y="17470"/>
                    </a:lnTo>
                    <a:lnTo>
                      <a:pt x="9497" y="16147"/>
                    </a:lnTo>
                    <a:lnTo>
                      <a:pt x="9577" y="14825"/>
                    </a:lnTo>
                    <a:lnTo>
                      <a:pt x="9577" y="13503"/>
                    </a:lnTo>
                    <a:lnTo>
                      <a:pt x="9537" y="12181"/>
                    </a:lnTo>
                    <a:lnTo>
                      <a:pt x="9416" y="10859"/>
                    </a:lnTo>
                    <a:lnTo>
                      <a:pt x="9256" y="9577"/>
                    </a:lnTo>
                    <a:lnTo>
                      <a:pt x="9016" y="8455"/>
                    </a:lnTo>
                    <a:lnTo>
                      <a:pt x="8775" y="7333"/>
                    </a:lnTo>
                    <a:lnTo>
                      <a:pt x="8455" y="6171"/>
                    </a:lnTo>
                    <a:lnTo>
                      <a:pt x="8054" y="5009"/>
                    </a:lnTo>
                    <a:lnTo>
                      <a:pt x="7814" y="4448"/>
                    </a:lnTo>
                    <a:lnTo>
                      <a:pt x="7533" y="3887"/>
                    </a:lnTo>
                    <a:lnTo>
                      <a:pt x="7253" y="3366"/>
                    </a:lnTo>
                    <a:lnTo>
                      <a:pt x="6972" y="2886"/>
                    </a:lnTo>
                    <a:lnTo>
                      <a:pt x="6652" y="2405"/>
                    </a:lnTo>
                    <a:lnTo>
                      <a:pt x="6291" y="1964"/>
                    </a:lnTo>
                    <a:lnTo>
                      <a:pt x="5891" y="1523"/>
                    </a:lnTo>
                    <a:lnTo>
                      <a:pt x="5490" y="1163"/>
                    </a:lnTo>
                    <a:lnTo>
                      <a:pt x="5169" y="922"/>
                    </a:lnTo>
                    <a:lnTo>
                      <a:pt x="4849" y="722"/>
                    </a:lnTo>
                    <a:lnTo>
                      <a:pt x="4528" y="522"/>
                    </a:lnTo>
                    <a:lnTo>
                      <a:pt x="4168" y="362"/>
                    </a:lnTo>
                    <a:lnTo>
                      <a:pt x="3807" y="241"/>
                    </a:lnTo>
                    <a:lnTo>
                      <a:pt x="3447" y="121"/>
                    </a:lnTo>
                    <a:lnTo>
                      <a:pt x="3086" y="41"/>
                    </a:lnTo>
                    <a:lnTo>
                      <a:pt x="27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1"/>
              <p:cNvSpPr/>
              <p:nvPr/>
            </p:nvSpPr>
            <p:spPr>
              <a:xfrm>
                <a:off x="5740150" y="2384200"/>
                <a:ext cx="239425" cy="7903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31613" fill="none" extrusionOk="0">
                    <a:moveTo>
                      <a:pt x="4408" y="31613"/>
                    </a:moveTo>
                    <a:lnTo>
                      <a:pt x="4408" y="31613"/>
                    </a:lnTo>
                    <a:lnTo>
                      <a:pt x="4929" y="31012"/>
                    </a:lnTo>
                    <a:lnTo>
                      <a:pt x="5410" y="30371"/>
                    </a:lnTo>
                    <a:lnTo>
                      <a:pt x="5811" y="29730"/>
                    </a:lnTo>
                    <a:lnTo>
                      <a:pt x="6211" y="29049"/>
                    </a:lnTo>
                    <a:lnTo>
                      <a:pt x="6572" y="28367"/>
                    </a:lnTo>
                    <a:lnTo>
                      <a:pt x="6932" y="27686"/>
                    </a:lnTo>
                    <a:lnTo>
                      <a:pt x="7253" y="26965"/>
                    </a:lnTo>
                    <a:lnTo>
                      <a:pt x="7533" y="26244"/>
                    </a:lnTo>
                    <a:lnTo>
                      <a:pt x="7774" y="25483"/>
                    </a:lnTo>
                    <a:lnTo>
                      <a:pt x="8014" y="24721"/>
                    </a:lnTo>
                    <a:lnTo>
                      <a:pt x="8415" y="23199"/>
                    </a:lnTo>
                    <a:lnTo>
                      <a:pt x="8735" y="21677"/>
                    </a:lnTo>
                    <a:lnTo>
                      <a:pt x="9016" y="20114"/>
                    </a:lnTo>
                    <a:lnTo>
                      <a:pt x="9016" y="20114"/>
                    </a:lnTo>
                    <a:lnTo>
                      <a:pt x="9216" y="18792"/>
                    </a:lnTo>
                    <a:lnTo>
                      <a:pt x="9376" y="17470"/>
                    </a:lnTo>
                    <a:lnTo>
                      <a:pt x="9497" y="16147"/>
                    </a:lnTo>
                    <a:lnTo>
                      <a:pt x="9577" y="14825"/>
                    </a:lnTo>
                    <a:lnTo>
                      <a:pt x="9577" y="13503"/>
                    </a:lnTo>
                    <a:lnTo>
                      <a:pt x="9537" y="12181"/>
                    </a:lnTo>
                    <a:lnTo>
                      <a:pt x="9416" y="10859"/>
                    </a:lnTo>
                    <a:lnTo>
                      <a:pt x="9256" y="9577"/>
                    </a:lnTo>
                    <a:lnTo>
                      <a:pt x="9256" y="9577"/>
                    </a:lnTo>
                    <a:lnTo>
                      <a:pt x="9016" y="8455"/>
                    </a:lnTo>
                    <a:lnTo>
                      <a:pt x="8775" y="7333"/>
                    </a:lnTo>
                    <a:lnTo>
                      <a:pt x="8455" y="6171"/>
                    </a:lnTo>
                    <a:lnTo>
                      <a:pt x="8054" y="5009"/>
                    </a:lnTo>
                    <a:lnTo>
                      <a:pt x="7814" y="4448"/>
                    </a:lnTo>
                    <a:lnTo>
                      <a:pt x="7533" y="3887"/>
                    </a:lnTo>
                    <a:lnTo>
                      <a:pt x="7253" y="3366"/>
                    </a:lnTo>
                    <a:lnTo>
                      <a:pt x="6972" y="2886"/>
                    </a:lnTo>
                    <a:lnTo>
                      <a:pt x="6652" y="2405"/>
                    </a:lnTo>
                    <a:lnTo>
                      <a:pt x="6291" y="1964"/>
                    </a:lnTo>
                    <a:lnTo>
                      <a:pt x="5891" y="1523"/>
                    </a:lnTo>
                    <a:lnTo>
                      <a:pt x="5490" y="1163"/>
                    </a:lnTo>
                    <a:lnTo>
                      <a:pt x="5490" y="1163"/>
                    </a:lnTo>
                    <a:lnTo>
                      <a:pt x="5169" y="922"/>
                    </a:lnTo>
                    <a:lnTo>
                      <a:pt x="4849" y="722"/>
                    </a:lnTo>
                    <a:lnTo>
                      <a:pt x="4528" y="522"/>
                    </a:lnTo>
                    <a:lnTo>
                      <a:pt x="4168" y="362"/>
                    </a:lnTo>
                    <a:lnTo>
                      <a:pt x="3807" y="241"/>
                    </a:lnTo>
                    <a:lnTo>
                      <a:pt x="3447" y="121"/>
                    </a:lnTo>
                    <a:lnTo>
                      <a:pt x="3086" y="41"/>
                    </a:lnTo>
                    <a:lnTo>
                      <a:pt x="2725" y="1"/>
                    </a:lnTo>
                    <a:lnTo>
                      <a:pt x="2365" y="1"/>
                    </a:lnTo>
                    <a:lnTo>
                      <a:pt x="1964" y="1"/>
                    </a:lnTo>
                    <a:lnTo>
                      <a:pt x="1604" y="41"/>
                    </a:lnTo>
                    <a:lnTo>
                      <a:pt x="1243" y="121"/>
                    </a:lnTo>
                    <a:lnTo>
                      <a:pt x="923" y="241"/>
                    </a:lnTo>
                    <a:lnTo>
                      <a:pt x="602" y="402"/>
                    </a:lnTo>
                    <a:lnTo>
                      <a:pt x="281" y="602"/>
                    </a:lnTo>
                    <a:lnTo>
                      <a:pt x="1" y="842"/>
                    </a:lnTo>
                    <a:lnTo>
                      <a:pt x="1" y="842"/>
                    </a:lnTo>
                    <a:lnTo>
                      <a:pt x="482" y="802"/>
                    </a:lnTo>
                    <a:lnTo>
                      <a:pt x="1003" y="882"/>
                    </a:lnTo>
                    <a:lnTo>
                      <a:pt x="1483" y="1003"/>
                    </a:lnTo>
                    <a:lnTo>
                      <a:pt x="1964" y="1203"/>
                    </a:lnTo>
                    <a:lnTo>
                      <a:pt x="2405" y="1483"/>
                    </a:lnTo>
                    <a:lnTo>
                      <a:pt x="2806" y="1764"/>
                    </a:lnTo>
                    <a:lnTo>
                      <a:pt x="3206" y="2124"/>
                    </a:lnTo>
                    <a:lnTo>
                      <a:pt x="3567" y="2485"/>
                    </a:lnTo>
                    <a:lnTo>
                      <a:pt x="3567" y="2485"/>
                    </a:lnTo>
                    <a:lnTo>
                      <a:pt x="4048" y="3126"/>
                    </a:lnTo>
                    <a:lnTo>
                      <a:pt x="4528" y="3807"/>
                    </a:lnTo>
                    <a:lnTo>
                      <a:pt x="4929" y="4488"/>
                    </a:lnTo>
                    <a:lnTo>
                      <a:pt x="5290" y="5250"/>
                    </a:lnTo>
                    <a:lnTo>
                      <a:pt x="5610" y="5971"/>
                    </a:lnTo>
                    <a:lnTo>
                      <a:pt x="5891" y="6772"/>
                    </a:lnTo>
                    <a:lnTo>
                      <a:pt x="6131" y="7533"/>
                    </a:lnTo>
                    <a:lnTo>
                      <a:pt x="6331" y="8375"/>
                    </a:lnTo>
                    <a:lnTo>
                      <a:pt x="6532" y="9176"/>
                    </a:lnTo>
                    <a:lnTo>
                      <a:pt x="6652" y="10017"/>
                    </a:lnTo>
                    <a:lnTo>
                      <a:pt x="6732" y="10899"/>
                    </a:lnTo>
                    <a:lnTo>
                      <a:pt x="6812" y="11740"/>
                    </a:lnTo>
                    <a:lnTo>
                      <a:pt x="6812" y="12622"/>
                    </a:lnTo>
                    <a:lnTo>
                      <a:pt x="6812" y="13503"/>
                    </a:lnTo>
                    <a:lnTo>
                      <a:pt x="6772" y="14385"/>
                    </a:lnTo>
                    <a:lnTo>
                      <a:pt x="6732" y="15306"/>
                    </a:lnTo>
                    <a:lnTo>
                      <a:pt x="6652" y="16188"/>
                    </a:lnTo>
                    <a:lnTo>
                      <a:pt x="6532" y="17069"/>
                    </a:lnTo>
                    <a:lnTo>
                      <a:pt x="6211" y="18832"/>
                    </a:lnTo>
                    <a:lnTo>
                      <a:pt x="5851" y="20595"/>
                    </a:lnTo>
                    <a:lnTo>
                      <a:pt x="5370" y="22277"/>
                    </a:lnTo>
                    <a:lnTo>
                      <a:pt x="4849" y="23920"/>
                    </a:lnTo>
                    <a:lnTo>
                      <a:pt x="4288" y="25523"/>
                    </a:lnTo>
                    <a:lnTo>
                      <a:pt x="3687" y="26965"/>
                    </a:lnTo>
                    <a:lnTo>
                      <a:pt x="3006" y="283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1"/>
              <p:cNvSpPr/>
              <p:nvPr/>
            </p:nvSpPr>
            <p:spPr>
              <a:xfrm>
                <a:off x="5903425" y="2736800"/>
                <a:ext cx="84175" cy="42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1683" extrusionOk="0">
                    <a:moveTo>
                      <a:pt x="81" y="0"/>
                    </a:moveTo>
                    <a:lnTo>
                      <a:pt x="1" y="120"/>
                    </a:lnTo>
                    <a:lnTo>
                      <a:pt x="1" y="200"/>
                    </a:lnTo>
                    <a:lnTo>
                      <a:pt x="41" y="321"/>
                    </a:lnTo>
                    <a:lnTo>
                      <a:pt x="1163" y="1442"/>
                    </a:lnTo>
                    <a:lnTo>
                      <a:pt x="1323" y="1563"/>
                    </a:lnTo>
                    <a:lnTo>
                      <a:pt x="1443" y="1603"/>
                    </a:lnTo>
                    <a:lnTo>
                      <a:pt x="1603" y="1643"/>
                    </a:lnTo>
                    <a:lnTo>
                      <a:pt x="1724" y="1683"/>
                    </a:lnTo>
                    <a:lnTo>
                      <a:pt x="1884" y="1643"/>
                    </a:lnTo>
                    <a:lnTo>
                      <a:pt x="2044" y="1603"/>
                    </a:lnTo>
                    <a:lnTo>
                      <a:pt x="2164" y="1563"/>
                    </a:lnTo>
                    <a:lnTo>
                      <a:pt x="2284" y="1442"/>
                    </a:lnTo>
                    <a:lnTo>
                      <a:pt x="3286" y="481"/>
                    </a:lnTo>
                    <a:lnTo>
                      <a:pt x="3326" y="401"/>
                    </a:lnTo>
                    <a:lnTo>
                      <a:pt x="3366" y="321"/>
                    </a:lnTo>
                    <a:lnTo>
                      <a:pt x="3326" y="160"/>
                    </a:lnTo>
                    <a:lnTo>
                      <a:pt x="3246" y="40"/>
                    </a:lnTo>
                    <a:lnTo>
                      <a:pt x="3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5985575" y="1958525"/>
                <a:ext cx="343575" cy="203350"/>
              </a:xfrm>
              <a:custGeom>
                <a:avLst/>
                <a:gdLst/>
                <a:ahLst/>
                <a:cxnLst/>
                <a:rect l="l" t="t" r="r" b="b"/>
                <a:pathLst>
                  <a:path w="13743" h="8134" extrusionOk="0">
                    <a:moveTo>
                      <a:pt x="5770" y="0"/>
                    </a:moveTo>
                    <a:lnTo>
                      <a:pt x="5209" y="40"/>
                    </a:lnTo>
                    <a:lnTo>
                      <a:pt x="4728" y="120"/>
                    </a:lnTo>
                    <a:lnTo>
                      <a:pt x="4247" y="240"/>
                    </a:lnTo>
                    <a:lnTo>
                      <a:pt x="3806" y="401"/>
                    </a:lnTo>
                    <a:lnTo>
                      <a:pt x="3406" y="561"/>
                    </a:lnTo>
                    <a:lnTo>
                      <a:pt x="3005" y="761"/>
                    </a:lnTo>
                    <a:lnTo>
                      <a:pt x="2685" y="962"/>
                    </a:lnTo>
                    <a:lnTo>
                      <a:pt x="2364" y="1202"/>
                    </a:lnTo>
                    <a:lnTo>
                      <a:pt x="2044" y="1442"/>
                    </a:lnTo>
                    <a:lnTo>
                      <a:pt x="1763" y="1683"/>
                    </a:lnTo>
                    <a:lnTo>
                      <a:pt x="1322" y="2204"/>
                    </a:lnTo>
                    <a:lnTo>
                      <a:pt x="922" y="2765"/>
                    </a:lnTo>
                    <a:lnTo>
                      <a:pt x="641" y="3326"/>
                    </a:lnTo>
                    <a:lnTo>
                      <a:pt x="401" y="3846"/>
                    </a:lnTo>
                    <a:lnTo>
                      <a:pt x="241" y="4327"/>
                    </a:lnTo>
                    <a:lnTo>
                      <a:pt x="120" y="4728"/>
                    </a:lnTo>
                    <a:lnTo>
                      <a:pt x="40" y="5048"/>
                    </a:lnTo>
                    <a:lnTo>
                      <a:pt x="0" y="5329"/>
                    </a:lnTo>
                    <a:lnTo>
                      <a:pt x="13743" y="8133"/>
                    </a:lnTo>
                    <a:lnTo>
                      <a:pt x="13743" y="7853"/>
                    </a:lnTo>
                    <a:lnTo>
                      <a:pt x="13743" y="7052"/>
                    </a:lnTo>
                    <a:lnTo>
                      <a:pt x="13703" y="6531"/>
                    </a:lnTo>
                    <a:lnTo>
                      <a:pt x="13623" y="5930"/>
                    </a:lnTo>
                    <a:lnTo>
                      <a:pt x="13462" y="5289"/>
                    </a:lnTo>
                    <a:lnTo>
                      <a:pt x="13302" y="4608"/>
                    </a:lnTo>
                    <a:lnTo>
                      <a:pt x="13022" y="3927"/>
                    </a:lnTo>
                    <a:lnTo>
                      <a:pt x="12661" y="3205"/>
                    </a:lnTo>
                    <a:lnTo>
                      <a:pt x="12461" y="2885"/>
                    </a:lnTo>
                    <a:lnTo>
                      <a:pt x="12220" y="2564"/>
                    </a:lnTo>
                    <a:lnTo>
                      <a:pt x="11980" y="2244"/>
                    </a:lnTo>
                    <a:lnTo>
                      <a:pt x="11699" y="1923"/>
                    </a:lnTo>
                    <a:lnTo>
                      <a:pt x="11379" y="1643"/>
                    </a:lnTo>
                    <a:lnTo>
                      <a:pt x="11018" y="1362"/>
                    </a:lnTo>
                    <a:lnTo>
                      <a:pt x="10658" y="1082"/>
                    </a:lnTo>
                    <a:lnTo>
                      <a:pt x="10257" y="882"/>
                    </a:lnTo>
                    <a:lnTo>
                      <a:pt x="9816" y="641"/>
                    </a:lnTo>
                    <a:lnTo>
                      <a:pt x="9335" y="481"/>
                    </a:lnTo>
                    <a:lnTo>
                      <a:pt x="8815" y="321"/>
                    </a:lnTo>
                    <a:lnTo>
                      <a:pt x="8254" y="200"/>
                    </a:lnTo>
                    <a:lnTo>
                      <a:pt x="7573" y="80"/>
                    </a:lnTo>
                    <a:lnTo>
                      <a:pt x="6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5875375" y="2080725"/>
                <a:ext cx="548925" cy="255425"/>
              </a:xfrm>
              <a:custGeom>
                <a:avLst/>
                <a:gdLst/>
                <a:ahLst/>
                <a:cxnLst/>
                <a:rect l="l" t="t" r="r" b="b"/>
                <a:pathLst>
                  <a:path w="21957" h="10217" extrusionOk="0">
                    <a:moveTo>
                      <a:pt x="3487" y="0"/>
                    </a:moveTo>
                    <a:lnTo>
                      <a:pt x="3006" y="40"/>
                    </a:lnTo>
                    <a:lnTo>
                      <a:pt x="2525" y="160"/>
                    </a:lnTo>
                    <a:lnTo>
                      <a:pt x="2044" y="281"/>
                    </a:lnTo>
                    <a:lnTo>
                      <a:pt x="1644" y="441"/>
                    </a:lnTo>
                    <a:lnTo>
                      <a:pt x="1243" y="681"/>
                    </a:lnTo>
                    <a:lnTo>
                      <a:pt x="882" y="962"/>
                    </a:lnTo>
                    <a:lnTo>
                      <a:pt x="602" y="1322"/>
                    </a:lnTo>
                    <a:lnTo>
                      <a:pt x="361" y="1723"/>
                    </a:lnTo>
                    <a:lnTo>
                      <a:pt x="161" y="2244"/>
                    </a:lnTo>
                    <a:lnTo>
                      <a:pt x="81" y="2604"/>
                    </a:lnTo>
                    <a:lnTo>
                      <a:pt x="41" y="3005"/>
                    </a:lnTo>
                    <a:lnTo>
                      <a:pt x="1" y="3406"/>
                    </a:lnTo>
                    <a:lnTo>
                      <a:pt x="1" y="3806"/>
                    </a:lnTo>
                    <a:lnTo>
                      <a:pt x="81" y="4608"/>
                    </a:lnTo>
                    <a:lnTo>
                      <a:pt x="201" y="5409"/>
                    </a:lnTo>
                    <a:lnTo>
                      <a:pt x="281" y="5890"/>
                    </a:lnTo>
                    <a:lnTo>
                      <a:pt x="361" y="6411"/>
                    </a:lnTo>
                    <a:lnTo>
                      <a:pt x="522" y="6931"/>
                    </a:lnTo>
                    <a:lnTo>
                      <a:pt x="762" y="7492"/>
                    </a:lnTo>
                    <a:lnTo>
                      <a:pt x="962" y="7813"/>
                    </a:lnTo>
                    <a:lnTo>
                      <a:pt x="1203" y="8133"/>
                    </a:lnTo>
                    <a:lnTo>
                      <a:pt x="1483" y="8414"/>
                    </a:lnTo>
                    <a:lnTo>
                      <a:pt x="1764" y="8654"/>
                    </a:lnTo>
                    <a:lnTo>
                      <a:pt x="2084" y="8895"/>
                    </a:lnTo>
                    <a:lnTo>
                      <a:pt x="2445" y="9095"/>
                    </a:lnTo>
                    <a:lnTo>
                      <a:pt x="2806" y="9295"/>
                    </a:lnTo>
                    <a:lnTo>
                      <a:pt x="3166" y="9456"/>
                    </a:lnTo>
                    <a:lnTo>
                      <a:pt x="3927" y="9656"/>
                    </a:lnTo>
                    <a:lnTo>
                      <a:pt x="4729" y="9816"/>
                    </a:lnTo>
                    <a:lnTo>
                      <a:pt x="5530" y="9936"/>
                    </a:lnTo>
                    <a:lnTo>
                      <a:pt x="6291" y="10016"/>
                    </a:lnTo>
                    <a:lnTo>
                      <a:pt x="8214" y="10137"/>
                    </a:lnTo>
                    <a:lnTo>
                      <a:pt x="10098" y="10177"/>
                    </a:lnTo>
                    <a:lnTo>
                      <a:pt x="12021" y="10217"/>
                    </a:lnTo>
                    <a:lnTo>
                      <a:pt x="13904" y="10137"/>
                    </a:lnTo>
                    <a:lnTo>
                      <a:pt x="15226" y="10097"/>
                    </a:lnTo>
                    <a:lnTo>
                      <a:pt x="15867" y="10016"/>
                    </a:lnTo>
                    <a:lnTo>
                      <a:pt x="16548" y="9936"/>
                    </a:lnTo>
                    <a:lnTo>
                      <a:pt x="17189" y="9816"/>
                    </a:lnTo>
                    <a:lnTo>
                      <a:pt x="17790" y="9656"/>
                    </a:lnTo>
                    <a:lnTo>
                      <a:pt x="18431" y="9456"/>
                    </a:lnTo>
                    <a:lnTo>
                      <a:pt x="19032" y="9175"/>
                    </a:lnTo>
                    <a:lnTo>
                      <a:pt x="19513" y="8935"/>
                    </a:lnTo>
                    <a:lnTo>
                      <a:pt x="19994" y="8614"/>
                    </a:lnTo>
                    <a:lnTo>
                      <a:pt x="20435" y="8254"/>
                    </a:lnTo>
                    <a:lnTo>
                      <a:pt x="20875" y="7853"/>
                    </a:lnTo>
                    <a:lnTo>
                      <a:pt x="21276" y="7372"/>
                    </a:lnTo>
                    <a:lnTo>
                      <a:pt x="21596" y="6891"/>
                    </a:lnTo>
                    <a:lnTo>
                      <a:pt x="21717" y="6651"/>
                    </a:lnTo>
                    <a:lnTo>
                      <a:pt x="21837" y="6371"/>
                    </a:lnTo>
                    <a:lnTo>
                      <a:pt x="21917" y="6130"/>
                    </a:lnTo>
                    <a:lnTo>
                      <a:pt x="21957" y="5850"/>
                    </a:lnTo>
                    <a:lnTo>
                      <a:pt x="21957" y="5529"/>
                    </a:lnTo>
                    <a:lnTo>
                      <a:pt x="21917" y="5128"/>
                    </a:lnTo>
                    <a:lnTo>
                      <a:pt x="21797" y="4728"/>
                    </a:lnTo>
                    <a:lnTo>
                      <a:pt x="21636" y="4327"/>
                    </a:lnTo>
                    <a:lnTo>
                      <a:pt x="21436" y="3927"/>
                    </a:lnTo>
                    <a:lnTo>
                      <a:pt x="21196" y="3606"/>
                    </a:lnTo>
                    <a:lnTo>
                      <a:pt x="21076" y="3486"/>
                    </a:lnTo>
                    <a:lnTo>
                      <a:pt x="20915" y="3366"/>
                    </a:lnTo>
                    <a:lnTo>
                      <a:pt x="20755" y="3285"/>
                    </a:lnTo>
                    <a:lnTo>
                      <a:pt x="20595" y="3205"/>
                    </a:lnTo>
                    <a:lnTo>
                      <a:pt x="12261" y="761"/>
                    </a:lnTo>
                    <a:lnTo>
                      <a:pt x="9617" y="401"/>
                    </a:lnTo>
                    <a:lnTo>
                      <a:pt x="6932" y="160"/>
                    </a:lnTo>
                    <a:lnTo>
                      <a:pt x="50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1"/>
              <p:cNvSpPr/>
              <p:nvPr/>
            </p:nvSpPr>
            <p:spPr>
              <a:xfrm>
                <a:off x="5871375" y="2092725"/>
                <a:ext cx="547925" cy="255450"/>
              </a:xfrm>
              <a:custGeom>
                <a:avLst/>
                <a:gdLst/>
                <a:ahLst/>
                <a:cxnLst/>
                <a:rect l="l" t="t" r="r" b="b"/>
                <a:pathLst>
                  <a:path w="21917" h="10218" extrusionOk="0">
                    <a:moveTo>
                      <a:pt x="3446" y="1"/>
                    </a:moveTo>
                    <a:lnTo>
                      <a:pt x="2966" y="81"/>
                    </a:lnTo>
                    <a:lnTo>
                      <a:pt x="2485" y="161"/>
                    </a:lnTo>
                    <a:lnTo>
                      <a:pt x="2044" y="281"/>
                    </a:lnTo>
                    <a:lnTo>
                      <a:pt x="1603" y="442"/>
                    </a:lnTo>
                    <a:lnTo>
                      <a:pt x="1203" y="682"/>
                    </a:lnTo>
                    <a:lnTo>
                      <a:pt x="882" y="962"/>
                    </a:lnTo>
                    <a:lnTo>
                      <a:pt x="562" y="1323"/>
                    </a:lnTo>
                    <a:lnTo>
                      <a:pt x="321" y="1724"/>
                    </a:lnTo>
                    <a:lnTo>
                      <a:pt x="161" y="2245"/>
                    </a:lnTo>
                    <a:lnTo>
                      <a:pt x="41" y="2645"/>
                    </a:lnTo>
                    <a:lnTo>
                      <a:pt x="1" y="3006"/>
                    </a:lnTo>
                    <a:lnTo>
                      <a:pt x="1" y="3406"/>
                    </a:lnTo>
                    <a:lnTo>
                      <a:pt x="1" y="3807"/>
                    </a:lnTo>
                    <a:lnTo>
                      <a:pt x="41" y="4608"/>
                    </a:lnTo>
                    <a:lnTo>
                      <a:pt x="161" y="5410"/>
                    </a:lnTo>
                    <a:lnTo>
                      <a:pt x="241" y="5891"/>
                    </a:lnTo>
                    <a:lnTo>
                      <a:pt x="361" y="6411"/>
                    </a:lnTo>
                    <a:lnTo>
                      <a:pt x="481" y="6972"/>
                    </a:lnTo>
                    <a:lnTo>
                      <a:pt x="722" y="7493"/>
                    </a:lnTo>
                    <a:lnTo>
                      <a:pt x="922" y="7814"/>
                    </a:lnTo>
                    <a:lnTo>
                      <a:pt x="1163" y="8134"/>
                    </a:lnTo>
                    <a:lnTo>
                      <a:pt x="1443" y="8415"/>
                    </a:lnTo>
                    <a:lnTo>
                      <a:pt x="1764" y="8695"/>
                    </a:lnTo>
                    <a:lnTo>
                      <a:pt x="2084" y="8936"/>
                    </a:lnTo>
                    <a:lnTo>
                      <a:pt x="2405" y="9136"/>
                    </a:lnTo>
                    <a:lnTo>
                      <a:pt x="2765" y="9296"/>
                    </a:lnTo>
                    <a:lnTo>
                      <a:pt x="3166" y="9456"/>
                    </a:lnTo>
                    <a:lnTo>
                      <a:pt x="3927" y="9697"/>
                    </a:lnTo>
                    <a:lnTo>
                      <a:pt x="4688" y="9857"/>
                    </a:lnTo>
                    <a:lnTo>
                      <a:pt x="5490" y="9937"/>
                    </a:lnTo>
                    <a:lnTo>
                      <a:pt x="6291" y="10017"/>
                    </a:lnTo>
                    <a:lnTo>
                      <a:pt x="8174" y="10137"/>
                    </a:lnTo>
                    <a:lnTo>
                      <a:pt x="10097" y="10218"/>
                    </a:lnTo>
                    <a:lnTo>
                      <a:pt x="11980" y="10218"/>
                    </a:lnTo>
                    <a:lnTo>
                      <a:pt x="13863" y="10178"/>
                    </a:lnTo>
                    <a:lnTo>
                      <a:pt x="15186" y="10097"/>
                    </a:lnTo>
                    <a:lnTo>
                      <a:pt x="15867" y="10017"/>
                    </a:lnTo>
                    <a:lnTo>
                      <a:pt x="16508" y="9937"/>
                    </a:lnTo>
                    <a:lnTo>
                      <a:pt x="17149" y="9817"/>
                    </a:lnTo>
                    <a:lnTo>
                      <a:pt x="17790" y="9657"/>
                    </a:lnTo>
                    <a:lnTo>
                      <a:pt x="18391" y="9456"/>
                    </a:lnTo>
                    <a:lnTo>
                      <a:pt x="18992" y="9216"/>
                    </a:lnTo>
                    <a:lnTo>
                      <a:pt x="19473" y="8936"/>
                    </a:lnTo>
                    <a:lnTo>
                      <a:pt x="19953" y="8615"/>
                    </a:lnTo>
                    <a:lnTo>
                      <a:pt x="20434" y="8254"/>
                    </a:lnTo>
                    <a:lnTo>
                      <a:pt x="20875" y="7854"/>
                    </a:lnTo>
                    <a:lnTo>
                      <a:pt x="21276" y="7413"/>
                    </a:lnTo>
                    <a:lnTo>
                      <a:pt x="21556" y="6932"/>
                    </a:lnTo>
                    <a:lnTo>
                      <a:pt x="21716" y="6652"/>
                    </a:lnTo>
                    <a:lnTo>
                      <a:pt x="21796" y="6411"/>
                    </a:lnTo>
                    <a:lnTo>
                      <a:pt x="21877" y="6131"/>
                    </a:lnTo>
                    <a:lnTo>
                      <a:pt x="21917" y="5850"/>
                    </a:lnTo>
                    <a:lnTo>
                      <a:pt x="21917" y="5530"/>
                    </a:lnTo>
                    <a:lnTo>
                      <a:pt x="21877" y="5129"/>
                    </a:lnTo>
                    <a:lnTo>
                      <a:pt x="21796" y="4729"/>
                    </a:lnTo>
                    <a:lnTo>
                      <a:pt x="21636" y="4328"/>
                    </a:lnTo>
                    <a:lnTo>
                      <a:pt x="21436" y="3967"/>
                    </a:lnTo>
                    <a:lnTo>
                      <a:pt x="21195" y="3607"/>
                    </a:lnTo>
                    <a:lnTo>
                      <a:pt x="21035" y="3487"/>
                    </a:lnTo>
                    <a:lnTo>
                      <a:pt x="20875" y="3366"/>
                    </a:lnTo>
                    <a:lnTo>
                      <a:pt x="20755" y="3286"/>
                    </a:lnTo>
                    <a:lnTo>
                      <a:pt x="20554" y="3206"/>
                    </a:lnTo>
                    <a:lnTo>
                      <a:pt x="12261" y="762"/>
                    </a:lnTo>
                    <a:lnTo>
                      <a:pt x="9576" y="402"/>
                    </a:lnTo>
                    <a:lnTo>
                      <a:pt x="6892" y="161"/>
                    </a:lnTo>
                    <a:lnTo>
                      <a:pt x="5009" y="41"/>
                    </a:lnTo>
                    <a:lnTo>
                      <a:pt x="39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1"/>
              <p:cNvSpPr/>
              <p:nvPr/>
            </p:nvSpPr>
            <p:spPr>
              <a:xfrm>
                <a:off x="5871375" y="2092725"/>
                <a:ext cx="547925" cy="255450"/>
              </a:xfrm>
              <a:custGeom>
                <a:avLst/>
                <a:gdLst/>
                <a:ahLst/>
                <a:cxnLst/>
                <a:rect l="l" t="t" r="r" b="b"/>
                <a:pathLst>
                  <a:path w="21917" h="10218" fill="none" extrusionOk="0">
                    <a:moveTo>
                      <a:pt x="361" y="6411"/>
                    </a:moveTo>
                    <a:lnTo>
                      <a:pt x="361" y="6411"/>
                    </a:lnTo>
                    <a:lnTo>
                      <a:pt x="241" y="5891"/>
                    </a:lnTo>
                    <a:lnTo>
                      <a:pt x="161" y="5410"/>
                    </a:lnTo>
                    <a:lnTo>
                      <a:pt x="161" y="5410"/>
                    </a:lnTo>
                    <a:lnTo>
                      <a:pt x="41" y="4608"/>
                    </a:lnTo>
                    <a:lnTo>
                      <a:pt x="1" y="3807"/>
                    </a:lnTo>
                    <a:lnTo>
                      <a:pt x="1" y="3406"/>
                    </a:lnTo>
                    <a:lnTo>
                      <a:pt x="1" y="3006"/>
                    </a:lnTo>
                    <a:lnTo>
                      <a:pt x="41" y="2645"/>
                    </a:lnTo>
                    <a:lnTo>
                      <a:pt x="161" y="2245"/>
                    </a:lnTo>
                    <a:lnTo>
                      <a:pt x="161" y="2245"/>
                    </a:lnTo>
                    <a:lnTo>
                      <a:pt x="321" y="1724"/>
                    </a:lnTo>
                    <a:lnTo>
                      <a:pt x="562" y="1323"/>
                    </a:lnTo>
                    <a:lnTo>
                      <a:pt x="882" y="962"/>
                    </a:lnTo>
                    <a:lnTo>
                      <a:pt x="1203" y="682"/>
                    </a:lnTo>
                    <a:lnTo>
                      <a:pt x="1603" y="442"/>
                    </a:lnTo>
                    <a:lnTo>
                      <a:pt x="2044" y="281"/>
                    </a:lnTo>
                    <a:lnTo>
                      <a:pt x="2485" y="161"/>
                    </a:lnTo>
                    <a:lnTo>
                      <a:pt x="2966" y="81"/>
                    </a:lnTo>
                    <a:lnTo>
                      <a:pt x="3446" y="1"/>
                    </a:lnTo>
                    <a:lnTo>
                      <a:pt x="3967" y="1"/>
                    </a:lnTo>
                    <a:lnTo>
                      <a:pt x="5009" y="41"/>
                    </a:lnTo>
                    <a:lnTo>
                      <a:pt x="6892" y="161"/>
                    </a:lnTo>
                    <a:lnTo>
                      <a:pt x="6892" y="161"/>
                    </a:lnTo>
                    <a:lnTo>
                      <a:pt x="9576" y="402"/>
                    </a:lnTo>
                    <a:lnTo>
                      <a:pt x="12261" y="762"/>
                    </a:lnTo>
                    <a:lnTo>
                      <a:pt x="20554" y="3206"/>
                    </a:lnTo>
                    <a:lnTo>
                      <a:pt x="20554" y="3206"/>
                    </a:lnTo>
                    <a:lnTo>
                      <a:pt x="20755" y="3286"/>
                    </a:lnTo>
                    <a:lnTo>
                      <a:pt x="20875" y="3366"/>
                    </a:lnTo>
                    <a:lnTo>
                      <a:pt x="21035" y="3487"/>
                    </a:lnTo>
                    <a:lnTo>
                      <a:pt x="21195" y="3607"/>
                    </a:lnTo>
                    <a:lnTo>
                      <a:pt x="21436" y="3967"/>
                    </a:lnTo>
                    <a:lnTo>
                      <a:pt x="21636" y="4328"/>
                    </a:lnTo>
                    <a:lnTo>
                      <a:pt x="21796" y="4729"/>
                    </a:lnTo>
                    <a:lnTo>
                      <a:pt x="21877" y="5129"/>
                    </a:lnTo>
                    <a:lnTo>
                      <a:pt x="21917" y="5530"/>
                    </a:lnTo>
                    <a:lnTo>
                      <a:pt x="21917" y="5850"/>
                    </a:lnTo>
                    <a:lnTo>
                      <a:pt x="21917" y="5850"/>
                    </a:lnTo>
                    <a:lnTo>
                      <a:pt x="21877" y="6131"/>
                    </a:lnTo>
                    <a:lnTo>
                      <a:pt x="21796" y="6411"/>
                    </a:lnTo>
                    <a:lnTo>
                      <a:pt x="21716" y="6652"/>
                    </a:lnTo>
                    <a:lnTo>
                      <a:pt x="21556" y="6932"/>
                    </a:lnTo>
                    <a:lnTo>
                      <a:pt x="21276" y="7413"/>
                    </a:lnTo>
                    <a:lnTo>
                      <a:pt x="20875" y="7854"/>
                    </a:lnTo>
                    <a:lnTo>
                      <a:pt x="20434" y="8254"/>
                    </a:lnTo>
                    <a:lnTo>
                      <a:pt x="19953" y="8615"/>
                    </a:lnTo>
                    <a:lnTo>
                      <a:pt x="19473" y="8936"/>
                    </a:lnTo>
                    <a:lnTo>
                      <a:pt x="18992" y="9216"/>
                    </a:lnTo>
                    <a:lnTo>
                      <a:pt x="18992" y="9216"/>
                    </a:lnTo>
                    <a:lnTo>
                      <a:pt x="18391" y="9456"/>
                    </a:lnTo>
                    <a:lnTo>
                      <a:pt x="17790" y="9657"/>
                    </a:lnTo>
                    <a:lnTo>
                      <a:pt x="17149" y="9817"/>
                    </a:lnTo>
                    <a:lnTo>
                      <a:pt x="16508" y="9937"/>
                    </a:lnTo>
                    <a:lnTo>
                      <a:pt x="15867" y="10017"/>
                    </a:lnTo>
                    <a:lnTo>
                      <a:pt x="15186" y="10097"/>
                    </a:lnTo>
                    <a:lnTo>
                      <a:pt x="13863" y="10178"/>
                    </a:lnTo>
                    <a:lnTo>
                      <a:pt x="13863" y="10178"/>
                    </a:lnTo>
                    <a:lnTo>
                      <a:pt x="11980" y="10218"/>
                    </a:lnTo>
                    <a:lnTo>
                      <a:pt x="10097" y="10218"/>
                    </a:lnTo>
                    <a:lnTo>
                      <a:pt x="8174" y="10137"/>
                    </a:lnTo>
                    <a:lnTo>
                      <a:pt x="6291" y="10017"/>
                    </a:lnTo>
                    <a:lnTo>
                      <a:pt x="6291" y="10017"/>
                    </a:lnTo>
                    <a:lnTo>
                      <a:pt x="5490" y="9937"/>
                    </a:lnTo>
                    <a:lnTo>
                      <a:pt x="4688" y="9857"/>
                    </a:lnTo>
                    <a:lnTo>
                      <a:pt x="3927" y="9697"/>
                    </a:lnTo>
                    <a:lnTo>
                      <a:pt x="3166" y="9456"/>
                    </a:lnTo>
                    <a:lnTo>
                      <a:pt x="3166" y="9456"/>
                    </a:lnTo>
                    <a:lnTo>
                      <a:pt x="2765" y="9296"/>
                    </a:lnTo>
                    <a:lnTo>
                      <a:pt x="2405" y="9136"/>
                    </a:lnTo>
                    <a:lnTo>
                      <a:pt x="2084" y="8936"/>
                    </a:lnTo>
                    <a:lnTo>
                      <a:pt x="1764" y="8695"/>
                    </a:lnTo>
                    <a:lnTo>
                      <a:pt x="1443" y="8415"/>
                    </a:lnTo>
                    <a:lnTo>
                      <a:pt x="1163" y="8134"/>
                    </a:lnTo>
                    <a:lnTo>
                      <a:pt x="922" y="7814"/>
                    </a:lnTo>
                    <a:lnTo>
                      <a:pt x="722" y="7493"/>
                    </a:lnTo>
                    <a:lnTo>
                      <a:pt x="722" y="7493"/>
                    </a:lnTo>
                    <a:lnTo>
                      <a:pt x="481" y="6972"/>
                    </a:lnTo>
                    <a:lnTo>
                      <a:pt x="361" y="641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1"/>
              <p:cNvSpPr/>
              <p:nvPr/>
            </p:nvSpPr>
            <p:spPr>
              <a:xfrm>
                <a:off x="5807275" y="2153825"/>
                <a:ext cx="196350" cy="215375"/>
              </a:xfrm>
              <a:custGeom>
                <a:avLst/>
                <a:gdLst/>
                <a:ahLst/>
                <a:cxnLst/>
                <a:rect l="l" t="t" r="r" b="b"/>
                <a:pathLst>
                  <a:path w="7854" h="8615" extrusionOk="0">
                    <a:moveTo>
                      <a:pt x="7733" y="1"/>
                    </a:moveTo>
                    <a:lnTo>
                      <a:pt x="6731" y="442"/>
                    </a:lnTo>
                    <a:lnTo>
                      <a:pt x="5770" y="922"/>
                    </a:lnTo>
                    <a:lnTo>
                      <a:pt x="4848" y="1523"/>
                    </a:lnTo>
                    <a:lnTo>
                      <a:pt x="4007" y="2164"/>
                    </a:lnTo>
                    <a:lnTo>
                      <a:pt x="4047" y="2164"/>
                    </a:lnTo>
                    <a:lnTo>
                      <a:pt x="4087" y="2204"/>
                    </a:lnTo>
                    <a:lnTo>
                      <a:pt x="4127" y="2325"/>
                    </a:lnTo>
                    <a:lnTo>
                      <a:pt x="4087" y="2445"/>
                    </a:lnTo>
                    <a:lnTo>
                      <a:pt x="4047" y="2605"/>
                    </a:lnTo>
                    <a:lnTo>
                      <a:pt x="3246" y="3887"/>
                    </a:lnTo>
                    <a:lnTo>
                      <a:pt x="2845" y="4528"/>
                    </a:lnTo>
                    <a:lnTo>
                      <a:pt x="2404" y="5169"/>
                    </a:lnTo>
                    <a:lnTo>
                      <a:pt x="1964" y="5770"/>
                    </a:lnTo>
                    <a:lnTo>
                      <a:pt x="1483" y="6331"/>
                    </a:lnTo>
                    <a:lnTo>
                      <a:pt x="922" y="6852"/>
                    </a:lnTo>
                    <a:lnTo>
                      <a:pt x="321" y="7333"/>
                    </a:lnTo>
                    <a:lnTo>
                      <a:pt x="161" y="7453"/>
                    </a:lnTo>
                    <a:lnTo>
                      <a:pt x="40" y="7573"/>
                    </a:lnTo>
                    <a:lnTo>
                      <a:pt x="0" y="7734"/>
                    </a:lnTo>
                    <a:lnTo>
                      <a:pt x="0" y="7894"/>
                    </a:lnTo>
                    <a:lnTo>
                      <a:pt x="40" y="8054"/>
                    </a:lnTo>
                    <a:lnTo>
                      <a:pt x="121" y="8214"/>
                    </a:lnTo>
                    <a:lnTo>
                      <a:pt x="201" y="8335"/>
                    </a:lnTo>
                    <a:lnTo>
                      <a:pt x="361" y="8455"/>
                    </a:lnTo>
                    <a:lnTo>
                      <a:pt x="641" y="8615"/>
                    </a:lnTo>
                    <a:lnTo>
                      <a:pt x="641" y="8535"/>
                    </a:lnTo>
                    <a:lnTo>
                      <a:pt x="641" y="8455"/>
                    </a:lnTo>
                    <a:lnTo>
                      <a:pt x="762" y="8335"/>
                    </a:lnTo>
                    <a:lnTo>
                      <a:pt x="922" y="8254"/>
                    </a:lnTo>
                    <a:lnTo>
                      <a:pt x="1082" y="8214"/>
                    </a:lnTo>
                    <a:lnTo>
                      <a:pt x="1723" y="8014"/>
                    </a:lnTo>
                    <a:lnTo>
                      <a:pt x="2324" y="7774"/>
                    </a:lnTo>
                    <a:lnTo>
                      <a:pt x="2925" y="7453"/>
                    </a:lnTo>
                    <a:lnTo>
                      <a:pt x="3526" y="7173"/>
                    </a:lnTo>
                    <a:lnTo>
                      <a:pt x="4648" y="6572"/>
                    </a:lnTo>
                    <a:lnTo>
                      <a:pt x="4728" y="6532"/>
                    </a:lnTo>
                    <a:lnTo>
                      <a:pt x="4808" y="6451"/>
                    </a:lnTo>
                    <a:lnTo>
                      <a:pt x="4888" y="6291"/>
                    </a:lnTo>
                    <a:lnTo>
                      <a:pt x="4969" y="6091"/>
                    </a:lnTo>
                    <a:lnTo>
                      <a:pt x="5129" y="5690"/>
                    </a:lnTo>
                    <a:lnTo>
                      <a:pt x="5289" y="5249"/>
                    </a:lnTo>
                    <a:lnTo>
                      <a:pt x="5449" y="4769"/>
                    </a:lnTo>
                    <a:lnTo>
                      <a:pt x="5730" y="4048"/>
                    </a:lnTo>
                    <a:lnTo>
                      <a:pt x="6010" y="3366"/>
                    </a:lnTo>
                    <a:lnTo>
                      <a:pt x="6291" y="2645"/>
                    </a:lnTo>
                    <a:lnTo>
                      <a:pt x="6571" y="1924"/>
                    </a:lnTo>
                    <a:lnTo>
                      <a:pt x="6691" y="1403"/>
                    </a:lnTo>
                    <a:lnTo>
                      <a:pt x="6812" y="1163"/>
                    </a:lnTo>
                    <a:lnTo>
                      <a:pt x="6932" y="922"/>
                    </a:lnTo>
                    <a:lnTo>
                      <a:pt x="6932" y="882"/>
                    </a:lnTo>
                    <a:lnTo>
                      <a:pt x="7132" y="682"/>
                    </a:lnTo>
                    <a:lnTo>
                      <a:pt x="7332" y="562"/>
                    </a:lnTo>
                    <a:lnTo>
                      <a:pt x="7573" y="442"/>
                    </a:lnTo>
                    <a:lnTo>
                      <a:pt x="7813" y="442"/>
                    </a:lnTo>
                    <a:lnTo>
                      <a:pt x="7853" y="321"/>
                    </a:lnTo>
                    <a:lnTo>
                      <a:pt x="7853" y="201"/>
                    </a:lnTo>
                    <a:lnTo>
                      <a:pt x="7813" y="121"/>
                    </a:lnTo>
                    <a:lnTo>
                      <a:pt x="773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1"/>
              <p:cNvSpPr/>
              <p:nvPr/>
            </p:nvSpPr>
            <p:spPr>
              <a:xfrm>
                <a:off x="6090750" y="2286050"/>
                <a:ext cx="210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842" h="1283" extrusionOk="0">
                    <a:moveTo>
                      <a:pt x="321" y="1"/>
                    </a:moveTo>
                    <a:lnTo>
                      <a:pt x="240" y="41"/>
                    </a:lnTo>
                    <a:lnTo>
                      <a:pt x="120" y="201"/>
                    </a:lnTo>
                    <a:lnTo>
                      <a:pt x="40" y="401"/>
                    </a:lnTo>
                    <a:lnTo>
                      <a:pt x="0" y="642"/>
                    </a:lnTo>
                    <a:lnTo>
                      <a:pt x="40" y="882"/>
                    </a:lnTo>
                    <a:lnTo>
                      <a:pt x="120" y="1082"/>
                    </a:lnTo>
                    <a:lnTo>
                      <a:pt x="240" y="1243"/>
                    </a:lnTo>
                    <a:lnTo>
                      <a:pt x="321" y="1283"/>
                    </a:lnTo>
                    <a:lnTo>
                      <a:pt x="521" y="1283"/>
                    </a:lnTo>
                    <a:lnTo>
                      <a:pt x="601" y="1243"/>
                    </a:lnTo>
                    <a:lnTo>
                      <a:pt x="721" y="1082"/>
                    </a:lnTo>
                    <a:lnTo>
                      <a:pt x="801" y="882"/>
                    </a:lnTo>
                    <a:lnTo>
                      <a:pt x="841" y="642"/>
                    </a:lnTo>
                    <a:lnTo>
                      <a:pt x="801" y="401"/>
                    </a:lnTo>
                    <a:lnTo>
                      <a:pt x="721" y="201"/>
                    </a:lnTo>
                    <a:lnTo>
                      <a:pt x="601" y="41"/>
                    </a:lnTo>
                    <a:lnTo>
                      <a:pt x="52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1"/>
              <p:cNvSpPr/>
              <p:nvPr/>
            </p:nvSpPr>
            <p:spPr>
              <a:xfrm>
                <a:off x="6221950" y="2302075"/>
                <a:ext cx="22075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283" extrusionOk="0">
                    <a:moveTo>
                      <a:pt x="441" y="1"/>
                    </a:moveTo>
                    <a:lnTo>
                      <a:pt x="361" y="41"/>
                    </a:lnTo>
                    <a:lnTo>
                      <a:pt x="201" y="161"/>
                    </a:lnTo>
                    <a:lnTo>
                      <a:pt x="81" y="321"/>
                    </a:lnTo>
                    <a:lnTo>
                      <a:pt x="1" y="562"/>
                    </a:lnTo>
                    <a:lnTo>
                      <a:pt x="1" y="842"/>
                    </a:lnTo>
                    <a:lnTo>
                      <a:pt x="81" y="1042"/>
                    </a:lnTo>
                    <a:lnTo>
                      <a:pt x="201" y="1203"/>
                    </a:lnTo>
                    <a:lnTo>
                      <a:pt x="241" y="1243"/>
                    </a:lnTo>
                    <a:lnTo>
                      <a:pt x="361" y="1283"/>
                    </a:lnTo>
                    <a:lnTo>
                      <a:pt x="441" y="1283"/>
                    </a:lnTo>
                    <a:lnTo>
                      <a:pt x="522" y="1243"/>
                    </a:lnTo>
                    <a:lnTo>
                      <a:pt x="682" y="1122"/>
                    </a:lnTo>
                    <a:lnTo>
                      <a:pt x="802" y="962"/>
                    </a:lnTo>
                    <a:lnTo>
                      <a:pt x="882" y="722"/>
                    </a:lnTo>
                    <a:lnTo>
                      <a:pt x="882" y="441"/>
                    </a:lnTo>
                    <a:lnTo>
                      <a:pt x="802" y="241"/>
                    </a:lnTo>
                    <a:lnTo>
                      <a:pt x="682" y="81"/>
                    </a:lnTo>
                    <a:lnTo>
                      <a:pt x="602" y="41"/>
                    </a:lnTo>
                    <a:lnTo>
                      <a:pt x="52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1"/>
              <p:cNvSpPr/>
              <p:nvPr/>
            </p:nvSpPr>
            <p:spPr>
              <a:xfrm>
                <a:off x="6135825" y="1953500"/>
                <a:ext cx="114200" cy="148275"/>
              </a:xfrm>
              <a:custGeom>
                <a:avLst/>
                <a:gdLst/>
                <a:ahLst/>
                <a:cxnLst/>
                <a:rect l="l" t="t" r="r" b="b"/>
                <a:pathLst>
                  <a:path w="4568" h="5931" extrusionOk="0">
                    <a:moveTo>
                      <a:pt x="2684" y="1"/>
                    </a:moveTo>
                    <a:lnTo>
                      <a:pt x="2524" y="81"/>
                    </a:lnTo>
                    <a:lnTo>
                      <a:pt x="561" y="1283"/>
                    </a:lnTo>
                    <a:lnTo>
                      <a:pt x="481" y="1363"/>
                    </a:lnTo>
                    <a:lnTo>
                      <a:pt x="401" y="1443"/>
                    </a:lnTo>
                    <a:lnTo>
                      <a:pt x="361" y="1563"/>
                    </a:lnTo>
                    <a:lnTo>
                      <a:pt x="321" y="1684"/>
                    </a:lnTo>
                    <a:lnTo>
                      <a:pt x="0" y="4688"/>
                    </a:lnTo>
                    <a:lnTo>
                      <a:pt x="481" y="5209"/>
                    </a:lnTo>
                    <a:lnTo>
                      <a:pt x="3486" y="5930"/>
                    </a:lnTo>
                    <a:lnTo>
                      <a:pt x="4127" y="5490"/>
                    </a:lnTo>
                    <a:lnTo>
                      <a:pt x="4568" y="2645"/>
                    </a:lnTo>
                    <a:lnTo>
                      <a:pt x="4568" y="2445"/>
                    </a:lnTo>
                    <a:lnTo>
                      <a:pt x="4487" y="2284"/>
                    </a:lnTo>
                    <a:lnTo>
                      <a:pt x="3205" y="241"/>
                    </a:lnTo>
                    <a:lnTo>
                      <a:pt x="3045" y="81"/>
                    </a:lnTo>
                    <a:lnTo>
                      <a:pt x="288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1"/>
              <p:cNvSpPr/>
              <p:nvPr/>
            </p:nvSpPr>
            <p:spPr>
              <a:xfrm>
                <a:off x="6133800" y="1951500"/>
                <a:ext cx="118225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6091" extrusionOk="0">
                    <a:moveTo>
                      <a:pt x="2926" y="161"/>
                    </a:moveTo>
                    <a:lnTo>
                      <a:pt x="3046" y="201"/>
                    </a:lnTo>
                    <a:lnTo>
                      <a:pt x="3126" y="281"/>
                    </a:lnTo>
                    <a:lnTo>
                      <a:pt x="3206" y="361"/>
                    </a:lnTo>
                    <a:lnTo>
                      <a:pt x="4528" y="2405"/>
                    </a:lnTo>
                    <a:lnTo>
                      <a:pt x="4568" y="2525"/>
                    </a:lnTo>
                    <a:lnTo>
                      <a:pt x="4568" y="2645"/>
                    </a:lnTo>
                    <a:lnTo>
                      <a:pt x="4568" y="2725"/>
                    </a:lnTo>
                    <a:lnTo>
                      <a:pt x="4128" y="5490"/>
                    </a:lnTo>
                    <a:lnTo>
                      <a:pt x="3567" y="5890"/>
                    </a:lnTo>
                    <a:lnTo>
                      <a:pt x="602" y="5209"/>
                    </a:lnTo>
                    <a:lnTo>
                      <a:pt x="161" y="4768"/>
                    </a:lnTo>
                    <a:lnTo>
                      <a:pt x="482" y="1764"/>
                    </a:lnTo>
                    <a:lnTo>
                      <a:pt x="562" y="1563"/>
                    </a:lnTo>
                    <a:lnTo>
                      <a:pt x="682" y="1443"/>
                    </a:lnTo>
                    <a:lnTo>
                      <a:pt x="2645" y="201"/>
                    </a:lnTo>
                    <a:lnTo>
                      <a:pt x="2725" y="161"/>
                    </a:lnTo>
                    <a:close/>
                    <a:moveTo>
                      <a:pt x="2685" y="1"/>
                    </a:moveTo>
                    <a:lnTo>
                      <a:pt x="2565" y="81"/>
                    </a:lnTo>
                    <a:lnTo>
                      <a:pt x="602" y="1283"/>
                    </a:lnTo>
                    <a:lnTo>
                      <a:pt x="482" y="1363"/>
                    </a:lnTo>
                    <a:lnTo>
                      <a:pt x="402" y="1483"/>
                    </a:lnTo>
                    <a:lnTo>
                      <a:pt x="361" y="1603"/>
                    </a:lnTo>
                    <a:lnTo>
                      <a:pt x="321" y="1764"/>
                    </a:lnTo>
                    <a:lnTo>
                      <a:pt x="1" y="4808"/>
                    </a:lnTo>
                    <a:lnTo>
                      <a:pt x="522" y="5369"/>
                    </a:lnTo>
                    <a:lnTo>
                      <a:pt x="562" y="5369"/>
                    </a:lnTo>
                    <a:lnTo>
                      <a:pt x="3607" y="6091"/>
                    </a:lnTo>
                    <a:lnTo>
                      <a:pt x="4288" y="5610"/>
                    </a:lnTo>
                    <a:lnTo>
                      <a:pt x="4729" y="2725"/>
                    </a:lnTo>
                    <a:lnTo>
                      <a:pt x="4729" y="2645"/>
                    </a:lnTo>
                    <a:lnTo>
                      <a:pt x="4729" y="2485"/>
                    </a:lnTo>
                    <a:lnTo>
                      <a:pt x="4649" y="2324"/>
                    </a:lnTo>
                    <a:lnTo>
                      <a:pt x="3326" y="281"/>
                    </a:lnTo>
                    <a:lnTo>
                      <a:pt x="3246" y="161"/>
                    </a:lnTo>
                    <a:lnTo>
                      <a:pt x="3126" y="81"/>
                    </a:lnTo>
                    <a:lnTo>
                      <a:pt x="29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1"/>
              <p:cNvSpPr/>
              <p:nvPr/>
            </p:nvSpPr>
            <p:spPr>
              <a:xfrm>
                <a:off x="6139825" y="1952500"/>
                <a:ext cx="114200" cy="148275"/>
              </a:xfrm>
              <a:custGeom>
                <a:avLst/>
                <a:gdLst/>
                <a:ahLst/>
                <a:cxnLst/>
                <a:rect l="l" t="t" r="r" b="b"/>
                <a:pathLst>
                  <a:path w="4568" h="5931" extrusionOk="0">
                    <a:moveTo>
                      <a:pt x="2685" y="1"/>
                    </a:moveTo>
                    <a:lnTo>
                      <a:pt x="2524" y="81"/>
                    </a:lnTo>
                    <a:lnTo>
                      <a:pt x="561" y="1283"/>
                    </a:lnTo>
                    <a:lnTo>
                      <a:pt x="481" y="1363"/>
                    </a:lnTo>
                    <a:lnTo>
                      <a:pt x="401" y="1443"/>
                    </a:lnTo>
                    <a:lnTo>
                      <a:pt x="361" y="1563"/>
                    </a:lnTo>
                    <a:lnTo>
                      <a:pt x="321" y="1683"/>
                    </a:lnTo>
                    <a:lnTo>
                      <a:pt x="0" y="4688"/>
                    </a:lnTo>
                    <a:lnTo>
                      <a:pt x="481" y="5209"/>
                    </a:lnTo>
                    <a:lnTo>
                      <a:pt x="3526" y="5930"/>
                    </a:lnTo>
                    <a:lnTo>
                      <a:pt x="4127" y="5490"/>
                    </a:lnTo>
                    <a:lnTo>
                      <a:pt x="4568" y="2645"/>
                    </a:lnTo>
                    <a:lnTo>
                      <a:pt x="4568" y="2445"/>
                    </a:lnTo>
                    <a:lnTo>
                      <a:pt x="4488" y="2284"/>
                    </a:lnTo>
                    <a:lnTo>
                      <a:pt x="3206" y="241"/>
                    </a:lnTo>
                    <a:lnTo>
                      <a:pt x="3045" y="81"/>
                    </a:lnTo>
                    <a:lnTo>
                      <a:pt x="28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1"/>
              <p:cNvSpPr/>
              <p:nvPr/>
            </p:nvSpPr>
            <p:spPr>
              <a:xfrm>
                <a:off x="6137825" y="1950500"/>
                <a:ext cx="118200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6091" extrusionOk="0">
                    <a:moveTo>
                      <a:pt x="2925" y="161"/>
                    </a:moveTo>
                    <a:lnTo>
                      <a:pt x="3045" y="201"/>
                    </a:lnTo>
                    <a:lnTo>
                      <a:pt x="3125" y="281"/>
                    </a:lnTo>
                    <a:lnTo>
                      <a:pt x="3205" y="361"/>
                    </a:lnTo>
                    <a:lnTo>
                      <a:pt x="4528" y="2404"/>
                    </a:lnTo>
                    <a:lnTo>
                      <a:pt x="4568" y="2525"/>
                    </a:lnTo>
                    <a:lnTo>
                      <a:pt x="4568" y="2645"/>
                    </a:lnTo>
                    <a:lnTo>
                      <a:pt x="4568" y="2725"/>
                    </a:lnTo>
                    <a:lnTo>
                      <a:pt x="4127" y="5490"/>
                    </a:lnTo>
                    <a:lnTo>
                      <a:pt x="3566" y="5890"/>
                    </a:lnTo>
                    <a:lnTo>
                      <a:pt x="601" y="5209"/>
                    </a:lnTo>
                    <a:lnTo>
                      <a:pt x="160" y="4768"/>
                    </a:lnTo>
                    <a:lnTo>
                      <a:pt x="481" y="1763"/>
                    </a:lnTo>
                    <a:lnTo>
                      <a:pt x="561" y="1563"/>
                    </a:lnTo>
                    <a:lnTo>
                      <a:pt x="681" y="1443"/>
                    </a:lnTo>
                    <a:lnTo>
                      <a:pt x="2645" y="201"/>
                    </a:lnTo>
                    <a:lnTo>
                      <a:pt x="2765" y="161"/>
                    </a:lnTo>
                    <a:close/>
                    <a:moveTo>
                      <a:pt x="2685" y="1"/>
                    </a:moveTo>
                    <a:lnTo>
                      <a:pt x="2564" y="81"/>
                    </a:lnTo>
                    <a:lnTo>
                      <a:pt x="601" y="1283"/>
                    </a:lnTo>
                    <a:lnTo>
                      <a:pt x="481" y="1363"/>
                    </a:lnTo>
                    <a:lnTo>
                      <a:pt x="401" y="1483"/>
                    </a:lnTo>
                    <a:lnTo>
                      <a:pt x="361" y="1603"/>
                    </a:lnTo>
                    <a:lnTo>
                      <a:pt x="321" y="1723"/>
                    </a:lnTo>
                    <a:lnTo>
                      <a:pt x="0" y="4808"/>
                    </a:lnTo>
                    <a:lnTo>
                      <a:pt x="521" y="5369"/>
                    </a:lnTo>
                    <a:lnTo>
                      <a:pt x="561" y="5369"/>
                    </a:lnTo>
                    <a:lnTo>
                      <a:pt x="3606" y="6091"/>
                    </a:lnTo>
                    <a:lnTo>
                      <a:pt x="4287" y="5610"/>
                    </a:lnTo>
                    <a:lnTo>
                      <a:pt x="4728" y="2725"/>
                    </a:lnTo>
                    <a:lnTo>
                      <a:pt x="4728" y="2645"/>
                    </a:lnTo>
                    <a:lnTo>
                      <a:pt x="4728" y="2485"/>
                    </a:lnTo>
                    <a:lnTo>
                      <a:pt x="4648" y="2324"/>
                    </a:lnTo>
                    <a:lnTo>
                      <a:pt x="3326" y="281"/>
                    </a:lnTo>
                    <a:lnTo>
                      <a:pt x="3245" y="161"/>
                    </a:lnTo>
                    <a:lnTo>
                      <a:pt x="3125" y="81"/>
                    </a:lnTo>
                    <a:lnTo>
                      <a:pt x="30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1"/>
              <p:cNvSpPr/>
              <p:nvPr/>
            </p:nvSpPr>
            <p:spPr>
              <a:xfrm>
                <a:off x="5987575" y="2130800"/>
                <a:ext cx="356600" cy="339575"/>
              </a:xfrm>
              <a:custGeom>
                <a:avLst/>
                <a:gdLst/>
                <a:ahLst/>
                <a:cxnLst/>
                <a:rect l="l" t="t" r="r" b="b"/>
                <a:pathLst>
                  <a:path w="14264" h="13583" extrusionOk="0">
                    <a:moveTo>
                      <a:pt x="6331" y="0"/>
                    </a:moveTo>
                    <a:lnTo>
                      <a:pt x="5329" y="80"/>
                    </a:lnTo>
                    <a:lnTo>
                      <a:pt x="4367" y="201"/>
                    </a:lnTo>
                    <a:lnTo>
                      <a:pt x="3486" y="401"/>
                    </a:lnTo>
                    <a:lnTo>
                      <a:pt x="2645" y="601"/>
                    </a:lnTo>
                    <a:lnTo>
                      <a:pt x="1964" y="842"/>
                    </a:lnTo>
                    <a:lnTo>
                      <a:pt x="1403" y="1082"/>
                    </a:lnTo>
                    <a:lnTo>
                      <a:pt x="1202" y="1202"/>
                    </a:lnTo>
                    <a:lnTo>
                      <a:pt x="1002" y="1323"/>
                    </a:lnTo>
                    <a:lnTo>
                      <a:pt x="641" y="1643"/>
                    </a:lnTo>
                    <a:lnTo>
                      <a:pt x="401" y="2004"/>
                    </a:lnTo>
                    <a:lnTo>
                      <a:pt x="241" y="2324"/>
                    </a:lnTo>
                    <a:lnTo>
                      <a:pt x="120" y="2605"/>
                    </a:lnTo>
                    <a:lnTo>
                      <a:pt x="40" y="2885"/>
                    </a:lnTo>
                    <a:lnTo>
                      <a:pt x="0" y="3085"/>
                    </a:lnTo>
                    <a:lnTo>
                      <a:pt x="641" y="9296"/>
                    </a:lnTo>
                    <a:lnTo>
                      <a:pt x="882" y="11219"/>
                    </a:lnTo>
                    <a:lnTo>
                      <a:pt x="10417" y="13583"/>
                    </a:lnTo>
                    <a:lnTo>
                      <a:pt x="11018" y="12381"/>
                    </a:lnTo>
                    <a:lnTo>
                      <a:pt x="11659" y="11099"/>
                    </a:lnTo>
                    <a:lnTo>
                      <a:pt x="12381" y="9616"/>
                    </a:lnTo>
                    <a:lnTo>
                      <a:pt x="13102" y="8013"/>
                    </a:lnTo>
                    <a:lnTo>
                      <a:pt x="13703" y="6451"/>
                    </a:lnTo>
                    <a:lnTo>
                      <a:pt x="13943" y="5770"/>
                    </a:lnTo>
                    <a:lnTo>
                      <a:pt x="14144" y="5129"/>
                    </a:lnTo>
                    <a:lnTo>
                      <a:pt x="14264" y="4568"/>
                    </a:lnTo>
                    <a:lnTo>
                      <a:pt x="14264" y="4127"/>
                    </a:lnTo>
                    <a:lnTo>
                      <a:pt x="14224" y="3767"/>
                    </a:lnTo>
                    <a:lnTo>
                      <a:pt x="14103" y="3406"/>
                    </a:lnTo>
                    <a:lnTo>
                      <a:pt x="13943" y="3045"/>
                    </a:lnTo>
                    <a:lnTo>
                      <a:pt x="13703" y="2725"/>
                    </a:lnTo>
                    <a:lnTo>
                      <a:pt x="13422" y="2404"/>
                    </a:lnTo>
                    <a:lnTo>
                      <a:pt x="13102" y="2124"/>
                    </a:lnTo>
                    <a:lnTo>
                      <a:pt x="12781" y="1843"/>
                    </a:lnTo>
                    <a:lnTo>
                      <a:pt x="12381" y="1563"/>
                    </a:lnTo>
                    <a:lnTo>
                      <a:pt x="11940" y="1323"/>
                    </a:lnTo>
                    <a:lnTo>
                      <a:pt x="11499" y="1082"/>
                    </a:lnTo>
                    <a:lnTo>
                      <a:pt x="11018" y="882"/>
                    </a:lnTo>
                    <a:lnTo>
                      <a:pt x="10538" y="722"/>
                    </a:lnTo>
                    <a:lnTo>
                      <a:pt x="9496" y="401"/>
                    </a:lnTo>
                    <a:lnTo>
                      <a:pt x="8454" y="161"/>
                    </a:lnTo>
                    <a:lnTo>
                      <a:pt x="7933" y="80"/>
                    </a:lnTo>
                    <a:lnTo>
                      <a:pt x="7412" y="40"/>
                    </a:lnTo>
                    <a:lnTo>
                      <a:pt x="68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1"/>
              <p:cNvSpPr/>
              <p:nvPr/>
            </p:nvSpPr>
            <p:spPr>
              <a:xfrm>
                <a:off x="5987575" y="2130800"/>
                <a:ext cx="356600" cy="339575"/>
              </a:xfrm>
              <a:custGeom>
                <a:avLst/>
                <a:gdLst/>
                <a:ahLst/>
                <a:cxnLst/>
                <a:rect l="l" t="t" r="r" b="b"/>
                <a:pathLst>
                  <a:path w="14264" h="13583" fill="none" extrusionOk="0">
                    <a:moveTo>
                      <a:pt x="641" y="9296"/>
                    </a:moveTo>
                    <a:lnTo>
                      <a:pt x="0" y="3085"/>
                    </a:lnTo>
                    <a:lnTo>
                      <a:pt x="0" y="3085"/>
                    </a:lnTo>
                    <a:lnTo>
                      <a:pt x="40" y="2885"/>
                    </a:lnTo>
                    <a:lnTo>
                      <a:pt x="120" y="2605"/>
                    </a:lnTo>
                    <a:lnTo>
                      <a:pt x="241" y="2324"/>
                    </a:lnTo>
                    <a:lnTo>
                      <a:pt x="401" y="2004"/>
                    </a:lnTo>
                    <a:lnTo>
                      <a:pt x="641" y="1643"/>
                    </a:lnTo>
                    <a:lnTo>
                      <a:pt x="1002" y="1323"/>
                    </a:lnTo>
                    <a:lnTo>
                      <a:pt x="1202" y="1202"/>
                    </a:lnTo>
                    <a:lnTo>
                      <a:pt x="1403" y="1082"/>
                    </a:lnTo>
                    <a:lnTo>
                      <a:pt x="1403" y="1082"/>
                    </a:lnTo>
                    <a:lnTo>
                      <a:pt x="1964" y="842"/>
                    </a:lnTo>
                    <a:lnTo>
                      <a:pt x="2645" y="601"/>
                    </a:lnTo>
                    <a:lnTo>
                      <a:pt x="3486" y="401"/>
                    </a:lnTo>
                    <a:lnTo>
                      <a:pt x="4367" y="201"/>
                    </a:lnTo>
                    <a:lnTo>
                      <a:pt x="5329" y="80"/>
                    </a:lnTo>
                    <a:lnTo>
                      <a:pt x="6331" y="0"/>
                    </a:lnTo>
                    <a:lnTo>
                      <a:pt x="6892" y="0"/>
                    </a:lnTo>
                    <a:lnTo>
                      <a:pt x="7412" y="40"/>
                    </a:lnTo>
                    <a:lnTo>
                      <a:pt x="7933" y="80"/>
                    </a:lnTo>
                    <a:lnTo>
                      <a:pt x="8454" y="161"/>
                    </a:lnTo>
                    <a:lnTo>
                      <a:pt x="8454" y="161"/>
                    </a:lnTo>
                    <a:lnTo>
                      <a:pt x="9496" y="401"/>
                    </a:lnTo>
                    <a:lnTo>
                      <a:pt x="10538" y="722"/>
                    </a:lnTo>
                    <a:lnTo>
                      <a:pt x="11018" y="882"/>
                    </a:lnTo>
                    <a:lnTo>
                      <a:pt x="11499" y="1082"/>
                    </a:lnTo>
                    <a:lnTo>
                      <a:pt x="11940" y="1323"/>
                    </a:lnTo>
                    <a:lnTo>
                      <a:pt x="12381" y="1563"/>
                    </a:lnTo>
                    <a:lnTo>
                      <a:pt x="12781" y="1843"/>
                    </a:lnTo>
                    <a:lnTo>
                      <a:pt x="13102" y="2124"/>
                    </a:lnTo>
                    <a:lnTo>
                      <a:pt x="13422" y="2404"/>
                    </a:lnTo>
                    <a:lnTo>
                      <a:pt x="13703" y="2725"/>
                    </a:lnTo>
                    <a:lnTo>
                      <a:pt x="13943" y="3045"/>
                    </a:lnTo>
                    <a:lnTo>
                      <a:pt x="14103" y="3406"/>
                    </a:lnTo>
                    <a:lnTo>
                      <a:pt x="14224" y="3767"/>
                    </a:lnTo>
                    <a:lnTo>
                      <a:pt x="14264" y="4127"/>
                    </a:lnTo>
                    <a:lnTo>
                      <a:pt x="14264" y="4127"/>
                    </a:lnTo>
                    <a:lnTo>
                      <a:pt x="14264" y="4568"/>
                    </a:lnTo>
                    <a:lnTo>
                      <a:pt x="14144" y="5129"/>
                    </a:lnTo>
                    <a:lnTo>
                      <a:pt x="13943" y="5770"/>
                    </a:lnTo>
                    <a:lnTo>
                      <a:pt x="13703" y="6451"/>
                    </a:lnTo>
                    <a:lnTo>
                      <a:pt x="13102" y="8013"/>
                    </a:lnTo>
                    <a:lnTo>
                      <a:pt x="12381" y="9616"/>
                    </a:lnTo>
                    <a:lnTo>
                      <a:pt x="11659" y="11099"/>
                    </a:lnTo>
                    <a:lnTo>
                      <a:pt x="11018" y="12381"/>
                    </a:lnTo>
                    <a:lnTo>
                      <a:pt x="10417" y="13583"/>
                    </a:lnTo>
                    <a:lnTo>
                      <a:pt x="882" y="11219"/>
                    </a:lnTo>
                    <a:lnTo>
                      <a:pt x="641" y="929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1"/>
              <p:cNvSpPr/>
              <p:nvPr/>
            </p:nvSpPr>
            <p:spPr>
              <a:xfrm>
                <a:off x="5970550" y="2318100"/>
                <a:ext cx="365625" cy="223400"/>
              </a:xfrm>
              <a:custGeom>
                <a:avLst/>
                <a:gdLst/>
                <a:ahLst/>
                <a:cxnLst/>
                <a:rect l="l" t="t" r="r" b="b"/>
                <a:pathLst>
                  <a:path w="14625" h="8936" extrusionOk="0">
                    <a:moveTo>
                      <a:pt x="7613" y="1"/>
                    </a:moveTo>
                    <a:lnTo>
                      <a:pt x="7332" y="81"/>
                    </a:lnTo>
                    <a:lnTo>
                      <a:pt x="7012" y="201"/>
                    </a:lnTo>
                    <a:lnTo>
                      <a:pt x="6651" y="401"/>
                    </a:lnTo>
                    <a:lnTo>
                      <a:pt x="6291" y="642"/>
                    </a:lnTo>
                    <a:lnTo>
                      <a:pt x="5730" y="1163"/>
                    </a:lnTo>
                    <a:lnTo>
                      <a:pt x="5209" y="1603"/>
                    </a:lnTo>
                    <a:lnTo>
                      <a:pt x="4728" y="2124"/>
                    </a:lnTo>
                    <a:lnTo>
                      <a:pt x="3566" y="1844"/>
                    </a:lnTo>
                    <a:lnTo>
                      <a:pt x="3326" y="1764"/>
                    </a:lnTo>
                    <a:lnTo>
                      <a:pt x="3045" y="1723"/>
                    </a:lnTo>
                    <a:lnTo>
                      <a:pt x="2765" y="1764"/>
                    </a:lnTo>
                    <a:lnTo>
                      <a:pt x="2524" y="1884"/>
                    </a:lnTo>
                    <a:lnTo>
                      <a:pt x="0" y="3406"/>
                    </a:lnTo>
                    <a:lnTo>
                      <a:pt x="441" y="6371"/>
                    </a:lnTo>
                    <a:lnTo>
                      <a:pt x="1042" y="6732"/>
                    </a:lnTo>
                    <a:lnTo>
                      <a:pt x="1523" y="6652"/>
                    </a:lnTo>
                    <a:lnTo>
                      <a:pt x="2725" y="6852"/>
                    </a:lnTo>
                    <a:lnTo>
                      <a:pt x="3526" y="6892"/>
                    </a:lnTo>
                    <a:lnTo>
                      <a:pt x="3846" y="6932"/>
                    </a:lnTo>
                    <a:lnTo>
                      <a:pt x="3967" y="6972"/>
                    </a:lnTo>
                    <a:lnTo>
                      <a:pt x="4047" y="7052"/>
                    </a:lnTo>
                    <a:lnTo>
                      <a:pt x="4087" y="7092"/>
                    </a:lnTo>
                    <a:lnTo>
                      <a:pt x="4087" y="7212"/>
                    </a:lnTo>
                    <a:lnTo>
                      <a:pt x="4087" y="7533"/>
                    </a:lnTo>
                    <a:lnTo>
                      <a:pt x="4087" y="7693"/>
                    </a:lnTo>
                    <a:lnTo>
                      <a:pt x="4127" y="7733"/>
                    </a:lnTo>
                    <a:lnTo>
                      <a:pt x="4207" y="7813"/>
                    </a:lnTo>
                    <a:lnTo>
                      <a:pt x="4407" y="8054"/>
                    </a:lnTo>
                    <a:lnTo>
                      <a:pt x="4608" y="8334"/>
                    </a:lnTo>
                    <a:lnTo>
                      <a:pt x="4808" y="8495"/>
                    </a:lnTo>
                    <a:lnTo>
                      <a:pt x="5048" y="8615"/>
                    </a:lnTo>
                    <a:lnTo>
                      <a:pt x="5369" y="8695"/>
                    </a:lnTo>
                    <a:lnTo>
                      <a:pt x="5649" y="8775"/>
                    </a:lnTo>
                    <a:lnTo>
                      <a:pt x="6291" y="8855"/>
                    </a:lnTo>
                    <a:lnTo>
                      <a:pt x="6851" y="8895"/>
                    </a:lnTo>
                    <a:lnTo>
                      <a:pt x="7492" y="8935"/>
                    </a:lnTo>
                    <a:lnTo>
                      <a:pt x="8134" y="8895"/>
                    </a:lnTo>
                    <a:lnTo>
                      <a:pt x="8775" y="8815"/>
                    </a:lnTo>
                    <a:lnTo>
                      <a:pt x="9416" y="8695"/>
                    </a:lnTo>
                    <a:lnTo>
                      <a:pt x="9736" y="8615"/>
                    </a:lnTo>
                    <a:lnTo>
                      <a:pt x="10017" y="8454"/>
                    </a:lnTo>
                    <a:lnTo>
                      <a:pt x="10177" y="8294"/>
                    </a:lnTo>
                    <a:lnTo>
                      <a:pt x="10337" y="8054"/>
                    </a:lnTo>
                    <a:lnTo>
                      <a:pt x="10457" y="7813"/>
                    </a:lnTo>
                    <a:lnTo>
                      <a:pt x="10578" y="7573"/>
                    </a:lnTo>
                    <a:lnTo>
                      <a:pt x="10618" y="7653"/>
                    </a:lnTo>
                    <a:lnTo>
                      <a:pt x="10618" y="7733"/>
                    </a:lnTo>
                    <a:lnTo>
                      <a:pt x="10578" y="7854"/>
                    </a:lnTo>
                    <a:lnTo>
                      <a:pt x="10618" y="7974"/>
                    </a:lnTo>
                    <a:lnTo>
                      <a:pt x="10658" y="8014"/>
                    </a:lnTo>
                    <a:lnTo>
                      <a:pt x="10698" y="8054"/>
                    </a:lnTo>
                    <a:lnTo>
                      <a:pt x="10858" y="8094"/>
                    </a:lnTo>
                    <a:lnTo>
                      <a:pt x="11219" y="8214"/>
                    </a:lnTo>
                    <a:lnTo>
                      <a:pt x="11619" y="8334"/>
                    </a:lnTo>
                    <a:lnTo>
                      <a:pt x="12020" y="8495"/>
                    </a:lnTo>
                    <a:lnTo>
                      <a:pt x="12461" y="8575"/>
                    </a:lnTo>
                    <a:lnTo>
                      <a:pt x="12861" y="8615"/>
                    </a:lnTo>
                    <a:lnTo>
                      <a:pt x="13022" y="8615"/>
                    </a:lnTo>
                    <a:lnTo>
                      <a:pt x="13222" y="8575"/>
                    </a:lnTo>
                    <a:lnTo>
                      <a:pt x="13382" y="8495"/>
                    </a:lnTo>
                    <a:lnTo>
                      <a:pt x="13542" y="8374"/>
                    </a:lnTo>
                    <a:lnTo>
                      <a:pt x="13703" y="8214"/>
                    </a:lnTo>
                    <a:lnTo>
                      <a:pt x="13823" y="8014"/>
                    </a:lnTo>
                    <a:lnTo>
                      <a:pt x="14584" y="5770"/>
                    </a:lnTo>
                    <a:lnTo>
                      <a:pt x="14624" y="5610"/>
                    </a:lnTo>
                    <a:lnTo>
                      <a:pt x="14624" y="5410"/>
                    </a:lnTo>
                    <a:lnTo>
                      <a:pt x="14584" y="5249"/>
                    </a:lnTo>
                    <a:lnTo>
                      <a:pt x="14504" y="5049"/>
                    </a:lnTo>
                    <a:lnTo>
                      <a:pt x="14424" y="4929"/>
                    </a:lnTo>
                    <a:lnTo>
                      <a:pt x="14264" y="4768"/>
                    </a:lnTo>
                    <a:lnTo>
                      <a:pt x="14143" y="4688"/>
                    </a:lnTo>
                    <a:lnTo>
                      <a:pt x="13943" y="4608"/>
                    </a:lnTo>
                    <a:lnTo>
                      <a:pt x="13502" y="4448"/>
                    </a:lnTo>
                    <a:lnTo>
                      <a:pt x="12982" y="4248"/>
                    </a:lnTo>
                    <a:lnTo>
                      <a:pt x="12741" y="4167"/>
                    </a:lnTo>
                    <a:lnTo>
                      <a:pt x="12461" y="4167"/>
                    </a:lnTo>
                    <a:lnTo>
                      <a:pt x="12260" y="4208"/>
                    </a:lnTo>
                    <a:lnTo>
                      <a:pt x="12140" y="4288"/>
                    </a:lnTo>
                    <a:lnTo>
                      <a:pt x="12060" y="4368"/>
                    </a:lnTo>
                    <a:lnTo>
                      <a:pt x="11980" y="4488"/>
                    </a:lnTo>
                    <a:lnTo>
                      <a:pt x="11940" y="4608"/>
                    </a:lnTo>
                    <a:lnTo>
                      <a:pt x="11940" y="4248"/>
                    </a:lnTo>
                    <a:lnTo>
                      <a:pt x="11860" y="3927"/>
                    </a:lnTo>
                    <a:lnTo>
                      <a:pt x="11780" y="3767"/>
                    </a:lnTo>
                    <a:lnTo>
                      <a:pt x="11699" y="3647"/>
                    </a:lnTo>
                    <a:lnTo>
                      <a:pt x="11579" y="3566"/>
                    </a:lnTo>
                    <a:lnTo>
                      <a:pt x="11459" y="3526"/>
                    </a:lnTo>
                    <a:lnTo>
                      <a:pt x="11179" y="3446"/>
                    </a:lnTo>
                    <a:lnTo>
                      <a:pt x="10898" y="3366"/>
                    </a:lnTo>
                    <a:lnTo>
                      <a:pt x="10658" y="3326"/>
                    </a:lnTo>
                    <a:lnTo>
                      <a:pt x="10658" y="3286"/>
                    </a:lnTo>
                    <a:lnTo>
                      <a:pt x="10658" y="3206"/>
                    </a:lnTo>
                    <a:lnTo>
                      <a:pt x="10618" y="3046"/>
                    </a:lnTo>
                    <a:lnTo>
                      <a:pt x="10497" y="2765"/>
                    </a:lnTo>
                    <a:lnTo>
                      <a:pt x="10297" y="2324"/>
                    </a:lnTo>
                    <a:lnTo>
                      <a:pt x="9496" y="842"/>
                    </a:lnTo>
                    <a:lnTo>
                      <a:pt x="9255" y="602"/>
                    </a:lnTo>
                    <a:lnTo>
                      <a:pt x="9015" y="361"/>
                    </a:lnTo>
                    <a:lnTo>
                      <a:pt x="8614" y="161"/>
                    </a:lnTo>
                    <a:lnTo>
                      <a:pt x="8414" y="81"/>
                    </a:lnTo>
                    <a:lnTo>
                      <a:pt x="81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41"/>
              <p:cNvSpPr/>
              <p:nvPr/>
            </p:nvSpPr>
            <p:spPr>
              <a:xfrm>
                <a:off x="5970550" y="2318100"/>
                <a:ext cx="365625" cy="223400"/>
              </a:xfrm>
              <a:custGeom>
                <a:avLst/>
                <a:gdLst/>
                <a:ahLst/>
                <a:cxnLst/>
                <a:rect l="l" t="t" r="r" b="b"/>
                <a:pathLst>
                  <a:path w="14625" h="8936" fill="none" extrusionOk="0">
                    <a:moveTo>
                      <a:pt x="9496" y="842"/>
                    </a:moveTo>
                    <a:lnTo>
                      <a:pt x="9496" y="842"/>
                    </a:lnTo>
                    <a:lnTo>
                      <a:pt x="9255" y="602"/>
                    </a:lnTo>
                    <a:lnTo>
                      <a:pt x="9015" y="361"/>
                    </a:lnTo>
                    <a:lnTo>
                      <a:pt x="8614" y="161"/>
                    </a:lnTo>
                    <a:lnTo>
                      <a:pt x="8414" y="81"/>
                    </a:lnTo>
                    <a:lnTo>
                      <a:pt x="8174" y="1"/>
                    </a:lnTo>
                    <a:lnTo>
                      <a:pt x="7893" y="1"/>
                    </a:lnTo>
                    <a:lnTo>
                      <a:pt x="7613" y="1"/>
                    </a:lnTo>
                    <a:lnTo>
                      <a:pt x="7332" y="81"/>
                    </a:lnTo>
                    <a:lnTo>
                      <a:pt x="7012" y="201"/>
                    </a:lnTo>
                    <a:lnTo>
                      <a:pt x="6651" y="401"/>
                    </a:lnTo>
                    <a:lnTo>
                      <a:pt x="6291" y="642"/>
                    </a:lnTo>
                    <a:lnTo>
                      <a:pt x="6291" y="642"/>
                    </a:lnTo>
                    <a:lnTo>
                      <a:pt x="5730" y="1163"/>
                    </a:lnTo>
                    <a:lnTo>
                      <a:pt x="5209" y="1603"/>
                    </a:lnTo>
                    <a:lnTo>
                      <a:pt x="4728" y="2124"/>
                    </a:lnTo>
                    <a:lnTo>
                      <a:pt x="3566" y="1844"/>
                    </a:lnTo>
                    <a:lnTo>
                      <a:pt x="3566" y="1844"/>
                    </a:lnTo>
                    <a:lnTo>
                      <a:pt x="3326" y="1764"/>
                    </a:lnTo>
                    <a:lnTo>
                      <a:pt x="3045" y="1723"/>
                    </a:lnTo>
                    <a:lnTo>
                      <a:pt x="2765" y="1764"/>
                    </a:lnTo>
                    <a:lnTo>
                      <a:pt x="2524" y="1884"/>
                    </a:lnTo>
                    <a:lnTo>
                      <a:pt x="0" y="3406"/>
                    </a:lnTo>
                    <a:lnTo>
                      <a:pt x="441" y="6371"/>
                    </a:lnTo>
                    <a:lnTo>
                      <a:pt x="1042" y="6732"/>
                    </a:lnTo>
                    <a:lnTo>
                      <a:pt x="1523" y="6652"/>
                    </a:lnTo>
                    <a:lnTo>
                      <a:pt x="2725" y="6852"/>
                    </a:lnTo>
                    <a:lnTo>
                      <a:pt x="2725" y="6852"/>
                    </a:lnTo>
                    <a:lnTo>
                      <a:pt x="3526" y="6892"/>
                    </a:lnTo>
                    <a:lnTo>
                      <a:pt x="3526" y="6892"/>
                    </a:lnTo>
                    <a:lnTo>
                      <a:pt x="3846" y="6932"/>
                    </a:lnTo>
                    <a:lnTo>
                      <a:pt x="3967" y="6972"/>
                    </a:lnTo>
                    <a:lnTo>
                      <a:pt x="4047" y="7052"/>
                    </a:lnTo>
                    <a:lnTo>
                      <a:pt x="4087" y="7092"/>
                    </a:lnTo>
                    <a:lnTo>
                      <a:pt x="4087" y="7212"/>
                    </a:lnTo>
                    <a:lnTo>
                      <a:pt x="4087" y="7533"/>
                    </a:lnTo>
                    <a:lnTo>
                      <a:pt x="4087" y="7533"/>
                    </a:lnTo>
                    <a:lnTo>
                      <a:pt x="4087" y="7693"/>
                    </a:lnTo>
                    <a:lnTo>
                      <a:pt x="4087" y="7693"/>
                    </a:lnTo>
                    <a:lnTo>
                      <a:pt x="4127" y="7733"/>
                    </a:lnTo>
                    <a:lnTo>
                      <a:pt x="4207" y="7813"/>
                    </a:lnTo>
                    <a:lnTo>
                      <a:pt x="4207" y="7813"/>
                    </a:lnTo>
                    <a:lnTo>
                      <a:pt x="4407" y="8054"/>
                    </a:lnTo>
                    <a:lnTo>
                      <a:pt x="4608" y="8334"/>
                    </a:lnTo>
                    <a:lnTo>
                      <a:pt x="4608" y="8334"/>
                    </a:lnTo>
                    <a:lnTo>
                      <a:pt x="4808" y="8495"/>
                    </a:lnTo>
                    <a:lnTo>
                      <a:pt x="5048" y="8615"/>
                    </a:lnTo>
                    <a:lnTo>
                      <a:pt x="5369" y="8695"/>
                    </a:lnTo>
                    <a:lnTo>
                      <a:pt x="5649" y="8775"/>
                    </a:lnTo>
                    <a:lnTo>
                      <a:pt x="6291" y="8855"/>
                    </a:lnTo>
                    <a:lnTo>
                      <a:pt x="6851" y="8895"/>
                    </a:lnTo>
                    <a:lnTo>
                      <a:pt x="6851" y="8895"/>
                    </a:lnTo>
                    <a:lnTo>
                      <a:pt x="7492" y="8935"/>
                    </a:lnTo>
                    <a:lnTo>
                      <a:pt x="8134" y="8895"/>
                    </a:lnTo>
                    <a:lnTo>
                      <a:pt x="8775" y="8815"/>
                    </a:lnTo>
                    <a:lnTo>
                      <a:pt x="9416" y="8695"/>
                    </a:lnTo>
                    <a:lnTo>
                      <a:pt x="9416" y="8695"/>
                    </a:lnTo>
                    <a:lnTo>
                      <a:pt x="9736" y="8615"/>
                    </a:lnTo>
                    <a:lnTo>
                      <a:pt x="10017" y="8454"/>
                    </a:lnTo>
                    <a:lnTo>
                      <a:pt x="10017" y="8454"/>
                    </a:lnTo>
                    <a:lnTo>
                      <a:pt x="10177" y="8294"/>
                    </a:lnTo>
                    <a:lnTo>
                      <a:pt x="10337" y="8054"/>
                    </a:lnTo>
                    <a:lnTo>
                      <a:pt x="10457" y="7813"/>
                    </a:lnTo>
                    <a:lnTo>
                      <a:pt x="10578" y="7573"/>
                    </a:lnTo>
                    <a:lnTo>
                      <a:pt x="10578" y="7573"/>
                    </a:lnTo>
                    <a:lnTo>
                      <a:pt x="10618" y="7653"/>
                    </a:lnTo>
                    <a:lnTo>
                      <a:pt x="10618" y="7733"/>
                    </a:lnTo>
                    <a:lnTo>
                      <a:pt x="10578" y="7854"/>
                    </a:lnTo>
                    <a:lnTo>
                      <a:pt x="10618" y="7974"/>
                    </a:lnTo>
                    <a:lnTo>
                      <a:pt x="10618" y="7974"/>
                    </a:lnTo>
                    <a:lnTo>
                      <a:pt x="10658" y="8014"/>
                    </a:lnTo>
                    <a:lnTo>
                      <a:pt x="10698" y="8054"/>
                    </a:lnTo>
                    <a:lnTo>
                      <a:pt x="10858" y="8094"/>
                    </a:lnTo>
                    <a:lnTo>
                      <a:pt x="10858" y="8094"/>
                    </a:lnTo>
                    <a:lnTo>
                      <a:pt x="11219" y="8214"/>
                    </a:lnTo>
                    <a:lnTo>
                      <a:pt x="11619" y="8334"/>
                    </a:lnTo>
                    <a:lnTo>
                      <a:pt x="12020" y="8495"/>
                    </a:lnTo>
                    <a:lnTo>
                      <a:pt x="12461" y="8575"/>
                    </a:lnTo>
                    <a:lnTo>
                      <a:pt x="12861" y="8615"/>
                    </a:lnTo>
                    <a:lnTo>
                      <a:pt x="13022" y="8615"/>
                    </a:lnTo>
                    <a:lnTo>
                      <a:pt x="13222" y="8575"/>
                    </a:lnTo>
                    <a:lnTo>
                      <a:pt x="13382" y="8495"/>
                    </a:lnTo>
                    <a:lnTo>
                      <a:pt x="13542" y="8374"/>
                    </a:lnTo>
                    <a:lnTo>
                      <a:pt x="13703" y="8214"/>
                    </a:lnTo>
                    <a:lnTo>
                      <a:pt x="13823" y="8014"/>
                    </a:lnTo>
                    <a:lnTo>
                      <a:pt x="14584" y="5770"/>
                    </a:lnTo>
                    <a:lnTo>
                      <a:pt x="14584" y="5770"/>
                    </a:lnTo>
                    <a:lnTo>
                      <a:pt x="14624" y="5610"/>
                    </a:lnTo>
                    <a:lnTo>
                      <a:pt x="14624" y="5410"/>
                    </a:lnTo>
                    <a:lnTo>
                      <a:pt x="14584" y="5249"/>
                    </a:lnTo>
                    <a:lnTo>
                      <a:pt x="14504" y="5049"/>
                    </a:lnTo>
                    <a:lnTo>
                      <a:pt x="14424" y="4929"/>
                    </a:lnTo>
                    <a:lnTo>
                      <a:pt x="14264" y="4768"/>
                    </a:lnTo>
                    <a:lnTo>
                      <a:pt x="14143" y="4688"/>
                    </a:lnTo>
                    <a:lnTo>
                      <a:pt x="13943" y="4608"/>
                    </a:lnTo>
                    <a:lnTo>
                      <a:pt x="13943" y="4608"/>
                    </a:lnTo>
                    <a:lnTo>
                      <a:pt x="13502" y="4448"/>
                    </a:lnTo>
                    <a:lnTo>
                      <a:pt x="12982" y="4248"/>
                    </a:lnTo>
                    <a:lnTo>
                      <a:pt x="12741" y="4167"/>
                    </a:lnTo>
                    <a:lnTo>
                      <a:pt x="12461" y="4167"/>
                    </a:lnTo>
                    <a:lnTo>
                      <a:pt x="12260" y="4208"/>
                    </a:lnTo>
                    <a:lnTo>
                      <a:pt x="12140" y="4288"/>
                    </a:lnTo>
                    <a:lnTo>
                      <a:pt x="12060" y="4368"/>
                    </a:lnTo>
                    <a:lnTo>
                      <a:pt x="12060" y="4368"/>
                    </a:lnTo>
                    <a:lnTo>
                      <a:pt x="11980" y="4488"/>
                    </a:lnTo>
                    <a:lnTo>
                      <a:pt x="11940" y="4608"/>
                    </a:lnTo>
                    <a:lnTo>
                      <a:pt x="11860" y="4929"/>
                    </a:lnTo>
                    <a:lnTo>
                      <a:pt x="11860" y="4929"/>
                    </a:lnTo>
                    <a:lnTo>
                      <a:pt x="11940" y="4608"/>
                    </a:lnTo>
                    <a:lnTo>
                      <a:pt x="11940" y="4248"/>
                    </a:lnTo>
                    <a:lnTo>
                      <a:pt x="11860" y="3927"/>
                    </a:lnTo>
                    <a:lnTo>
                      <a:pt x="11780" y="3767"/>
                    </a:lnTo>
                    <a:lnTo>
                      <a:pt x="11699" y="3647"/>
                    </a:lnTo>
                    <a:lnTo>
                      <a:pt x="11699" y="3647"/>
                    </a:lnTo>
                    <a:lnTo>
                      <a:pt x="11579" y="3566"/>
                    </a:lnTo>
                    <a:lnTo>
                      <a:pt x="11459" y="3526"/>
                    </a:lnTo>
                    <a:lnTo>
                      <a:pt x="11179" y="3446"/>
                    </a:lnTo>
                    <a:lnTo>
                      <a:pt x="10898" y="3366"/>
                    </a:lnTo>
                    <a:lnTo>
                      <a:pt x="10658" y="3326"/>
                    </a:lnTo>
                    <a:lnTo>
                      <a:pt x="10658" y="3326"/>
                    </a:lnTo>
                    <a:lnTo>
                      <a:pt x="10658" y="3326"/>
                    </a:lnTo>
                    <a:lnTo>
                      <a:pt x="10658" y="3286"/>
                    </a:lnTo>
                    <a:lnTo>
                      <a:pt x="10658" y="3206"/>
                    </a:lnTo>
                    <a:lnTo>
                      <a:pt x="10618" y="3046"/>
                    </a:lnTo>
                    <a:lnTo>
                      <a:pt x="10497" y="2765"/>
                    </a:lnTo>
                    <a:lnTo>
                      <a:pt x="10297" y="2324"/>
                    </a:lnTo>
                    <a:lnTo>
                      <a:pt x="9496" y="84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41"/>
              <p:cNvSpPr/>
              <p:nvPr/>
            </p:nvSpPr>
            <p:spPr>
              <a:xfrm>
                <a:off x="6265025" y="2438300"/>
                <a:ext cx="2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121" extrusionOk="0">
                    <a:moveTo>
                      <a:pt x="41" y="1"/>
                    </a:moveTo>
                    <a:lnTo>
                      <a:pt x="1" y="81"/>
                    </a:lnTo>
                    <a:lnTo>
                      <a:pt x="81" y="121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1"/>
              <p:cNvSpPr/>
              <p:nvPr/>
            </p:nvSpPr>
            <p:spPr>
              <a:xfrm>
                <a:off x="6265025" y="2438300"/>
                <a:ext cx="2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121" fill="none" extrusionOk="0">
                    <a:moveTo>
                      <a:pt x="41" y="1"/>
                    </a:moveTo>
                    <a:lnTo>
                      <a:pt x="41" y="1"/>
                    </a:lnTo>
                    <a:lnTo>
                      <a:pt x="1" y="81"/>
                    </a:lnTo>
                    <a:lnTo>
                      <a:pt x="81" y="121"/>
                    </a:lnTo>
                    <a:lnTo>
                      <a:pt x="81" y="121"/>
                    </a:lnTo>
                    <a:lnTo>
                      <a:pt x="4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1"/>
              <p:cNvSpPr/>
              <p:nvPr/>
            </p:nvSpPr>
            <p:spPr>
              <a:xfrm>
                <a:off x="6186900" y="2405250"/>
                <a:ext cx="83150" cy="13122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5249" extrusionOk="0">
                    <a:moveTo>
                      <a:pt x="2324" y="0"/>
                    </a:moveTo>
                    <a:lnTo>
                      <a:pt x="2525" y="40"/>
                    </a:lnTo>
                    <a:lnTo>
                      <a:pt x="2565" y="40"/>
                    </a:lnTo>
                    <a:lnTo>
                      <a:pt x="2324" y="0"/>
                    </a:lnTo>
                    <a:close/>
                    <a:moveTo>
                      <a:pt x="3206" y="1082"/>
                    </a:moveTo>
                    <a:lnTo>
                      <a:pt x="3166" y="1323"/>
                    </a:lnTo>
                    <a:lnTo>
                      <a:pt x="3206" y="1443"/>
                    </a:lnTo>
                    <a:lnTo>
                      <a:pt x="3286" y="1443"/>
                    </a:lnTo>
                    <a:lnTo>
                      <a:pt x="3326" y="1323"/>
                    </a:lnTo>
                    <a:lnTo>
                      <a:pt x="3246" y="1202"/>
                    </a:lnTo>
                    <a:lnTo>
                      <a:pt x="3206" y="1082"/>
                    </a:lnTo>
                    <a:close/>
                    <a:moveTo>
                      <a:pt x="1964" y="4007"/>
                    </a:moveTo>
                    <a:lnTo>
                      <a:pt x="1803" y="4167"/>
                    </a:lnTo>
                    <a:lnTo>
                      <a:pt x="1803" y="4167"/>
                    </a:lnTo>
                    <a:lnTo>
                      <a:pt x="2044" y="4127"/>
                    </a:lnTo>
                    <a:lnTo>
                      <a:pt x="2004" y="4127"/>
                    </a:lnTo>
                    <a:lnTo>
                      <a:pt x="1964" y="4007"/>
                    </a:lnTo>
                    <a:close/>
                    <a:moveTo>
                      <a:pt x="2044" y="4167"/>
                    </a:moveTo>
                    <a:lnTo>
                      <a:pt x="1964" y="4207"/>
                    </a:lnTo>
                    <a:lnTo>
                      <a:pt x="1763" y="4247"/>
                    </a:lnTo>
                    <a:lnTo>
                      <a:pt x="1883" y="4327"/>
                    </a:lnTo>
                    <a:lnTo>
                      <a:pt x="1924" y="4247"/>
                    </a:lnTo>
                    <a:lnTo>
                      <a:pt x="2044" y="4287"/>
                    </a:lnTo>
                    <a:lnTo>
                      <a:pt x="2044" y="4207"/>
                    </a:lnTo>
                    <a:lnTo>
                      <a:pt x="2044" y="4167"/>
                    </a:lnTo>
                    <a:close/>
                    <a:moveTo>
                      <a:pt x="762" y="5129"/>
                    </a:moveTo>
                    <a:lnTo>
                      <a:pt x="0" y="5249"/>
                    </a:lnTo>
                    <a:lnTo>
                      <a:pt x="0" y="5249"/>
                    </a:lnTo>
                    <a:lnTo>
                      <a:pt x="321" y="5209"/>
                    </a:lnTo>
                    <a:lnTo>
                      <a:pt x="802" y="5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1"/>
              <p:cNvSpPr/>
              <p:nvPr/>
            </p:nvSpPr>
            <p:spPr>
              <a:xfrm>
                <a:off x="6186900" y="2533450"/>
                <a:ext cx="20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21" fill="none" extrusionOk="0">
                    <a:moveTo>
                      <a:pt x="802" y="1"/>
                    </a:moveTo>
                    <a:lnTo>
                      <a:pt x="802" y="1"/>
                    </a:lnTo>
                    <a:lnTo>
                      <a:pt x="762" y="1"/>
                    </a:lnTo>
                    <a:lnTo>
                      <a:pt x="762" y="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321" y="81"/>
                    </a:lnTo>
                    <a:lnTo>
                      <a:pt x="321" y="81"/>
                    </a:lnTo>
                    <a:lnTo>
                      <a:pt x="80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41"/>
              <p:cNvSpPr/>
              <p:nvPr/>
            </p:nvSpPr>
            <p:spPr>
              <a:xfrm>
                <a:off x="6230975" y="2509425"/>
                <a:ext cx="7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81" h="161" fill="none" extrusionOk="0">
                    <a:moveTo>
                      <a:pt x="281" y="0"/>
                    </a:moveTo>
                    <a:lnTo>
                      <a:pt x="281" y="0"/>
                    </a:lnTo>
                    <a:lnTo>
                      <a:pt x="201" y="40"/>
                    </a:lnTo>
                    <a:lnTo>
                      <a:pt x="0" y="80"/>
                    </a:lnTo>
                    <a:lnTo>
                      <a:pt x="120" y="160"/>
                    </a:lnTo>
                    <a:lnTo>
                      <a:pt x="120" y="160"/>
                    </a:lnTo>
                    <a:lnTo>
                      <a:pt x="161" y="80"/>
                    </a:lnTo>
                    <a:lnTo>
                      <a:pt x="281" y="120"/>
                    </a:lnTo>
                    <a:lnTo>
                      <a:pt x="281" y="120"/>
                    </a:lnTo>
                    <a:lnTo>
                      <a:pt x="281" y="40"/>
                    </a:lnTo>
                    <a:lnTo>
                      <a:pt x="281" y="40"/>
                    </a:lnTo>
                    <a:lnTo>
                      <a:pt x="28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41"/>
              <p:cNvSpPr/>
              <p:nvPr/>
            </p:nvSpPr>
            <p:spPr>
              <a:xfrm>
                <a:off x="6231975" y="2505400"/>
                <a:ext cx="602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62" fill="none" extrusionOk="0">
                    <a:moveTo>
                      <a:pt x="161" y="1"/>
                    </a:moveTo>
                    <a:lnTo>
                      <a:pt x="0" y="161"/>
                    </a:lnTo>
                    <a:lnTo>
                      <a:pt x="241" y="121"/>
                    </a:lnTo>
                    <a:lnTo>
                      <a:pt x="241" y="121"/>
                    </a:lnTo>
                    <a:lnTo>
                      <a:pt x="201" y="121"/>
                    </a:lnTo>
                    <a:lnTo>
                      <a:pt x="201" y="121"/>
                    </a:lnTo>
                    <a:lnTo>
                      <a:pt x="161" y="1"/>
                    </a:lnTo>
                    <a:lnTo>
                      <a:pt x="16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1"/>
              <p:cNvSpPr/>
              <p:nvPr/>
            </p:nvSpPr>
            <p:spPr>
              <a:xfrm>
                <a:off x="6266025" y="2432300"/>
                <a:ext cx="402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61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1" y="241"/>
                    </a:lnTo>
                    <a:lnTo>
                      <a:pt x="1" y="241"/>
                    </a:lnTo>
                    <a:lnTo>
                      <a:pt x="1" y="241"/>
                    </a:lnTo>
                    <a:lnTo>
                      <a:pt x="1" y="241"/>
                    </a:lnTo>
                    <a:lnTo>
                      <a:pt x="41" y="361"/>
                    </a:lnTo>
                    <a:lnTo>
                      <a:pt x="121" y="361"/>
                    </a:lnTo>
                    <a:lnTo>
                      <a:pt x="121" y="361"/>
                    </a:lnTo>
                    <a:lnTo>
                      <a:pt x="161" y="241"/>
                    </a:lnTo>
                    <a:lnTo>
                      <a:pt x="161" y="241"/>
                    </a:lnTo>
                    <a:lnTo>
                      <a:pt x="161" y="241"/>
                    </a:lnTo>
                    <a:lnTo>
                      <a:pt x="161" y="241"/>
                    </a:lnTo>
                    <a:lnTo>
                      <a:pt x="81" y="120"/>
                    </a:lnTo>
                    <a:lnTo>
                      <a:pt x="81" y="120"/>
                    </a:lnTo>
                    <a:lnTo>
                      <a:pt x="4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1"/>
              <p:cNvSpPr/>
              <p:nvPr/>
            </p:nvSpPr>
            <p:spPr>
              <a:xfrm>
                <a:off x="6245000" y="2405250"/>
                <a:ext cx="6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01" y="40"/>
                    </a:lnTo>
                    <a:lnTo>
                      <a:pt x="201" y="40"/>
                    </a:lnTo>
                    <a:lnTo>
                      <a:pt x="241" y="40"/>
                    </a:lnTo>
                    <a:lnTo>
                      <a:pt x="241" y="4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1"/>
              <p:cNvSpPr/>
              <p:nvPr/>
            </p:nvSpPr>
            <p:spPr>
              <a:xfrm>
                <a:off x="6235975" y="2421275"/>
                <a:ext cx="109200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4368" h="4809" fill="none" extrusionOk="0">
                    <a:moveTo>
                      <a:pt x="1804" y="0"/>
                    </a:moveTo>
                    <a:lnTo>
                      <a:pt x="1804" y="0"/>
                    </a:lnTo>
                    <a:lnTo>
                      <a:pt x="1643" y="40"/>
                    </a:lnTo>
                    <a:lnTo>
                      <a:pt x="1483" y="121"/>
                    </a:lnTo>
                    <a:lnTo>
                      <a:pt x="1323" y="201"/>
                    </a:lnTo>
                    <a:lnTo>
                      <a:pt x="1203" y="321"/>
                    </a:lnTo>
                    <a:lnTo>
                      <a:pt x="1203" y="321"/>
                    </a:lnTo>
                    <a:lnTo>
                      <a:pt x="1363" y="401"/>
                    </a:lnTo>
                    <a:lnTo>
                      <a:pt x="1483" y="561"/>
                    </a:lnTo>
                    <a:lnTo>
                      <a:pt x="1563" y="682"/>
                    </a:lnTo>
                    <a:lnTo>
                      <a:pt x="1643" y="842"/>
                    </a:lnTo>
                    <a:lnTo>
                      <a:pt x="1723" y="1202"/>
                    </a:lnTo>
                    <a:lnTo>
                      <a:pt x="1723" y="1563"/>
                    </a:lnTo>
                    <a:lnTo>
                      <a:pt x="1683" y="1924"/>
                    </a:lnTo>
                    <a:lnTo>
                      <a:pt x="1563" y="2324"/>
                    </a:lnTo>
                    <a:lnTo>
                      <a:pt x="1483" y="2645"/>
                    </a:lnTo>
                    <a:lnTo>
                      <a:pt x="1363" y="2965"/>
                    </a:lnTo>
                    <a:lnTo>
                      <a:pt x="1363" y="2965"/>
                    </a:lnTo>
                    <a:lnTo>
                      <a:pt x="1163" y="3326"/>
                    </a:lnTo>
                    <a:lnTo>
                      <a:pt x="1042" y="3486"/>
                    </a:lnTo>
                    <a:lnTo>
                      <a:pt x="882" y="3606"/>
                    </a:lnTo>
                    <a:lnTo>
                      <a:pt x="882" y="3606"/>
                    </a:lnTo>
                    <a:lnTo>
                      <a:pt x="722" y="3727"/>
                    </a:lnTo>
                    <a:lnTo>
                      <a:pt x="521" y="3807"/>
                    </a:lnTo>
                    <a:lnTo>
                      <a:pt x="321" y="3807"/>
                    </a:lnTo>
                    <a:lnTo>
                      <a:pt x="121" y="3767"/>
                    </a:lnTo>
                    <a:lnTo>
                      <a:pt x="121" y="3767"/>
                    </a:lnTo>
                    <a:lnTo>
                      <a:pt x="41" y="3727"/>
                    </a:lnTo>
                    <a:lnTo>
                      <a:pt x="1" y="3686"/>
                    </a:lnTo>
                    <a:lnTo>
                      <a:pt x="1" y="3646"/>
                    </a:lnTo>
                    <a:lnTo>
                      <a:pt x="1" y="3646"/>
                    </a:lnTo>
                    <a:lnTo>
                      <a:pt x="1" y="3767"/>
                    </a:lnTo>
                    <a:lnTo>
                      <a:pt x="1" y="3847"/>
                    </a:lnTo>
                    <a:lnTo>
                      <a:pt x="41" y="3967"/>
                    </a:lnTo>
                    <a:lnTo>
                      <a:pt x="81" y="4047"/>
                    </a:lnTo>
                    <a:lnTo>
                      <a:pt x="81" y="4047"/>
                    </a:lnTo>
                    <a:lnTo>
                      <a:pt x="281" y="4207"/>
                    </a:lnTo>
                    <a:lnTo>
                      <a:pt x="441" y="4327"/>
                    </a:lnTo>
                    <a:lnTo>
                      <a:pt x="441" y="4327"/>
                    </a:lnTo>
                    <a:lnTo>
                      <a:pt x="802" y="4488"/>
                    </a:lnTo>
                    <a:lnTo>
                      <a:pt x="1203" y="4648"/>
                    </a:lnTo>
                    <a:lnTo>
                      <a:pt x="1563" y="4728"/>
                    </a:lnTo>
                    <a:lnTo>
                      <a:pt x="1964" y="4808"/>
                    </a:lnTo>
                    <a:lnTo>
                      <a:pt x="2365" y="4808"/>
                    </a:lnTo>
                    <a:lnTo>
                      <a:pt x="2725" y="4728"/>
                    </a:lnTo>
                    <a:lnTo>
                      <a:pt x="3086" y="4568"/>
                    </a:lnTo>
                    <a:lnTo>
                      <a:pt x="3446" y="4327"/>
                    </a:lnTo>
                    <a:lnTo>
                      <a:pt x="3446" y="4327"/>
                    </a:lnTo>
                    <a:lnTo>
                      <a:pt x="3727" y="4047"/>
                    </a:lnTo>
                    <a:lnTo>
                      <a:pt x="3927" y="3727"/>
                    </a:lnTo>
                    <a:lnTo>
                      <a:pt x="4127" y="3366"/>
                    </a:lnTo>
                    <a:lnTo>
                      <a:pt x="4248" y="2965"/>
                    </a:lnTo>
                    <a:lnTo>
                      <a:pt x="4328" y="2565"/>
                    </a:lnTo>
                    <a:lnTo>
                      <a:pt x="4368" y="2164"/>
                    </a:lnTo>
                    <a:lnTo>
                      <a:pt x="4328" y="1763"/>
                    </a:lnTo>
                    <a:lnTo>
                      <a:pt x="4208" y="1363"/>
                    </a:lnTo>
                    <a:lnTo>
                      <a:pt x="4208" y="1363"/>
                    </a:lnTo>
                    <a:lnTo>
                      <a:pt x="4047" y="1002"/>
                    </a:lnTo>
                    <a:lnTo>
                      <a:pt x="3847" y="682"/>
                    </a:lnTo>
                    <a:lnTo>
                      <a:pt x="3607" y="401"/>
                    </a:lnTo>
                    <a:lnTo>
                      <a:pt x="3286" y="201"/>
                    </a:lnTo>
                    <a:lnTo>
                      <a:pt x="2965" y="81"/>
                    </a:lnTo>
                    <a:lnTo>
                      <a:pt x="2605" y="0"/>
                    </a:lnTo>
                    <a:lnTo>
                      <a:pt x="2204" y="0"/>
                    </a:lnTo>
                    <a:lnTo>
                      <a:pt x="180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1"/>
              <p:cNvSpPr/>
              <p:nvPr/>
            </p:nvSpPr>
            <p:spPr>
              <a:xfrm>
                <a:off x="6320125" y="2528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1"/>
              <p:cNvSpPr/>
              <p:nvPr/>
            </p:nvSpPr>
            <p:spPr>
              <a:xfrm>
                <a:off x="6320125" y="2528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1"/>
              <p:cNvSpPr/>
              <p:nvPr/>
            </p:nvSpPr>
            <p:spPr>
              <a:xfrm>
                <a:off x="6320125" y="2527450"/>
                <a:ext cx="2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41" fill="none" extrusionOk="0">
                    <a:moveTo>
                      <a:pt x="80" y="0"/>
                    </a:moveTo>
                    <a:lnTo>
                      <a:pt x="80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8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1"/>
              <p:cNvSpPr/>
              <p:nvPr/>
            </p:nvSpPr>
            <p:spPr>
              <a:xfrm>
                <a:off x="6245000" y="2507425"/>
                <a:ext cx="20050" cy="110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41" fill="none" extrusionOk="0">
                    <a:moveTo>
                      <a:pt x="802" y="0"/>
                    </a:moveTo>
                    <a:lnTo>
                      <a:pt x="802" y="0"/>
                    </a:lnTo>
                    <a:lnTo>
                      <a:pt x="561" y="200"/>
                    </a:lnTo>
                    <a:lnTo>
                      <a:pt x="561" y="200"/>
                    </a:lnTo>
                    <a:lnTo>
                      <a:pt x="281" y="361"/>
                    </a:lnTo>
                    <a:lnTo>
                      <a:pt x="0" y="441"/>
                    </a:lnTo>
                    <a:lnTo>
                      <a:pt x="0" y="441"/>
                    </a:lnTo>
                    <a:lnTo>
                      <a:pt x="40" y="441"/>
                    </a:lnTo>
                    <a:lnTo>
                      <a:pt x="40" y="441"/>
                    </a:lnTo>
                    <a:lnTo>
                      <a:pt x="160" y="441"/>
                    </a:lnTo>
                    <a:lnTo>
                      <a:pt x="321" y="401"/>
                    </a:lnTo>
                    <a:lnTo>
                      <a:pt x="561" y="240"/>
                    </a:lnTo>
                    <a:lnTo>
                      <a:pt x="561" y="240"/>
                    </a:lnTo>
                    <a:lnTo>
                      <a:pt x="80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41"/>
              <p:cNvSpPr/>
              <p:nvPr/>
            </p:nvSpPr>
            <p:spPr>
              <a:xfrm>
                <a:off x="6248000" y="2505400"/>
                <a:ext cx="140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62" extrusionOk="0">
                    <a:moveTo>
                      <a:pt x="561" y="1"/>
                    </a:moveTo>
                    <a:lnTo>
                      <a:pt x="361" y="161"/>
                    </a:lnTo>
                    <a:lnTo>
                      <a:pt x="161" y="281"/>
                    </a:lnTo>
                    <a:lnTo>
                      <a:pt x="0" y="362"/>
                    </a:lnTo>
                    <a:lnTo>
                      <a:pt x="121" y="321"/>
                    </a:lnTo>
                    <a:lnTo>
                      <a:pt x="361" y="201"/>
                    </a:lnTo>
                    <a:lnTo>
                      <a:pt x="56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41"/>
              <p:cNvSpPr/>
              <p:nvPr/>
            </p:nvSpPr>
            <p:spPr>
              <a:xfrm>
                <a:off x="6244000" y="2505400"/>
                <a:ext cx="180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362" fill="none" extrusionOk="0">
                    <a:moveTo>
                      <a:pt x="721" y="1"/>
                    </a:moveTo>
                    <a:lnTo>
                      <a:pt x="721" y="1"/>
                    </a:lnTo>
                    <a:lnTo>
                      <a:pt x="521" y="161"/>
                    </a:lnTo>
                    <a:lnTo>
                      <a:pt x="521" y="161"/>
                    </a:lnTo>
                    <a:lnTo>
                      <a:pt x="321" y="281"/>
                    </a:lnTo>
                    <a:lnTo>
                      <a:pt x="321" y="281"/>
                    </a:lnTo>
                    <a:lnTo>
                      <a:pt x="160" y="362"/>
                    </a:lnTo>
                    <a:lnTo>
                      <a:pt x="0" y="362"/>
                    </a:lnTo>
                    <a:lnTo>
                      <a:pt x="0" y="362"/>
                    </a:lnTo>
                    <a:lnTo>
                      <a:pt x="40" y="362"/>
                    </a:lnTo>
                    <a:lnTo>
                      <a:pt x="40" y="362"/>
                    </a:lnTo>
                    <a:lnTo>
                      <a:pt x="40" y="362"/>
                    </a:lnTo>
                    <a:lnTo>
                      <a:pt x="40" y="362"/>
                    </a:lnTo>
                    <a:lnTo>
                      <a:pt x="160" y="362"/>
                    </a:lnTo>
                    <a:lnTo>
                      <a:pt x="281" y="321"/>
                    </a:lnTo>
                    <a:lnTo>
                      <a:pt x="521" y="201"/>
                    </a:lnTo>
                    <a:lnTo>
                      <a:pt x="521" y="201"/>
                    </a:lnTo>
                    <a:lnTo>
                      <a:pt x="72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1"/>
              <p:cNvSpPr/>
              <p:nvPr/>
            </p:nvSpPr>
            <p:spPr>
              <a:xfrm>
                <a:off x="6240975" y="2512425"/>
                <a:ext cx="1105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81" extrusionOk="0">
                    <a:moveTo>
                      <a:pt x="442" y="0"/>
                    </a:moveTo>
                    <a:lnTo>
                      <a:pt x="241" y="40"/>
                    </a:lnTo>
                    <a:lnTo>
                      <a:pt x="1" y="81"/>
                    </a:lnTo>
                    <a:lnTo>
                      <a:pt x="281" y="81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1"/>
              <p:cNvSpPr/>
              <p:nvPr/>
            </p:nvSpPr>
            <p:spPr>
              <a:xfrm>
                <a:off x="6239975" y="2512425"/>
                <a:ext cx="1205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482" h="81" fill="none" extrusionOk="0">
                    <a:moveTo>
                      <a:pt x="482" y="0"/>
                    </a:moveTo>
                    <a:lnTo>
                      <a:pt x="482" y="0"/>
                    </a:lnTo>
                    <a:lnTo>
                      <a:pt x="281" y="40"/>
                    </a:lnTo>
                    <a:lnTo>
                      <a:pt x="41" y="81"/>
                    </a:lnTo>
                    <a:lnTo>
                      <a:pt x="4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321" y="81"/>
                    </a:lnTo>
                    <a:lnTo>
                      <a:pt x="48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1"/>
              <p:cNvSpPr/>
              <p:nvPr/>
            </p:nvSpPr>
            <p:spPr>
              <a:xfrm>
                <a:off x="6231975" y="2513425"/>
                <a:ext cx="20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81" extrusionOk="0">
                    <a:moveTo>
                      <a:pt x="0" y="0"/>
                    </a:moveTo>
                    <a:lnTo>
                      <a:pt x="80" y="8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1"/>
              <p:cNvSpPr/>
              <p:nvPr/>
            </p:nvSpPr>
            <p:spPr>
              <a:xfrm>
                <a:off x="6231975" y="2513425"/>
                <a:ext cx="2025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81" fill="none" extrusionOk="0">
                    <a:moveTo>
                      <a:pt x="0" y="0"/>
                    </a:moveTo>
                    <a:lnTo>
                      <a:pt x="80" y="81"/>
                    </a:lnTo>
                    <a:lnTo>
                      <a:pt x="80" y="81"/>
                    </a:lnTo>
                    <a:lnTo>
                      <a:pt x="8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1"/>
              <p:cNvSpPr/>
              <p:nvPr/>
            </p:nvSpPr>
            <p:spPr>
              <a:xfrm>
                <a:off x="6237975" y="2517425"/>
                <a:ext cx="82175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883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482" y="361"/>
                    </a:lnTo>
                    <a:lnTo>
                      <a:pt x="1042" y="682"/>
                    </a:lnTo>
                    <a:lnTo>
                      <a:pt x="1042" y="682"/>
                    </a:lnTo>
                    <a:lnTo>
                      <a:pt x="1563" y="802"/>
                    </a:lnTo>
                    <a:lnTo>
                      <a:pt x="1804" y="842"/>
                    </a:lnTo>
                    <a:lnTo>
                      <a:pt x="2084" y="882"/>
                    </a:lnTo>
                    <a:lnTo>
                      <a:pt x="2084" y="882"/>
                    </a:lnTo>
                    <a:lnTo>
                      <a:pt x="2084" y="882"/>
                    </a:lnTo>
                    <a:lnTo>
                      <a:pt x="2084" y="882"/>
                    </a:lnTo>
                    <a:lnTo>
                      <a:pt x="2405" y="842"/>
                    </a:lnTo>
                    <a:lnTo>
                      <a:pt x="2685" y="762"/>
                    </a:lnTo>
                    <a:lnTo>
                      <a:pt x="3006" y="642"/>
                    </a:lnTo>
                    <a:lnTo>
                      <a:pt x="3286" y="441"/>
                    </a:lnTo>
                    <a:lnTo>
                      <a:pt x="3286" y="441"/>
                    </a:lnTo>
                    <a:lnTo>
                      <a:pt x="3006" y="642"/>
                    </a:lnTo>
                    <a:lnTo>
                      <a:pt x="2765" y="762"/>
                    </a:lnTo>
                    <a:lnTo>
                      <a:pt x="2485" y="842"/>
                    </a:lnTo>
                    <a:lnTo>
                      <a:pt x="2164" y="882"/>
                    </a:lnTo>
                    <a:lnTo>
                      <a:pt x="2164" y="882"/>
                    </a:lnTo>
                    <a:lnTo>
                      <a:pt x="1844" y="842"/>
                    </a:lnTo>
                    <a:lnTo>
                      <a:pt x="1523" y="722"/>
                    </a:lnTo>
                    <a:lnTo>
                      <a:pt x="1523" y="722"/>
                    </a:lnTo>
                    <a:lnTo>
                      <a:pt x="922" y="441"/>
                    </a:lnTo>
                    <a:lnTo>
                      <a:pt x="321" y="41"/>
                    </a:lnTo>
                    <a:lnTo>
                      <a:pt x="321" y="41"/>
                    </a:lnTo>
                    <a:lnTo>
                      <a:pt x="281" y="41"/>
                    </a:lnTo>
                    <a:lnTo>
                      <a:pt x="281" y="41"/>
                    </a:lnTo>
                    <a:lnTo>
                      <a:pt x="281" y="41"/>
                    </a:lnTo>
                    <a:lnTo>
                      <a:pt x="281" y="4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1"/>
              <p:cNvSpPr/>
              <p:nvPr/>
            </p:nvSpPr>
            <p:spPr>
              <a:xfrm>
                <a:off x="6233975" y="2459325"/>
                <a:ext cx="47100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2365" fill="none" extrusionOk="0">
                    <a:moveTo>
                      <a:pt x="1884" y="1"/>
                    </a:moveTo>
                    <a:lnTo>
                      <a:pt x="1844" y="201"/>
                    </a:lnTo>
                    <a:lnTo>
                      <a:pt x="1844" y="201"/>
                    </a:lnTo>
                    <a:lnTo>
                      <a:pt x="1643" y="842"/>
                    </a:lnTo>
                    <a:lnTo>
                      <a:pt x="1523" y="1203"/>
                    </a:lnTo>
                    <a:lnTo>
                      <a:pt x="1363" y="1523"/>
                    </a:lnTo>
                    <a:lnTo>
                      <a:pt x="1363" y="1523"/>
                    </a:lnTo>
                    <a:lnTo>
                      <a:pt x="1122" y="1844"/>
                    </a:lnTo>
                    <a:lnTo>
                      <a:pt x="1122" y="1844"/>
                    </a:lnTo>
                    <a:lnTo>
                      <a:pt x="922" y="2044"/>
                    </a:lnTo>
                    <a:lnTo>
                      <a:pt x="922" y="2044"/>
                    </a:lnTo>
                    <a:lnTo>
                      <a:pt x="682" y="2164"/>
                    </a:lnTo>
                    <a:lnTo>
                      <a:pt x="561" y="2205"/>
                    </a:lnTo>
                    <a:lnTo>
                      <a:pt x="441" y="2205"/>
                    </a:lnTo>
                    <a:lnTo>
                      <a:pt x="441" y="2205"/>
                    </a:lnTo>
                    <a:lnTo>
                      <a:pt x="441" y="2205"/>
                    </a:lnTo>
                    <a:lnTo>
                      <a:pt x="441" y="2205"/>
                    </a:lnTo>
                    <a:lnTo>
                      <a:pt x="401" y="2205"/>
                    </a:lnTo>
                    <a:lnTo>
                      <a:pt x="401" y="2205"/>
                    </a:lnTo>
                    <a:lnTo>
                      <a:pt x="241" y="2205"/>
                    </a:lnTo>
                    <a:lnTo>
                      <a:pt x="241" y="2205"/>
                    </a:lnTo>
                    <a:lnTo>
                      <a:pt x="201" y="2205"/>
                    </a:lnTo>
                    <a:lnTo>
                      <a:pt x="0" y="2164"/>
                    </a:lnTo>
                    <a:lnTo>
                      <a:pt x="0" y="2164"/>
                    </a:lnTo>
                    <a:lnTo>
                      <a:pt x="0" y="2245"/>
                    </a:lnTo>
                    <a:lnTo>
                      <a:pt x="121" y="2325"/>
                    </a:lnTo>
                    <a:lnTo>
                      <a:pt x="121" y="2325"/>
                    </a:lnTo>
                    <a:lnTo>
                      <a:pt x="161" y="2365"/>
                    </a:lnTo>
                    <a:lnTo>
                      <a:pt x="161" y="2365"/>
                    </a:lnTo>
                    <a:lnTo>
                      <a:pt x="161" y="2325"/>
                    </a:lnTo>
                    <a:lnTo>
                      <a:pt x="161" y="2325"/>
                    </a:lnTo>
                    <a:lnTo>
                      <a:pt x="161" y="2325"/>
                    </a:lnTo>
                    <a:lnTo>
                      <a:pt x="161" y="2325"/>
                    </a:lnTo>
                    <a:lnTo>
                      <a:pt x="441" y="2365"/>
                    </a:lnTo>
                    <a:lnTo>
                      <a:pt x="441" y="2365"/>
                    </a:lnTo>
                    <a:lnTo>
                      <a:pt x="441" y="2365"/>
                    </a:lnTo>
                    <a:lnTo>
                      <a:pt x="441" y="2365"/>
                    </a:lnTo>
                    <a:lnTo>
                      <a:pt x="481" y="2365"/>
                    </a:lnTo>
                    <a:lnTo>
                      <a:pt x="481" y="2365"/>
                    </a:lnTo>
                    <a:lnTo>
                      <a:pt x="441" y="2365"/>
                    </a:lnTo>
                    <a:lnTo>
                      <a:pt x="441" y="2365"/>
                    </a:lnTo>
                    <a:lnTo>
                      <a:pt x="722" y="2285"/>
                    </a:lnTo>
                    <a:lnTo>
                      <a:pt x="1002" y="2124"/>
                    </a:lnTo>
                    <a:lnTo>
                      <a:pt x="1002" y="2124"/>
                    </a:lnTo>
                    <a:lnTo>
                      <a:pt x="1243" y="1924"/>
                    </a:lnTo>
                    <a:lnTo>
                      <a:pt x="1243" y="1924"/>
                    </a:lnTo>
                    <a:lnTo>
                      <a:pt x="1403" y="1724"/>
                    </a:lnTo>
                    <a:lnTo>
                      <a:pt x="1523" y="1483"/>
                    </a:lnTo>
                    <a:lnTo>
                      <a:pt x="1523" y="1483"/>
                    </a:lnTo>
                    <a:lnTo>
                      <a:pt x="1723" y="882"/>
                    </a:lnTo>
                    <a:lnTo>
                      <a:pt x="1803" y="562"/>
                    </a:lnTo>
                    <a:lnTo>
                      <a:pt x="1844" y="241"/>
                    </a:lnTo>
                    <a:lnTo>
                      <a:pt x="1844" y="241"/>
                    </a:lnTo>
                    <a:lnTo>
                      <a:pt x="1844" y="241"/>
                    </a:lnTo>
                    <a:lnTo>
                      <a:pt x="1844" y="241"/>
                    </a:lnTo>
                    <a:lnTo>
                      <a:pt x="1884" y="41"/>
                    </a:lnTo>
                    <a:lnTo>
                      <a:pt x="188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1"/>
              <p:cNvSpPr/>
              <p:nvPr/>
            </p:nvSpPr>
            <p:spPr>
              <a:xfrm>
                <a:off x="6320125" y="2516425"/>
                <a:ext cx="1102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482" extrusionOk="0">
                    <a:moveTo>
                      <a:pt x="0" y="481"/>
                    </a:moveTo>
                    <a:lnTo>
                      <a:pt x="0" y="481"/>
                    </a:lnTo>
                    <a:lnTo>
                      <a:pt x="0" y="481"/>
                    </a:lnTo>
                    <a:lnTo>
                      <a:pt x="0" y="481"/>
                    </a:lnTo>
                    <a:lnTo>
                      <a:pt x="0" y="481"/>
                    </a:lnTo>
                    <a:close/>
                    <a:moveTo>
                      <a:pt x="0" y="481"/>
                    </a:moveTo>
                    <a:lnTo>
                      <a:pt x="0" y="481"/>
                    </a:lnTo>
                    <a:lnTo>
                      <a:pt x="0" y="481"/>
                    </a:lnTo>
                    <a:lnTo>
                      <a:pt x="0" y="481"/>
                    </a:lnTo>
                    <a:lnTo>
                      <a:pt x="0" y="481"/>
                    </a:lnTo>
                    <a:close/>
                    <a:moveTo>
                      <a:pt x="441" y="1"/>
                    </a:moveTo>
                    <a:lnTo>
                      <a:pt x="441" y="1"/>
                    </a:lnTo>
                    <a:lnTo>
                      <a:pt x="241" y="241"/>
                    </a:lnTo>
                    <a:lnTo>
                      <a:pt x="80" y="441"/>
                    </a:lnTo>
                    <a:lnTo>
                      <a:pt x="80" y="441"/>
                    </a:lnTo>
                    <a:lnTo>
                      <a:pt x="241" y="241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1"/>
              <p:cNvSpPr/>
              <p:nvPr/>
            </p:nvSpPr>
            <p:spPr>
              <a:xfrm>
                <a:off x="6320125" y="2528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1"/>
              <p:cNvSpPr/>
              <p:nvPr/>
            </p:nvSpPr>
            <p:spPr>
              <a:xfrm>
                <a:off x="6320125" y="2528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1"/>
              <p:cNvSpPr/>
              <p:nvPr/>
            </p:nvSpPr>
            <p:spPr>
              <a:xfrm>
                <a:off x="6322125" y="2516425"/>
                <a:ext cx="90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42" fill="none" extrusionOk="0">
                    <a:moveTo>
                      <a:pt x="361" y="1"/>
                    </a:moveTo>
                    <a:lnTo>
                      <a:pt x="361" y="1"/>
                    </a:lnTo>
                    <a:lnTo>
                      <a:pt x="161" y="241"/>
                    </a:lnTo>
                    <a:lnTo>
                      <a:pt x="0" y="441"/>
                    </a:lnTo>
                    <a:lnTo>
                      <a:pt x="0" y="441"/>
                    </a:lnTo>
                    <a:lnTo>
                      <a:pt x="161" y="241"/>
                    </a:lnTo>
                    <a:lnTo>
                      <a:pt x="36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1"/>
              <p:cNvSpPr/>
              <p:nvPr/>
            </p:nvSpPr>
            <p:spPr>
              <a:xfrm>
                <a:off x="5992575" y="2379200"/>
                <a:ext cx="114225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4569" h="3607" extrusionOk="0">
                    <a:moveTo>
                      <a:pt x="2084" y="1"/>
                    </a:moveTo>
                    <a:lnTo>
                      <a:pt x="1964" y="41"/>
                    </a:lnTo>
                    <a:lnTo>
                      <a:pt x="1844" y="81"/>
                    </a:lnTo>
                    <a:lnTo>
                      <a:pt x="1723" y="161"/>
                    </a:lnTo>
                    <a:lnTo>
                      <a:pt x="241" y="1163"/>
                    </a:lnTo>
                    <a:lnTo>
                      <a:pt x="121" y="1243"/>
                    </a:lnTo>
                    <a:lnTo>
                      <a:pt x="41" y="1363"/>
                    </a:lnTo>
                    <a:lnTo>
                      <a:pt x="1" y="1523"/>
                    </a:lnTo>
                    <a:lnTo>
                      <a:pt x="41" y="1643"/>
                    </a:lnTo>
                    <a:lnTo>
                      <a:pt x="201" y="3406"/>
                    </a:lnTo>
                    <a:lnTo>
                      <a:pt x="241" y="3486"/>
                    </a:lnTo>
                    <a:lnTo>
                      <a:pt x="321" y="3486"/>
                    </a:lnTo>
                    <a:lnTo>
                      <a:pt x="762" y="3446"/>
                    </a:lnTo>
                    <a:lnTo>
                      <a:pt x="922" y="3446"/>
                    </a:lnTo>
                    <a:lnTo>
                      <a:pt x="1082" y="3366"/>
                    </a:lnTo>
                    <a:lnTo>
                      <a:pt x="1122" y="3326"/>
                    </a:lnTo>
                    <a:lnTo>
                      <a:pt x="1163" y="3246"/>
                    </a:lnTo>
                    <a:lnTo>
                      <a:pt x="1122" y="3166"/>
                    </a:lnTo>
                    <a:lnTo>
                      <a:pt x="842" y="2885"/>
                    </a:lnTo>
                    <a:lnTo>
                      <a:pt x="1203" y="3046"/>
                    </a:lnTo>
                    <a:lnTo>
                      <a:pt x="1283" y="3046"/>
                    </a:lnTo>
                    <a:lnTo>
                      <a:pt x="1403" y="3006"/>
                    </a:lnTo>
                    <a:lnTo>
                      <a:pt x="1603" y="3006"/>
                    </a:lnTo>
                    <a:lnTo>
                      <a:pt x="1764" y="3046"/>
                    </a:lnTo>
                    <a:lnTo>
                      <a:pt x="1844" y="3126"/>
                    </a:lnTo>
                    <a:lnTo>
                      <a:pt x="1924" y="3246"/>
                    </a:lnTo>
                    <a:lnTo>
                      <a:pt x="1924" y="3366"/>
                    </a:lnTo>
                    <a:lnTo>
                      <a:pt x="1924" y="3406"/>
                    </a:lnTo>
                    <a:lnTo>
                      <a:pt x="3647" y="3607"/>
                    </a:lnTo>
                    <a:lnTo>
                      <a:pt x="4007" y="3607"/>
                    </a:lnTo>
                    <a:lnTo>
                      <a:pt x="4127" y="3526"/>
                    </a:lnTo>
                    <a:lnTo>
                      <a:pt x="4248" y="3446"/>
                    </a:lnTo>
                    <a:lnTo>
                      <a:pt x="4328" y="3326"/>
                    </a:lnTo>
                    <a:lnTo>
                      <a:pt x="4408" y="3166"/>
                    </a:lnTo>
                    <a:lnTo>
                      <a:pt x="4488" y="2845"/>
                    </a:lnTo>
                    <a:lnTo>
                      <a:pt x="4528" y="2525"/>
                    </a:lnTo>
                    <a:lnTo>
                      <a:pt x="4568" y="1723"/>
                    </a:lnTo>
                    <a:lnTo>
                      <a:pt x="4568" y="1042"/>
                    </a:lnTo>
                    <a:lnTo>
                      <a:pt x="4448" y="361"/>
                    </a:lnTo>
                    <a:lnTo>
                      <a:pt x="4408" y="241"/>
                    </a:lnTo>
                    <a:lnTo>
                      <a:pt x="4328" y="121"/>
                    </a:lnTo>
                    <a:lnTo>
                      <a:pt x="4288" y="41"/>
                    </a:lnTo>
                    <a:lnTo>
                      <a:pt x="4248" y="41"/>
                    </a:lnTo>
                    <a:lnTo>
                      <a:pt x="4127" y="81"/>
                    </a:lnTo>
                    <a:lnTo>
                      <a:pt x="4047" y="121"/>
                    </a:lnTo>
                    <a:lnTo>
                      <a:pt x="4127" y="481"/>
                    </a:lnTo>
                    <a:lnTo>
                      <a:pt x="4167" y="802"/>
                    </a:lnTo>
                    <a:lnTo>
                      <a:pt x="4127" y="1283"/>
                    </a:lnTo>
                    <a:lnTo>
                      <a:pt x="4087" y="1804"/>
                    </a:lnTo>
                    <a:lnTo>
                      <a:pt x="4087" y="1924"/>
                    </a:lnTo>
                    <a:lnTo>
                      <a:pt x="4007" y="2044"/>
                    </a:lnTo>
                    <a:lnTo>
                      <a:pt x="3927" y="2124"/>
                    </a:lnTo>
                    <a:lnTo>
                      <a:pt x="3767" y="2124"/>
                    </a:lnTo>
                    <a:lnTo>
                      <a:pt x="3727" y="2044"/>
                    </a:lnTo>
                    <a:lnTo>
                      <a:pt x="3687" y="1964"/>
                    </a:lnTo>
                    <a:lnTo>
                      <a:pt x="3647" y="1844"/>
                    </a:lnTo>
                    <a:lnTo>
                      <a:pt x="3727" y="1403"/>
                    </a:lnTo>
                    <a:lnTo>
                      <a:pt x="3767" y="1082"/>
                    </a:lnTo>
                    <a:lnTo>
                      <a:pt x="3767" y="722"/>
                    </a:lnTo>
                    <a:lnTo>
                      <a:pt x="3767" y="481"/>
                    </a:lnTo>
                    <a:lnTo>
                      <a:pt x="3727" y="241"/>
                    </a:lnTo>
                    <a:lnTo>
                      <a:pt x="2284" y="41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1"/>
              <p:cNvSpPr/>
              <p:nvPr/>
            </p:nvSpPr>
            <p:spPr>
              <a:xfrm>
                <a:off x="5992575" y="2379200"/>
                <a:ext cx="114225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4569" h="3607" fill="none" extrusionOk="0">
                    <a:moveTo>
                      <a:pt x="2084" y="1"/>
                    </a:moveTo>
                    <a:lnTo>
                      <a:pt x="2084" y="1"/>
                    </a:lnTo>
                    <a:lnTo>
                      <a:pt x="1964" y="41"/>
                    </a:lnTo>
                    <a:lnTo>
                      <a:pt x="1964" y="41"/>
                    </a:lnTo>
                    <a:lnTo>
                      <a:pt x="1844" y="81"/>
                    </a:lnTo>
                    <a:lnTo>
                      <a:pt x="1723" y="161"/>
                    </a:lnTo>
                    <a:lnTo>
                      <a:pt x="1723" y="161"/>
                    </a:lnTo>
                    <a:lnTo>
                      <a:pt x="241" y="1163"/>
                    </a:lnTo>
                    <a:lnTo>
                      <a:pt x="241" y="1163"/>
                    </a:lnTo>
                    <a:lnTo>
                      <a:pt x="121" y="1243"/>
                    </a:lnTo>
                    <a:lnTo>
                      <a:pt x="41" y="1363"/>
                    </a:lnTo>
                    <a:lnTo>
                      <a:pt x="41" y="1363"/>
                    </a:lnTo>
                    <a:lnTo>
                      <a:pt x="1" y="1523"/>
                    </a:lnTo>
                    <a:lnTo>
                      <a:pt x="1" y="1523"/>
                    </a:lnTo>
                    <a:lnTo>
                      <a:pt x="41" y="1643"/>
                    </a:lnTo>
                    <a:lnTo>
                      <a:pt x="41" y="1643"/>
                    </a:lnTo>
                    <a:lnTo>
                      <a:pt x="201" y="3406"/>
                    </a:lnTo>
                    <a:lnTo>
                      <a:pt x="201" y="3406"/>
                    </a:lnTo>
                    <a:lnTo>
                      <a:pt x="241" y="3486"/>
                    </a:lnTo>
                    <a:lnTo>
                      <a:pt x="241" y="3486"/>
                    </a:lnTo>
                    <a:lnTo>
                      <a:pt x="241" y="3486"/>
                    </a:lnTo>
                    <a:lnTo>
                      <a:pt x="281" y="3486"/>
                    </a:lnTo>
                    <a:lnTo>
                      <a:pt x="281" y="3486"/>
                    </a:lnTo>
                    <a:lnTo>
                      <a:pt x="281" y="3486"/>
                    </a:lnTo>
                    <a:lnTo>
                      <a:pt x="321" y="3486"/>
                    </a:lnTo>
                    <a:lnTo>
                      <a:pt x="321" y="3486"/>
                    </a:lnTo>
                    <a:lnTo>
                      <a:pt x="762" y="3446"/>
                    </a:lnTo>
                    <a:lnTo>
                      <a:pt x="762" y="3446"/>
                    </a:lnTo>
                    <a:lnTo>
                      <a:pt x="922" y="3446"/>
                    </a:lnTo>
                    <a:lnTo>
                      <a:pt x="1082" y="3366"/>
                    </a:lnTo>
                    <a:lnTo>
                      <a:pt x="1082" y="3366"/>
                    </a:lnTo>
                    <a:lnTo>
                      <a:pt x="1122" y="3326"/>
                    </a:lnTo>
                    <a:lnTo>
                      <a:pt x="1163" y="3246"/>
                    </a:lnTo>
                    <a:lnTo>
                      <a:pt x="1163" y="3246"/>
                    </a:lnTo>
                    <a:lnTo>
                      <a:pt x="1122" y="3166"/>
                    </a:lnTo>
                    <a:lnTo>
                      <a:pt x="842" y="2885"/>
                    </a:lnTo>
                    <a:lnTo>
                      <a:pt x="1203" y="3046"/>
                    </a:lnTo>
                    <a:lnTo>
                      <a:pt x="1203" y="3046"/>
                    </a:lnTo>
                    <a:lnTo>
                      <a:pt x="1283" y="3046"/>
                    </a:lnTo>
                    <a:lnTo>
                      <a:pt x="1283" y="3046"/>
                    </a:lnTo>
                    <a:lnTo>
                      <a:pt x="1283" y="3046"/>
                    </a:lnTo>
                    <a:lnTo>
                      <a:pt x="1283" y="3046"/>
                    </a:lnTo>
                    <a:lnTo>
                      <a:pt x="1403" y="3006"/>
                    </a:lnTo>
                    <a:lnTo>
                      <a:pt x="1403" y="3006"/>
                    </a:lnTo>
                    <a:lnTo>
                      <a:pt x="1603" y="3006"/>
                    </a:lnTo>
                    <a:lnTo>
                      <a:pt x="1603" y="3006"/>
                    </a:lnTo>
                    <a:lnTo>
                      <a:pt x="1603" y="3006"/>
                    </a:lnTo>
                    <a:lnTo>
                      <a:pt x="1764" y="3046"/>
                    </a:lnTo>
                    <a:lnTo>
                      <a:pt x="1844" y="3126"/>
                    </a:lnTo>
                    <a:lnTo>
                      <a:pt x="1844" y="3126"/>
                    </a:lnTo>
                    <a:lnTo>
                      <a:pt x="1924" y="3246"/>
                    </a:lnTo>
                    <a:lnTo>
                      <a:pt x="1924" y="3366"/>
                    </a:lnTo>
                    <a:lnTo>
                      <a:pt x="1924" y="3366"/>
                    </a:lnTo>
                    <a:lnTo>
                      <a:pt x="1924" y="3406"/>
                    </a:lnTo>
                    <a:lnTo>
                      <a:pt x="1924" y="3406"/>
                    </a:lnTo>
                    <a:lnTo>
                      <a:pt x="3647" y="3607"/>
                    </a:lnTo>
                    <a:lnTo>
                      <a:pt x="3647" y="3607"/>
                    </a:lnTo>
                    <a:lnTo>
                      <a:pt x="3847" y="3607"/>
                    </a:lnTo>
                    <a:lnTo>
                      <a:pt x="3847" y="3607"/>
                    </a:lnTo>
                    <a:lnTo>
                      <a:pt x="3847" y="3607"/>
                    </a:lnTo>
                    <a:lnTo>
                      <a:pt x="3847" y="3607"/>
                    </a:lnTo>
                    <a:lnTo>
                      <a:pt x="3847" y="3607"/>
                    </a:lnTo>
                    <a:lnTo>
                      <a:pt x="3847" y="3607"/>
                    </a:lnTo>
                    <a:lnTo>
                      <a:pt x="4007" y="3607"/>
                    </a:lnTo>
                    <a:lnTo>
                      <a:pt x="4007" y="3607"/>
                    </a:lnTo>
                    <a:lnTo>
                      <a:pt x="4127" y="3526"/>
                    </a:lnTo>
                    <a:lnTo>
                      <a:pt x="4248" y="3446"/>
                    </a:lnTo>
                    <a:lnTo>
                      <a:pt x="4248" y="3446"/>
                    </a:lnTo>
                    <a:lnTo>
                      <a:pt x="4328" y="3326"/>
                    </a:lnTo>
                    <a:lnTo>
                      <a:pt x="4408" y="3166"/>
                    </a:lnTo>
                    <a:lnTo>
                      <a:pt x="4408" y="3166"/>
                    </a:lnTo>
                    <a:lnTo>
                      <a:pt x="4488" y="2845"/>
                    </a:lnTo>
                    <a:lnTo>
                      <a:pt x="4528" y="2525"/>
                    </a:lnTo>
                    <a:lnTo>
                      <a:pt x="4528" y="2525"/>
                    </a:lnTo>
                    <a:lnTo>
                      <a:pt x="4568" y="1723"/>
                    </a:lnTo>
                    <a:lnTo>
                      <a:pt x="4568" y="1723"/>
                    </a:lnTo>
                    <a:lnTo>
                      <a:pt x="4568" y="1042"/>
                    </a:lnTo>
                    <a:lnTo>
                      <a:pt x="4448" y="361"/>
                    </a:lnTo>
                    <a:lnTo>
                      <a:pt x="4448" y="361"/>
                    </a:lnTo>
                    <a:lnTo>
                      <a:pt x="4408" y="241"/>
                    </a:lnTo>
                    <a:lnTo>
                      <a:pt x="4328" y="121"/>
                    </a:lnTo>
                    <a:lnTo>
                      <a:pt x="4328" y="121"/>
                    </a:lnTo>
                    <a:lnTo>
                      <a:pt x="4328" y="121"/>
                    </a:lnTo>
                    <a:lnTo>
                      <a:pt x="4288" y="41"/>
                    </a:lnTo>
                    <a:lnTo>
                      <a:pt x="4248" y="41"/>
                    </a:lnTo>
                    <a:lnTo>
                      <a:pt x="4248" y="41"/>
                    </a:lnTo>
                    <a:lnTo>
                      <a:pt x="4248" y="41"/>
                    </a:lnTo>
                    <a:lnTo>
                      <a:pt x="4248" y="41"/>
                    </a:lnTo>
                    <a:lnTo>
                      <a:pt x="4127" y="81"/>
                    </a:lnTo>
                    <a:lnTo>
                      <a:pt x="4047" y="121"/>
                    </a:lnTo>
                    <a:lnTo>
                      <a:pt x="4047" y="121"/>
                    </a:lnTo>
                    <a:lnTo>
                      <a:pt x="4127" y="481"/>
                    </a:lnTo>
                    <a:lnTo>
                      <a:pt x="4167" y="802"/>
                    </a:lnTo>
                    <a:lnTo>
                      <a:pt x="4167" y="802"/>
                    </a:lnTo>
                    <a:lnTo>
                      <a:pt x="4127" y="1283"/>
                    </a:lnTo>
                    <a:lnTo>
                      <a:pt x="4087" y="1804"/>
                    </a:lnTo>
                    <a:lnTo>
                      <a:pt x="4087" y="1804"/>
                    </a:lnTo>
                    <a:lnTo>
                      <a:pt x="4087" y="1924"/>
                    </a:lnTo>
                    <a:lnTo>
                      <a:pt x="4007" y="2044"/>
                    </a:lnTo>
                    <a:lnTo>
                      <a:pt x="4007" y="2044"/>
                    </a:lnTo>
                    <a:lnTo>
                      <a:pt x="3927" y="2124"/>
                    </a:lnTo>
                    <a:lnTo>
                      <a:pt x="3847" y="2124"/>
                    </a:lnTo>
                    <a:lnTo>
                      <a:pt x="3847" y="2124"/>
                    </a:lnTo>
                    <a:lnTo>
                      <a:pt x="3767" y="2124"/>
                    </a:lnTo>
                    <a:lnTo>
                      <a:pt x="3767" y="2124"/>
                    </a:lnTo>
                    <a:lnTo>
                      <a:pt x="3727" y="2044"/>
                    </a:lnTo>
                    <a:lnTo>
                      <a:pt x="3727" y="2044"/>
                    </a:lnTo>
                    <a:lnTo>
                      <a:pt x="3687" y="1964"/>
                    </a:lnTo>
                    <a:lnTo>
                      <a:pt x="3647" y="1844"/>
                    </a:lnTo>
                    <a:lnTo>
                      <a:pt x="3647" y="1844"/>
                    </a:lnTo>
                    <a:lnTo>
                      <a:pt x="3727" y="1403"/>
                    </a:lnTo>
                    <a:lnTo>
                      <a:pt x="3727" y="1403"/>
                    </a:lnTo>
                    <a:lnTo>
                      <a:pt x="3767" y="1082"/>
                    </a:lnTo>
                    <a:lnTo>
                      <a:pt x="3767" y="1082"/>
                    </a:lnTo>
                    <a:lnTo>
                      <a:pt x="3767" y="722"/>
                    </a:lnTo>
                    <a:lnTo>
                      <a:pt x="3767" y="722"/>
                    </a:lnTo>
                    <a:lnTo>
                      <a:pt x="3767" y="481"/>
                    </a:lnTo>
                    <a:lnTo>
                      <a:pt x="3727" y="241"/>
                    </a:lnTo>
                    <a:lnTo>
                      <a:pt x="3727" y="241"/>
                    </a:lnTo>
                    <a:lnTo>
                      <a:pt x="2284" y="41"/>
                    </a:lnTo>
                    <a:lnTo>
                      <a:pt x="2284" y="41"/>
                    </a:lnTo>
                    <a:lnTo>
                      <a:pt x="208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1"/>
              <p:cNvSpPr/>
              <p:nvPr/>
            </p:nvSpPr>
            <p:spPr>
              <a:xfrm>
                <a:off x="6091750" y="2376200"/>
                <a:ext cx="9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21" extrusionOk="0">
                    <a:moveTo>
                      <a:pt x="281" y="0"/>
                    </a:moveTo>
                    <a:lnTo>
                      <a:pt x="120" y="4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321" y="41"/>
                    </a:lnTo>
                    <a:lnTo>
                      <a:pt x="361" y="41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1"/>
              <p:cNvSpPr/>
              <p:nvPr/>
            </p:nvSpPr>
            <p:spPr>
              <a:xfrm>
                <a:off x="5946500" y="2135800"/>
                <a:ext cx="79150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10538" extrusionOk="0">
                    <a:moveTo>
                      <a:pt x="602" y="1"/>
                    </a:moveTo>
                    <a:lnTo>
                      <a:pt x="481" y="41"/>
                    </a:lnTo>
                    <a:lnTo>
                      <a:pt x="321" y="121"/>
                    </a:lnTo>
                    <a:lnTo>
                      <a:pt x="201" y="241"/>
                    </a:lnTo>
                    <a:lnTo>
                      <a:pt x="81" y="401"/>
                    </a:lnTo>
                    <a:lnTo>
                      <a:pt x="41" y="522"/>
                    </a:lnTo>
                    <a:lnTo>
                      <a:pt x="1" y="682"/>
                    </a:lnTo>
                    <a:lnTo>
                      <a:pt x="2284" y="10538"/>
                    </a:lnTo>
                    <a:lnTo>
                      <a:pt x="3166" y="9897"/>
                    </a:lnTo>
                    <a:lnTo>
                      <a:pt x="962" y="121"/>
                    </a:lnTo>
                    <a:lnTo>
                      <a:pt x="842" y="41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1"/>
              <p:cNvSpPr/>
              <p:nvPr/>
            </p:nvSpPr>
            <p:spPr>
              <a:xfrm>
                <a:off x="6274050" y="2211925"/>
                <a:ext cx="115200" cy="23842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9537" extrusionOk="0">
                    <a:moveTo>
                      <a:pt x="4207" y="1"/>
                    </a:moveTo>
                    <a:lnTo>
                      <a:pt x="0" y="9536"/>
                    </a:lnTo>
                    <a:lnTo>
                      <a:pt x="4608" y="321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1"/>
              <p:cNvSpPr/>
              <p:nvPr/>
            </p:nvSpPr>
            <p:spPr>
              <a:xfrm>
                <a:off x="5309450" y="2403250"/>
                <a:ext cx="570975" cy="703175"/>
              </a:xfrm>
              <a:custGeom>
                <a:avLst/>
                <a:gdLst/>
                <a:ahLst/>
                <a:cxnLst/>
                <a:rect l="l" t="t" r="r" b="b"/>
                <a:pathLst>
                  <a:path w="22839" h="28127" extrusionOk="0">
                    <a:moveTo>
                      <a:pt x="17590" y="0"/>
                    </a:moveTo>
                    <a:lnTo>
                      <a:pt x="17189" y="40"/>
                    </a:lnTo>
                    <a:lnTo>
                      <a:pt x="16868" y="120"/>
                    </a:lnTo>
                    <a:lnTo>
                      <a:pt x="16187" y="281"/>
                    </a:lnTo>
                    <a:lnTo>
                      <a:pt x="15506" y="561"/>
                    </a:lnTo>
                    <a:lnTo>
                      <a:pt x="14905" y="882"/>
                    </a:lnTo>
                    <a:lnTo>
                      <a:pt x="14304" y="1242"/>
                    </a:lnTo>
                    <a:lnTo>
                      <a:pt x="13703" y="1643"/>
                    </a:lnTo>
                    <a:lnTo>
                      <a:pt x="13142" y="2124"/>
                    </a:lnTo>
                    <a:lnTo>
                      <a:pt x="12020" y="3085"/>
                    </a:lnTo>
                    <a:lnTo>
                      <a:pt x="10939" y="4087"/>
                    </a:lnTo>
                    <a:lnTo>
                      <a:pt x="10418" y="4568"/>
                    </a:lnTo>
                    <a:lnTo>
                      <a:pt x="9857" y="5008"/>
                    </a:lnTo>
                    <a:lnTo>
                      <a:pt x="9256" y="5409"/>
                    </a:lnTo>
                    <a:lnTo>
                      <a:pt x="8695" y="5770"/>
                    </a:lnTo>
                    <a:lnTo>
                      <a:pt x="7934" y="6130"/>
                    </a:lnTo>
                    <a:lnTo>
                      <a:pt x="7172" y="6491"/>
                    </a:lnTo>
                    <a:lnTo>
                      <a:pt x="6812" y="6651"/>
                    </a:lnTo>
                    <a:lnTo>
                      <a:pt x="6451" y="6851"/>
                    </a:lnTo>
                    <a:lnTo>
                      <a:pt x="6131" y="7092"/>
                    </a:lnTo>
                    <a:lnTo>
                      <a:pt x="5850" y="7372"/>
                    </a:lnTo>
                    <a:lnTo>
                      <a:pt x="5570" y="7693"/>
                    </a:lnTo>
                    <a:lnTo>
                      <a:pt x="5329" y="8053"/>
                    </a:lnTo>
                    <a:lnTo>
                      <a:pt x="4929" y="8775"/>
                    </a:lnTo>
                    <a:lnTo>
                      <a:pt x="4568" y="9536"/>
                    </a:lnTo>
                    <a:lnTo>
                      <a:pt x="4328" y="9896"/>
                    </a:lnTo>
                    <a:lnTo>
                      <a:pt x="4087" y="10257"/>
                    </a:lnTo>
                    <a:lnTo>
                      <a:pt x="3807" y="10537"/>
                    </a:lnTo>
                    <a:lnTo>
                      <a:pt x="3526" y="10818"/>
                    </a:lnTo>
                    <a:lnTo>
                      <a:pt x="3206" y="11098"/>
                    </a:lnTo>
                    <a:lnTo>
                      <a:pt x="2885" y="11299"/>
                    </a:lnTo>
                    <a:lnTo>
                      <a:pt x="2204" y="11780"/>
                    </a:lnTo>
                    <a:lnTo>
                      <a:pt x="1523" y="12220"/>
                    </a:lnTo>
                    <a:lnTo>
                      <a:pt x="1203" y="12501"/>
                    </a:lnTo>
                    <a:lnTo>
                      <a:pt x="882" y="12781"/>
                    </a:lnTo>
                    <a:lnTo>
                      <a:pt x="642" y="13102"/>
                    </a:lnTo>
                    <a:lnTo>
                      <a:pt x="401" y="13462"/>
                    </a:lnTo>
                    <a:lnTo>
                      <a:pt x="241" y="13823"/>
                    </a:lnTo>
                    <a:lnTo>
                      <a:pt x="121" y="14183"/>
                    </a:lnTo>
                    <a:lnTo>
                      <a:pt x="81" y="14584"/>
                    </a:lnTo>
                    <a:lnTo>
                      <a:pt x="121" y="14985"/>
                    </a:lnTo>
                    <a:lnTo>
                      <a:pt x="241" y="15345"/>
                    </a:lnTo>
                    <a:lnTo>
                      <a:pt x="361" y="15666"/>
                    </a:lnTo>
                    <a:lnTo>
                      <a:pt x="441" y="16026"/>
                    </a:lnTo>
                    <a:lnTo>
                      <a:pt x="441" y="16227"/>
                    </a:lnTo>
                    <a:lnTo>
                      <a:pt x="441" y="16387"/>
                    </a:lnTo>
                    <a:lnTo>
                      <a:pt x="361" y="16668"/>
                    </a:lnTo>
                    <a:lnTo>
                      <a:pt x="241" y="16948"/>
                    </a:lnTo>
                    <a:lnTo>
                      <a:pt x="81" y="17228"/>
                    </a:lnTo>
                    <a:lnTo>
                      <a:pt x="41" y="17509"/>
                    </a:lnTo>
                    <a:lnTo>
                      <a:pt x="1" y="17669"/>
                    </a:lnTo>
                    <a:lnTo>
                      <a:pt x="41" y="17829"/>
                    </a:lnTo>
                    <a:lnTo>
                      <a:pt x="161" y="18150"/>
                    </a:lnTo>
                    <a:lnTo>
                      <a:pt x="361" y="18430"/>
                    </a:lnTo>
                    <a:lnTo>
                      <a:pt x="602" y="18711"/>
                    </a:lnTo>
                    <a:lnTo>
                      <a:pt x="2044" y="20273"/>
                    </a:lnTo>
                    <a:lnTo>
                      <a:pt x="2805" y="21035"/>
                    </a:lnTo>
                    <a:lnTo>
                      <a:pt x="3526" y="21756"/>
                    </a:lnTo>
                    <a:lnTo>
                      <a:pt x="4328" y="22477"/>
                    </a:lnTo>
                    <a:lnTo>
                      <a:pt x="5129" y="23198"/>
                    </a:lnTo>
                    <a:lnTo>
                      <a:pt x="5930" y="23879"/>
                    </a:lnTo>
                    <a:lnTo>
                      <a:pt x="6772" y="24480"/>
                    </a:lnTo>
                    <a:lnTo>
                      <a:pt x="7533" y="25041"/>
                    </a:lnTo>
                    <a:lnTo>
                      <a:pt x="7934" y="25322"/>
                    </a:lnTo>
                    <a:lnTo>
                      <a:pt x="8254" y="25642"/>
                    </a:lnTo>
                    <a:lnTo>
                      <a:pt x="8535" y="25963"/>
                    </a:lnTo>
                    <a:lnTo>
                      <a:pt x="8775" y="26323"/>
                    </a:lnTo>
                    <a:lnTo>
                      <a:pt x="9296" y="27085"/>
                    </a:lnTo>
                    <a:lnTo>
                      <a:pt x="9576" y="27445"/>
                    </a:lnTo>
                    <a:lnTo>
                      <a:pt x="9897" y="27726"/>
                    </a:lnTo>
                    <a:lnTo>
                      <a:pt x="10057" y="27846"/>
                    </a:lnTo>
                    <a:lnTo>
                      <a:pt x="10258" y="27966"/>
                    </a:lnTo>
                    <a:lnTo>
                      <a:pt x="10458" y="28046"/>
                    </a:lnTo>
                    <a:lnTo>
                      <a:pt x="10658" y="28126"/>
                    </a:lnTo>
                    <a:lnTo>
                      <a:pt x="11099" y="28126"/>
                    </a:lnTo>
                    <a:lnTo>
                      <a:pt x="11580" y="28086"/>
                    </a:lnTo>
                    <a:lnTo>
                      <a:pt x="12020" y="27966"/>
                    </a:lnTo>
                    <a:lnTo>
                      <a:pt x="12501" y="27806"/>
                    </a:lnTo>
                    <a:lnTo>
                      <a:pt x="13383" y="27445"/>
                    </a:lnTo>
                    <a:lnTo>
                      <a:pt x="13823" y="27285"/>
                    </a:lnTo>
                    <a:lnTo>
                      <a:pt x="14264" y="27165"/>
                    </a:lnTo>
                    <a:lnTo>
                      <a:pt x="15106" y="27004"/>
                    </a:lnTo>
                    <a:lnTo>
                      <a:pt x="15987" y="26884"/>
                    </a:lnTo>
                    <a:lnTo>
                      <a:pt x="16868" y="26804"/>
                    </a:lnTo>
                    <a:lnTo>
                      <a:pt x="17750" y="26644"/>
                    </a:lnTo>
                    <a:lnTo>
                      <a:pt x="18151" y="26564"/>
                    </a:lnTo>
                    <a:lnTo>
                      <a:pt x="18631" y="26484"/>
                    </a:lnTo>
                    <a:lnTo>
                      <a:pt x="18872" y="26403"/>
                    </a:lnTo>
                    <a:lnTo>
                      <a:pt x="19072" y="26323"/>
                    </a:lnTo>
                    <a:lnTo>
                      <a:pt x="19272" y="26203"/>
                    </a:lnTo>
                    <a:lnTo>
                      <a:pt x="19393" y="26083"/>
                    </a:lnTo>
                    <a:lnTo>
                      <a:pt x="19553" y="25883"/>
                    </a:lnTo>
                    <a:lnTo>
                      <a:pt x="19633" y="25602"/>
                    </a:lnTo>
                    <a:lnTo>
                      <a:pt x="19713" y="25282"/>
                    </a:lnTo>
                    <a:lnTo>
                      <a:pt x="19753" y="24961"/>
                    </a:lnTo>
                    <a:lnTo>
                      <a:pt x="19793" y="24280"/>
                    </a:lnTo>
                    <a:lnTo>
                      <a:pt x="19793" y="23759"/>
                    </a:lnTo>
                    <a:lnTo>
                      <a:pt x="19753" y="23399"/>
                    </a:lnTo>
                    <a:lnTo>
                      <a:pt x="19713" y="23078"/>
                    </a:lnTo>
                    <a:lnTo>
                      <a:pt x="19633" y="22717"/>
                    </a:lnTo>
                    <a:lnTo>
                      <a:pt x="19513" y="22397"/>
                    </a:lnTo>
                    <a:lnTo>
                      <a:pt x="19393" y="22076"/>
                    </a:lnTo>
                    <a:lnTo>
                      <a:pt x="19232" y="21796"/>
                    </a:lnTo>
                    <a:lnTo>
                      <a:pt x="19072" y="21475"/>
                    </a:lnTo>
                    <a:lnTo>
                      <a:pt x="18872" y="21195"/>
                    </a:lnTo>
                    <a:lnTo>
                      <a:pt x="18671" y="20915"/>
                    </a:lnTo>
                    <a:lnTo>
                      <a:pt x="18431" y="20674"/>
                    </a:lnTo>
                    <a:lnTo>
                      <a:pt x="18191" y="20434"/>
                    </a:lnTo>
                    <a:lnTo>
                      <a:pt x="17910" y="20233"/>
                    </a:lnTo>
                    <a:lnTo>
                      <a:pt x="17630" y="20033"/>
                    </a:lnTo>
                    <a:lnTo>
                      <a:pt x="17349" y="19833"/>
                    </a:lnTo>
                    <a:lnTo>
                      <a:pt x="17029" y="19672"/>
                    </a:lnTo>
                    <a:lnTo>
                      <a:pt x="16708" y="19552"/>
                    </a:lnTo>
                    <a:lnTo>
                      <a:pt x="16307" y="19392"/>
                    </a:lnTo>
                    <a:lnTo>
                      <a:pt x="15987" y="19192"/>
                    </a:lnTo>
                    <a:lnTo>
                      <a:pt x="15706" y="18951"/>
                    </a:lnTo>
                    <a:lnTo>
                      <a:pt x="15466" y="18711"/>
                    </a:lnTo>
                    <a:lnTo>
                      <a:pt x="15226" y="18390"/>
                    </a:lnTo>
                    <a:lnTo>
                      <a:pt x="15025" y="18070"/>
                    </a:lnTo>
                    <a:lnTo>
                      <a:pt x="14665" y="17389"/>
                    </a:lnTo>
                    <a:lnTo>
                      <a:pt x="14505" y="17108"/>
                    </a:lnTo>
                    <a:lnTo>
                      <a:pt x="14304" y="16828"/>
                    </a:lnTo>
                    <a:lnTo>
                      <a:pt x="14104" y="16587"/>
                    </a:lnTo>
                    <a:lnTo>
                      <a:pt x="13863" y="16387"/>
                    </a:lnTo>
                    <a:lnTo>
                      <a:pt x="13583" y="16187"/>
                    </a:lnTo>
                    <a:lnTo>
                      <a:pt x="13343" y="16026"/>
                    </a:lnTo>
                    <a:lnTo>
                      <a:pt x="13022" y="15906"/>
                    </a:lnTo>
                    <a:lnTo>
                      <a:pt x="12742" y="15826"/>
                    </a:lnTo>
                    <a:lnTo>
                      <a:pt x="12862" y="15426"/>
                    </a:lnTo>
                    <a:lnTo>
                      <a:pt x="13703" y="15185"/>
                    </a:lnTo>
                    <a:lnTo>
                      <a:pt x="14505" y="14905"/>
                    </a:lnTo>
                    <a:lnTo>
                      <a:pt x="15306" y="14624"/>
                    </a:lnTo>
                    <a:lnTo>
                      <a:pt x="16067" y="14264"/>
                    </a:lnTo>
                    <a:lnTo>
                      <a:pt x="16267" y="14143"/>
                    </a:lnTo>
                    <a:lnTo>
                      <a:pt x="16428" y="14023"/>
                    </a:lnTo>
                    <a:lnTo>
                      <a:pt x="16508" y="13863"/>
                    </a:lnTo>
                    <a:lnTo>
                      <a:pt x="16548" y="13703"/>
                    </a:lnTo>
                    <a:lnTo>
                      <a:pt x="16548" y="13342"/>
                    </a:lnTo>
                    <a:lnTo>
                      <a:pt x="16548" y="13022"/>
                    </a:lnTo>
                    <a:lnTo>
                      <a:pt x="16628" y="12861"/>
                    </a:lnTo>
                    <a:lnTo>
                      <a:pt x="16708" y="12701"/>
                    </a:lnTo>
                    <a:lnTo>
                      <a:pt x="16868" y="12621"/>
                    </a:lnTo>
                    <a:lnTo>
                      <a:pt x="17029" y="12541"/>
                    </a:lnTo>
                    <a:lnTo>
                      <a:pt x="17790" y="12260"/>
                    </a:lnTo>
                    <a:lnTo>
                      <a:pt x="18631" y="11860"/>
                    </a:lnTo>
                    <a:lnTo>
                      <a:pt x="19473" y="11379"/>
                    </a:lnTo>
                    <a:lnTo>
                      <a:pt x="20274" y="10858"/>
                    </a:lnTo>
                    <a:lnTo>
                      <a:pt x="20675" y="10537"/>
                    </a:lnTo>
                    <a:lnTo>
                      <a:pt x="21035" y="10217"/>
                    </a:lnTo>
                    <a:lnTo>
                      <a:pt x="21396" y="9896"/>
                    </a:lnTo>
                    <a:lnTo>
                      <a:pt x="21716" y="9576"/>
                    </a:lnTo>
                    <a:lnTo>
                      <a:pt x="21997" y="9215"/>
                    </a:lnTo>
                    <a:lnTo>
                      <a:pt x="22237" y="8855"/>
                    </a:lnTo>
                    <a:lnTo>
                      <a:pt x="22438" y="8454"/>
                    </a:lnTo>
                    <a:lnTo>
                      <a:pt x="22598" y="8053"/>
                    </a:lnTo>
                    <a:lnTo>
                      <a:pt x="22718" y="7693"/>
                    </a:lnTo>
                    <a:lnTo>
                      <a:pt x="22758" y="7372"/>
                    </a:lnTo>
                    <a:lnTo>
                      <a:pt x="22798" y="7012"/>
                    </a:lnTo>
                    <a:lnTo>
                      <a:pt x="22838" y="6651"/>
                    </a:lnTo>
                    <a:lnTo>
                      <a:pt x="22798" y="5930"/>
                    </a:lnTo>
                    <a:lnTo>
                      <a:pt x="22718" y="5209"/>
                    </a:lnTo>
                    <a:lnTo>
                      <a:pt x="22598" y="4648"/>
                    </a:lnTo>
                    <a:lnTo>
                      <a:pt x="22438" y="4087"/>
                    </a:lnTo>
                    <a:lnTo>
                      <a:pt x="22277" y="3566"/>
                    </a:lnTo>
                    <a:lnTo>
                      <a:pt x="22077" y="3045"/>
                    </a:lnTo>
                    <a:lnTo>
                      <a:pt x="21797" y="2524"/>
                    </a:lnTo>
                    <a:lnTo>
                      <a:pt x="21516" y="2044"/>
                    </a:lnTo>
                    <a:lnTo>
                      <a:pt x="21196" y="1603"/>
                    </a:lnTo>
                    <a:lnTo>
                      <a:pt x="20795" y="1162"/>
                    </a:lnTo>
                    <a:lnTo>
                      <a:pt x="20514" y="922"/>
                    </a:lnTo>
                    <a:lnTo>
                      <a:pt x="20234" y="681"/>
                    </a:lnTo>
                    <a:lnTo>
                      <a:pt x="19913" y="481"/>
                    </a:lnTo>
                    <a:lnTo>
                      <a:pt x="19633" y="361"/>
                    </a:lnTo>
                    <a:lnTo>
                      <a:pt x="19312" y="201"/>
                    </a:lnTo>
                    <a:lnTo>
                      <a:pt x="18992" y="120"/>
                    </a:lnTo>
                    <a:lnTo>
                      <a:pt x="18671" y="40"/>
                    </a:lnTo>
                    <a:lnTo>
                      <a:pt x="18351" y="40"/>
                    </a:lnTo>
                    <a:lnTo>
                      <a:pt x="179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1"/>
              <p:cNvSpPr/>
              <p:nvPr/>
            </p:nvSpPr>
            <p:spPr>
              <a:xfrm>
                <a:off x="5666050" y="3095375"/>
                <a:ext cx="402675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16107" h="6852" extrusionOk="0">
                    <a:moveTo>
                      <a:pt x="120" y="1"/>
                    </a:moveTo>
                    <a:lnTo>
                      <a:pt x="0" y="3086"/>
                    </a:lnTo>
                    <a:lnTo>
                      <a:pt x="1042" y="3286"/>
                    </a:lnTo>
                    <a:lnTo>
                      <a:pt x="3005" y="3727"/>
                    </a:lnTo>
                    <a:lnTo>
                      <a:pt x="8294" y="5009"/>
                    </a:lnTo>
                    <a:lnTo>
                      <a:pt x="15586" y="6852"/>
                    </a:lnTo>
                    <a:lnTo>
                      <a:pt x="16107" y="3767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1"/>
              <p:cNvSpPr/>
              <p:nvPr/>
            </p:nvSpPr>
            <p:spPr>
              <a:xfrm>
                <a:off x="6063700" y="3188525"/>
                <a:ext cx="104200" cy="9820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928" extrusionOk="0">
                    <a:moveTo>
                      <a:pt x="681" y="1"/>
                    </a:moveTo>
                    <a:lnTo>
                      <a:pt x="0" y="3126"/>
                    </a:lnTo>
                    <a:lnTo>
                      <a:pt x="3406" y="3927"/>
                    </a:lnTo>
                    <a:lnTo>
                      <a:pt x="3526" y="3286"/>
                    </a:lnTo>
                    <a:lnTo>
                      <a:pt x="2805" y="3046"/>
                    </a:lnTo>
                    <a:lnTo>
                      <a:pt x="3206" y="1243"/>
                    </a:lnTo>
                    <a:lnTo>
                      <a:pt x="3967" y="1243"/>
                    </a:lnTo>
                    <a:lnTo>
                      <a:pt x="4167" y="642"/>
                    </a:lnTo>
                    <a:lnTo>
                      <a:pt x="681" y="1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1"/>
              <p:cNvSpPr/>
              <p:nvPr/>
            </p:nvSpPr>
            <p:spPr>
              <a:xfrm>
                <a:off x="6047675" y="3205550"/>
                <a:ext cx="29075" cy="4010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604" extrusionOk="0">
                    <a:moveTo>
                      <a:pt x="361" y="1"/>
                    </a:moveTo>
                    <a:lnTo>
                      <a:pt x="0" y="1483"/>
                    </a:lnTo>
                    <a:lnTo>
                      <a:pt x="40" y="1523"/>
                    </a:lnTo>
                    <a:lnTo>
                      <a:pt x="842" y="1603"/>
                    </a:lnTo>
                    <a:lnTo>
                      <a:pt x="882" y="1563"/>
                    </a:lnTo>
                    <a:lnTo>
                      <a:pt x="1162" y="241"/>
                    </a:lnTo>
                    <a:lnTo>
                      <a:pt x="1162" y="201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1"/>
              <p:cNvSpPr/>
              <p:nvPr/>
            </p:nvSpPr>
            <p:spPr>
              <a:xfrm>
                <a:off x="6117775" y="3206550"/>
                <a:ext cx="151275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6051" h="3607" extrusionOk="0">
                    <a:moveTo>
                      <a:pt x="2044" y="1"/>
                    </a:moveTo>
                    <a:lnTo>
                      <a:pt x="1684" y="842"/>
                    </a:lnTo>
                    <a:lnTo>
                      <a:pt x="321" y="562"/>
                    </a:lnTo>
                    <a:lnTo>
                      <a:pt x="1" y="2084"/>
                    </a:lnTo>
                    <a:lnTo>
                      <a:pt x="1403" y="2365"/>
                    </a:lnTo>
                    <a:lnTo>
                      <a:pt x="1283" y="3046"/>
                    </a:lnTo>
                    <a:lnTo>
                      <a:pt x="5891" y="3607"/>
                    </a:lnTo>
                    <a:lnTo>
                      <a:pt x="6051" y="682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1"/>
              <p:cNvSpPr/>
              <p:nvPr/>
            </p:nvSpPr>
            <p:spPr>
              <a:xfrm>
                <a:off x="6830950" y="2671675"/>
                <a:ext cx="545925" cy="660125"/>
              </a:xfrm>
              <a:custGeom>
                <a:avLst/>
                <a:gdLst/>
                <a:ahLst/>
                <a:cxnLst/>
                <a:rect l="l" t="t" r="r" b="b"/>
                <a:pathLst>
                  <a:path w="21837" h="26405" extrusionOk="0">
                    <a:moveTo>
                      <a:pt x="21837" y="1"/>
                    </a:moveTo>
                    <a:lnTo>
                      <a:pt x="241" y="11940"/>
                    </a:lnTo>
                    <a:lnTo>
                      <a:pt x="1" y="16628"/>
                    </a:lnTo>
                    <a:lnTo>
                      <a:pt x="21837" y="26404"/>
                    </a:lnTo>
                    <a:lnTo>
                      <a:pt x="21837" y="1"/>
                    </a:lnTo>
                    <a:close/>
                  </a:path>
                </a:pathLst>
              </a:custGeom>
              <a:solidFill>
                <a:srgbClr val="1CCB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1"/>
              <p:cNvSpPr/>
              <p:nvPr/>
            </p:nvSpPr>
            <p:spPr>
              <a:xfrm>
                <a:off x="5187250" y="2977175"/>
                <a:ext cx="1309175" cy="424725"/>
              </a:xfrm>
              <a:custGeom>
                <a:avLst/>
                <a:gdLst/>
                <a:ahLst/>
                <a:cxnLst/>
                <a:rect l="l" t="t" r="r" b="b"/>
                <a:pathLst>
                  <a:path w="52367" h="16989" extrusionOk="0">
                    <a:moveTo>
                      <a:pt x="50684" y="1"/>
                    </a:moveTo>
                    <a:lnTo>
                      <a:pt x="47839" y="201"/>
                    </a:lnTo>
                    <a:lnTo>
                      <a:pt x="45035" y="442"/>
                    </a:lnTo>
                    <a:lnTo>
                      <a:pt x="42310" y="722"/>
                    </a:lnTo>
                    <a:lnTo>
                      <a:pt x="39666" y="1083"/>
                    </a:lnTo>
                    <a:lnTo>
                      <a:pt x="37102" y="1443"/>
                    </a:lnTo>
                    <a:lnTo>
                      <a:pt x="34577" y="1844"/>
                    </a:lnTo>
                    <a:lnTo>
                      <a:pt x="32174" y="2245"/>
                    </a:lnTo>
                    <a:lnTo>
                      <a:pt x="29810" y="2725"/>
                    </a:lnTo>
                    <a:lnTo>
                      <a:pt x="27526" y="3166"/>
                    </a:lnTo>
                    <a:lnTo>
                      <a:pt x="25322" y="3687"/>
                    </a:lnTo>
                    <a:lnTo>
                      <a:pt x="23199" y="4168"/>
                    </a:lnTo>
                    <a:lnTo>
                      <a:pt x="21155" y="4689"/>
                    </a:lnTo>
                    <a:lnTo>
                      <a:pt x="19192" y="5209"/>
                    </a:lnTo>
                    <a:lnTo>
                      <a:pt x="17309" y="5730"/>
                    </a:lnTo>
                    <a:lnTo>
                      <a:pt x="15506" y="6251"/>
                    </a:lnTo>
                    <a:lnTo>
                      <a:pt x="13823" y="6772"/>
                    </a:lnTo>
                    <a:lnTo>
                      <a:pt x="10698" y="7814"/>
                    </a:lnTo>
                    <a:lnTo>
                      <a:pt x="7934" y="8815"/>
                    </a:lnTo>
                    <a:lnTo>
                      <a:pt x="5570" y="9697"/>
                    </a:lnTo>
                    <a:lnTo>
                      <a:pt x="3607" y="10498"/>
                    </a:lnTo>
                    <a:lnTo>
                      <a:pt x="2044" y="11179"/>
                    </a:lnTo>
                    <a:lnTo>
                      <a:pt x="922" y="11700"/>
                    </a:lnTo>
                    <a:lnTo>
                      <a:pt x="1" y="12141"/>
                    </a:lnTo>
                    <a:lnTo>
                      <a:pt x="1" y="16989"/>
                    </a:lnTo>
                    <a:lnTo>
                      <a:pt x="602" y="16668"/>
                    </a:lnTo>
                    <a:lnTo>
                      <a:pt x="2284" y="15787"/>
                    </a:lnTo>
                    <a:lnTo>
                      <a:pt x="3566" y="15146"/>
                    </a:lnTo>
                    <a:lnTo>
                      <a:pt x="5089" y="14465"/>
                    </a:lnTo>
                    <a:lnTo>
                      <a:pt x="6852" y="13703"/>
                    </a:lnTo>
                    <a:lnTo>
                      <a:pt x="8855" y="12862"/>
                    </a:lnTo>
                    <a:lnTo>
                      <a:pt x="11099" y="11980"/>
                    </a:lnTo>
                    <a:lnTo>
                      <a:pt x="13583" y="11139"/>
                    </a:lnTo>
                    <a:lnTo>
                      <a:pt x="16267" y="10258"/>
                    </a:lnTo>
                    <a:lnTo>
                      <a:pt x="19192" y="9376"/>
                    </a:lnTo>
                    <a:lnTo>
                      <a:pt x="20755" y="8976"/>
                    </a:lnTo>
                    <a:lnTo>
                      <a:pt x="22317" y="8575"/>
                    </a:lnTo>
                    <a:lnTo>
                      <a:pt x="23960" y="8174"/>
                    </a:lnTo>
                    <a:lnTo>
                      <a:pt x="25683" y="7774"/>
                    </a:lnTo>
                    <a:lnTo>
                      <a:pt x="27406" y="7413"/>
                    </a:lnTo>
                    <a:lnTo>
                      <a:pt x="29209" y="7092"/>
                    </a:lnTo>
                    <a:lnTo>
                      <a:pt x="31052" y="6772"/>
                    </a:lnTo>
                    <a:lnTo>
                      <a:pt x="32935" y="6451"/>
                    </a:lnTo>
                    <a:lnTo>
                      <a:pt x="35579" y="6091"/>
                    </a:lnTo>
                    <a:lnTo>
                      <a:pt x="38464" y="5730"/>
                    </a:lnTo>
                    <a:lnTo>
                      <a:pt x="44153" y="5129"/>
                    </a:lnTo>
                    <a:lnTo>
                      <a:pt x="48641" y="4689"/>
                    </a:lnTo>
                    <a:lnTo>
                      <a:pt x="50404" y="4528"/>
                    </a:lnTo>
                    <a:lnTo>
                      <a:pt x="50844" y="4368"/>
                    </a:lnTo>
                    <a:lnTo>
                      <a:pt x="51205" y="4208"/>
                    </a:lnTo>
                    <a:lnTo>
                      <a:pt x="51525" y="4007"/>
                    </a:lnTo>
                    <a:lnTo>
                      <a:pt x="51766" y="3807"/>
                    </a:lnTo>
                    <a:lnTo>
                      <a:pt x="51966" y="3567"/>
                    </a:lnTo>
                    <a:lnTo>
                      <a:pt x="52126" y="3286"/>
                    </a:lnTo>
                    <a:lnTo>
                      <a:pt x="52206" y="3046"/>
                    </a:lnTo>
                    <a:lnTo>
                      <a:pt x="52287" y="2765"/>
                    </a:lnTo>
                    <a:lnTo>
                      <a:pt x="52327" y="2525"/>
                    </a:lnTo>
                    <a:lnTo>
                      <a:pt x="52367" y="2285"/>
                    </a:lnTo>
                    <a:lnTo>
                      <a:pt x="52367" y="1844"/>
                    </a:lnTo>
                    <a:lnTo>
                      <a:pt x="52287" y="1443"/>
                    </a:lnTo>
                    <a:lnTo>
                      <a:pt x="52287" y="1203"/>
                    </a:lnTo>
                    <a:lnTo>
                      <a:pt x="52247" y="962"/>
                    </a:lnTo>
                    <a:lnTo>
                      <a:pt x="52166" y="762"/>
                    </a:lnTo>
                    <a:lnTo>
                      <a:pt x="52086" y="602"/>
                    </a:lnTo>
                    <a:lnTo>
                      <a:pt x="51966" y="442"/>
                    </a:lnTo>
                    <a:lnTo>
                      <a:pt x="51806" y="321"/>
                    </a:lnTo>
                    <a:lnTo>
                      <a:pt x="51525" y="161"/>
                    </a:lnTo>
                    <a:lnTo>
                      <a:pt x="51205" y="41"/>
                    </a:lnTo>
                    <a:lnTo>
                      <a:pt x="509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1"/>
              <p:cNvSpPr/>
              <p:nvPr/>
            </p:nvSpPr>
            <p:spPr>
              <a:xfrm>
                <a:off x="6651650" y="2952150"/>
                <a:ext cx="209375" cy="149250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5970" extrusionOk="0">
                    <a:moveTo>
                      <a:pt x="5650" y="0"/>
                    </a:moveTo>
                    <a:lnTo>
                      <a:pt x="1203" y="1082"/>
                    </a:lnTo>
                    <a:lnTo>
                      <a:pt x="1" y="1362"/>
                    </a:lnTo>
                    <a:lnTo>
                      <a:pt x="201" y="1443"/>
                    </a:lnTo>
                    <a:lnTo>
                      <a:pt x="402" y="1563"/>
                    </a:lnTo>
                    <a:lnTo>
                      <a:pt x="642" y="1763"/>
                    </a:lnTo>
                    <a:lnTo>
                      <a:pt x="882" y="1963"/>
                    </a:lnTo>
                    <a:lnTo>
                      <a:pt x="1123" y="2284"/>
                    </a:lnTo>
                    <a:lnTo>
                      <a:pt x="1283" y="2645"/>
                    </a:lnTo>
                    <a:lnTo>
                      <a:pt x="1323" y="2845"/>
                    </a:lnTo>
                    <a:lnTo>
                      <a:pt x="1363" y="3045"/>
                    </a:lnTo>
                    <a:lnTo>
                      <a:pt x="1363" y="3366"/>
                    </a:lnTo>
                    <a:lnTo>
                      <a:pt x="1363" y="3686"/>
                    </a:lnTo>
                    <a:lnTo>
                      <a:pt x="1323" y="3927"/>
                    </a:lnTo>
                    <a:lnTo>
                      <a:pt x="1243" y="4167"/>
                    </a:lnTo>
                    <a:lnTo>
                      <a:pt x="1123" y="4367"/>
                    </a:lnTo>
                    <a:lnTo>
                      <a:pt x="1043" y="4528"/>
                    </a:lnTo>
                    <a:lnTo>
                      <a:pt x="802" y="4808"/>
                    </a:lnTo>
                    <a:lnTo>
                      <a:pt x="522" y="5008"/>
                    </a:lnTo>
                    <a:lnTo>
                      <a:pt x="322" y="5129"/>
                    </a:lnTo>
                    <a:lnTo>
                      <a:pt x="81" y="5209"/>
                    </a:lnTo>
                    <a:lnTo>
                      <a:pt x="5450" y="5970"/>
                    </a:lnTo>
                    <a:lnTo>
                      <a:pt x="5570" y="5970"/>
                    </a:lnTo>
                    <a:lnTo>
                      <a:pt x="5931" y="5930"/>
                    </a:lnTo>
                    <a:lnTo>
                      <a:pt x="6452" y="5770"/>
                    </a:lnTo>
                    <a:lnTo>
                      <a:pt x="6732" y="5649"/>
                    </a:lnTo>
                    <a:lnTo>
                      <a:pt x="7013" y="5489"/>
                    </a:lnTo>
                    <a:lnTo>
                      <a:pt x="7293" y="5329"/>
                    </a:lnTo>
                    <a:lnTo>
                      <a:pt x="7573" y="5089"/>
                    </a:lnTo>
                    <a:lnTo>
                      <a:pt x="7814" y="4808"/>
                    </a:lnTo>
                    <a:lnTo>
                      <a:pt x="8054" y="4488"/>
                    </a:lnTo>
                    <a:lnTo>
                      <a:pt x="8214" y="4087"/>
                    </a:lnTo>
                    <a:lnTo>
                      <a:pt x="8335" y="3646"/>
                    </a:lnTo>
                    <a:lnTo>
                      <a:pt x="8375" y="3125"/>
                    </a:lnTo>
                    <a:lnTo>
                      <a:pt x="8335" y="2564"/>
                    </a:lnTo>
                    <a:lnTo>
                      <a:pt x="8255" y="2124"/>
                    </a:lnTo>
                    <a:lnTo>
                      <a:pt x="8174" y="1763"/>
                    </a:lnTo>
                    <a:lnTo>
                      <a:pt x="8014" y="1443"/>
                    </a:lnTo>
                    <a:lnTo>
                      <a:pt x="7814" y="1162"/>
                    </a:lnTo>
                    <a:lnTo>
                      <a:pt x="7613" y="922"/>
                    </a:lnTo>
                    <a:lnTo>
                      <a:pt x="7373" y="721"/>
                    </a:lnTo>
                    <a:lnTo>
                      <a:pt x="7133" y="521"/>
                    </a:lnTo>
                    <a:lnTo>
                      <a:pt x="6892" y="401"/>
                    </a:lnTo>
                    <a:lnTo>
                      <a:pt x="6452" y="201"/>
                    </a:lnTo>
                    <a:lnTo>
                      <a:pt x="6051" y="80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1"/>
              <p:cNvSpPr/>
              <p:nvPr/>
            </p:nvSpPr>
            <p:spPr>
              <a:xfrm>
                <a:off x="6535475" y="2978175"/>
                <a:ext cx="170300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4168" extrusionOk="0">
                    <a:moveTo>
                      <a:pt x="321" y="1"/>
                    </a:moveTo>
                    <a:lnTo>
                      <a:pt x="0" y="4048"/>
                    </a:lnTo>
                    <a:lnTo>
                      <a:pt x="5209" y="4168"/>
                    </a:lnTo>
                    <a:lnTo>
                      <a:pt x="5449" y="4088"/>
                    </a:lnTo>
                    <a:lnTo>
                      <a:pt x="5690" y="3967"/>
                    </a:lnTo>
                    <a:lnTo>
                      <a:pt x="6010" y="3767"/>
                    </a:lnTo>
                    <a:lnTo>
                      <a:pt x="6291" y="3527"/>
                    </a:lnTo>
                    <a:lnTo>
                      <a:pt x="6451" y="3366"/>
                    </a:lnTo>
                    <a:lnTo>
                      <a:pt x="6571" y="3166"/>
                    </a:lnTo>
                    <a:lnTo>
                      <a:pt x="6651" y="2926"/>
                    </a:lnTo>
                    <a:lnTo>
                      <a:pt x="6731" y="2685"/>
                    </a:lnTo>
                    <a:lnTo>
                      <a:pt x="6771" y="2405"/>
                    </a:lnTo>
                    <a:lnTo>
                      <a:pt x="6812" y="2124"/>
                    </a:lnTo>
                    <a:lnTo>
                      <a:pt x="6771" y="1804"/>
                    </a:lnTo>
                    <a:lnTo>
                      <a:pt x="6731" y="1563"/>
                    </a:lnTo>
                    <a:lnTo>
                      <a:pt x="6651" y="1323"/>
                    </a:lnTo>
                    <a:lnTo>
                      <a:pt x="6571" y="1083"/>
                    </a:lnTo>
                    <a:lnTo>
                      <a:pt x="6371" y="722"/>
                    </a:lnTo>
                    <a:lnTo>
                      <a:pt x="6170" y="442"/>
                    </a:lnTo>
                    <a:lnTo>
                      <a:pt x="5930" y="281"/>
                    </a:lnTo>
                    <a:lnTo>
                      <a:pt x="5730" y="161"/>
                    </a:lnTo>
                    <a:lnTo>
                      <a:pt x="5529" y="41"/>
                    </a:lnTo>
                    <a:lnTo>
                      <a:pt x="3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1"/>
              <p:cNvSpPr/>
              <p:nvPr/>
            </p:nvSpPr>
            <p:spPr>
              <a:xfrm>
                <a:off x="6655675" y="2975175"/>
                <a:ext cx="45100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248" extrusionOk="0">
                    <a:moveTo>
                      <a:pt x="281" y="1"/>
                    </a:moveTo>
                    <a:lnTo>
                      <a:pt x="161" y="41"/>
                    </a:lnTo>
                    <a:lnTo>
                      <a:pt x="80" y="81"/>
                    </a:lnTo>
                    <a:lnTo>
                      <a:pt x="0" y="201"/>
                    </a:lnTo>
                    <a:lnTo>
                      <a:pt x="0" y="281"/>
                    </a:lnTo>
                    <a:lnTo>
                      <a:pt x="0" y="401"/>
                    </a:lnTo>
                    <a:lnTo>
                      <a:pt x="80" y="482"/>
                    </a:lnTo>
                    <a:lnTo>
                      <a:pt x="281" y="802"/>
                    </a:lnTo>
                    <a:lnTo>
                      <a:pt x="401" y="1123"/>
                    </a:lnTo>
                    <a:lnTo>
                      <a:pt x="521" y="1443"/>
                    </a:lnTo>
                    <a:lnTo>
                      <a:pt x="601" y="1804"/>
                    </a:lnTo>
                    <a:lnTo>
                      <a:pt x="641" y="2164"/>
                    </a:lnTo>
                    <a:lnTo>
                      <a:pt x="601" y="2525"/>
                    </a:lnTo>
                    <a:lnTo>
                      <a:pt x="561" y="2885"/>
                    </a:lnTo>
                    <a:lnTo>
                      <a:pt x="441" y="3206"/>
                    </a:lnTo>
                    <a:lnTo>
                      <a:pt x="241" y="3727"/>
                    </a:lnTo>
                    <a:lnTo>
                      <a:pt x="161" y="3967"/>
                    </a:lnTo>
                    <a:lnTo>
                      <a:pt x="161" y="4248"/>
                    </a:lnTo>
                    <a:lnTo>
                      <a:pt x="281" y="4248"/>
                    </a:lnTo>
                    <a:lnTo>
                      <a:pt x="641" y="4087"/>
                    </a:lnTo>
                    <a:lnTo>
                      <a:pt x="1202" y="3767"/>
                    </a:lnTo>
                    <a:lnTo>
                      <a:pt x="1403" y="3526"/>
                    </a:lnTo>
                    <a:lnTo>
                      <a:pt x="1563" y="3246"/>
                    </a:lnTo>
                    <a:lnTo>
                      <a:pt x="1683" y="2926"/>
                    </a:lnTo>
                    <a:lnTo>
                      <a:pt x="1763" y="2645"/>
                    </a:lnTo>
                    <a:lnTo>
                      <a:pt x="1803" y="2284"/>
                    </a:lnTo>
                    <a:lnTo>
                      <a:pt x="1763" y="1924"/>
                    </a:lnTo>
                    <a:lnTo>
                      <a:pt x="1683" y="1603"/>
                    </a:lnTo>
                    <a:lnTo>
                      <a:pt x="1563" y="1283"/>
                    </a:lnTo>
                    <a:lnTo>
                      <a:pt x="1362" y="962"/>
                    </a:lnTo>
                    <a:lnTo>
                      <a:pt x="1162" y="682"/>
                    </a:lnTo>
                    <a:lnTo>
                      <a:pt x="922" y="441"/>
                    </a:lnTo>
                    <a:lnTo>
                      <a:pt x="681" y="201"/>
                    </a:lnTo>
                    <a:lnTo>
                      <a:pt x="481" y="81"/>
                    </a:lnTo>
                    <a:lnTo>
                      <a:pt x="401" y="41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6519450" y="2874025"/>
                <a:ext cx="219375" cy="164275"/>
              </a:xfrm>
              <a:custGeom>
                <a:avLst/>
                <a:gdLst/>
                <a:ahLst/>
                <a:cxnLst/>
                <a:rect l="l" t="t" r="r" b="b"/>
                <a:pathLst>
                  <a:path w="8775" h="6571" extrusionOk="0">
                    <a:moveTo>
                      <a:pt x="7773" y="0"/>
                    </a:moveTo>
                    <a:lnTo>
                      <a:pt x="1723" y="401"/>
                    </a:lnTo>
                    <a:lnTo>
                      <a:pt x="1523" y="441"/>
                    </a:lnTo>
                    <a:lnTo>
                      <a:pt x="1322" y="561"/>
                    </a:lnTo>
                    <a:lnTo>
                      <a:pt x="1202" y="721"/>
                    </a:lnTo>
                    <a:lnTo>
                      <a:pt x="1082" y="922"/>
                    </a:lnTo>
                    <a:lnTo>
                      <a:pt x="0" y="3846"/>
                    </a:lnTo>
                    <a:lnTo>
                      <a:pt x="721" y="4127"/>
                    </a:lnTo>
                    <a:lnTo>
                      <a:pt x="1803" y="1202"/>
                    </a:lnTo>
                    <a:lnTo>
                      <a:pt x="7453" y="801"/>
                    </a:lnTo>
                    <a:lnTo>
                      <a:pt x="5449" y="3366"/>
                    </a:lnTo>
                    <a:lnTo>
                      <a:pt x="4087" y="5169"/>
                    </a:lnTo>
                    <a:lnTo>
                      <a:pt x="3646" y="5770"/>
                    </a:lnTo>
                    <a:lnTo>
                      <a:pt x="3486" y="6010"/>
                    </a:lnTo>
                    <a:lnTo>
                      <a:pt x="3606" y="6330"/>
                    </a:lnTo>
                    <a:lnTo>
                      <a:pt x="3646" y="6451"/>
                    </a:lnTo>
                    <a:lnTo>
                      <a:pt x="3726" y="6531"/>
                    </a:lnTo>
                    <a:lnTo>
                      <a:pt x="3887" y="6571"/>
                    </a:lnTo>
                    <a:lnTo>
                      <a:pt x="4047" y="6571"/>
                    </a:lnTo>
                    <a:lnTo>
                      <a:pt x="4207" y="6531"/>
                    </a:lnTo>
                    <a:lnTo>
                      <a:pt x="4367" y="6451"/>
                    </a:lnTo>
                    <a:lnTo>
                      <a:pt x="4488" y="6371"/>
                    </a:lnTo>
                    <a:lnTo>
                      <a:pt x="8494" y="1963"/>
                    </a:lnTo>
                    <a:lnTo>
                      <a:pt x="8574" y="1803"/>
                    </a:lnTo>
                    <a:lnTo>
                      <a:pt x="8695" y="1683"/>
                    </a:lnTo>
                    <a:lnTo>
                      <a:pt x="8735" y="1523"/>
                    </a:lnTo>
                    <a:lnTo>
                      <a:pt x="8775" y="1362"/>
                    </a:lnTo>
                    <a:lnTo>
                      <a:pt x="8775" y="1202"/>
                    </a:lnTo>
                    <a:lnTo>
                      <a:pt x="8775" y="1002"/>
                    </a:lnTo>
                    <a:lnTo>
                      <a:pt x="8735" y="841"/>
                    </a:lnTo>
                    <a:lnTo>
                      <a:pt x="8655" y="681"/>
                    </a:lnTo>
                    <a:lnTo>
                      <a:pt x="8494" y="401"/>
                    </a:lnTo>
                    <a:lnTo>
                      <a:pt x="8374" y="240"/>
                    </a:lnTo>
                    <a:lnTo>
                      <a:pt x="8214" y="120"/>
                    </a:lnTo>
                    <a:lnTo>
                      <a:pt x="8013" y="40"/>
                    </a:lnTo>
                    <a:lnTo>
                      <a:pt x="77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6562525" y="2883025"/>
                <a:ext cx="144250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843" extrusionOk="0">
                    <a:moveTo>
                      <a:pt x="5489" y="1"/>
                    </a:moveTo>
                    <a:lnTo>
                      <a:pt x="321" y="361"/>
                    </a:lnTo>
                    <a:lnTo>
                      <a:pt x="120" y="441"/>
                    </a:lnTo>
                    <a:lnTo>
                      <a:pt x="40" y="522"/>
                    </a:lnTo>
                    <a:lnTo>
                      <a:pt x="0" y="682"/>
                    </a:lnTo>
                    <a:lnTo>
                      <a:pt x="80" y="842"/>
                    </a:lnTo>
                    <a:lnTo>
                      <a:pt x="5730" y="441"/>
                    </a:lnTo>
                    <a:lnTo>
                      <a:pt x="5770" y="361"/>
                    </a:lnTo>
                    <a:lnTo>
                      <a:pt x="5770" y="281"/>
                    </a:lnTo>
                    <a:lnTo>
                      <a:pt x="5730" y="121"/>
                    </a:lnTo>
                    <a:lnTo>
                      <a:pt x="5649" y="41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6413275" y="2970175"/>
                <a:ext cx="164300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6572" h="4889" extrusionOk="0">
                    <a:moveTo>
                      <a:pt x="3807" y="0"/>
                    </a:moveTo>
                    <a:lnTo>
                      <a:pt x="3446" y="81"/>
                    </a:lnTo>
                    <a:lnTo>
                      <a:pt x="0" y="361"/>
                    </a:lnTo>
                    <a:lnTo>
                      <a:pt x="321" y="401"/>
                    </a:lnTo>
                    <a:lnTo>
                      <a:pt x="641" y="441"/>
                    </a:lnTo>
                    <a:lnTo>
                      <a:pt x="1042" y="561"/>
                    </a:lnTo>
                    <a:lnTo>
                      <a:pt x="1242" y="682"/>
                    </a:lnTo>
                    <a:lnTo>
                      <a:pt x="1443" y="802"/>
                    </a:lnTo>
                    <a:lnTo>
                      <a:pt x="1643" y="922"/>
                    </a:lnTo>
                    <a:lnTo>
                      <a:pt x="1803" y="1122"/>
                    </a:lnTo>
                    <a:lnTo>
                      <a:pt x="2004" y="1323"/>
                    </a:lnTo>
                    <a:lnTo>
                      <a:pt x="2124" y="1603"/>
                    </a:lnTo>
                    <a:lnTo>
                      <a:pt x="2244" y="1883"/>
                    </a:lnTo>
                    <a:lnTo>
                      <a:pt x="2324" y="2244"/>
                    </a:lnTo>
                    <a:lnTo>
                      <a:pt x="2324" y="2605"/>
                    </a:lnTo>
                    <a:lnTo>
                      <a:pt x="2324" y="3005"/>
                    </a:lnTo>
                    <a:lnTo>
                      <a:pt x="2204" y="3486"/>
                    </a:lnTo>
                    <a:lnTo>
                      <a:pt x="2124" y="3726"/>
                    </a:lnTo>
                    <a:lnTo>
                      <a:pt x="2004" y="3967"/>
                    </a:lnTo>
                    <a:lnTo>
                      <a:pt x="1843" y="4167"/>
                    </a:lnTo>
                    <a:lnTo>
                      <a:pt x="1643" y="4368"/>
                    </a:lnTo>
                    <a:lnTo>
                      <a:pt x="1403" y="4568"/>
                    </a:lnTo>
                    <a:lnTo>
                      <a:pt x="1122" y="4728"/>
                    </a:lnTo>
                    <a:lnTo>
                      <a:pt x="762" y="4808"/>
                    </a:lnTo>
                    <a:lnTo>
                      <a:pt x="361" y="4888"/>
                    </a:lnTo>
                    <a:lnTo>
                      <a:pt x="4808" y="4728"/>
                    </a:lnTo>
                    <a:lnTo>
                      <a:pt x="4888" y="4688"/>
                    </a:lnTo>
                    <a:lnTo>
                      <a:pt x="5169" y="4568"/>
                    </a:lnTo>
                    <a:lnTo>
                      <a:pt x="5569" y="4327"/>
                    </a:lnTo>
                    <a:lnTo>
                      <a:pt x="5770" y="4167"/>
                    </a:lnTo>
                    <a:lnTo>
                      <a:pt x="5930" y="3967"/>
                    </a:lnTo>
                    <a:lnTo>
                      <a:pt x="6130" y="3767"/>
                    </a:lnTo>
                    <a:lnTo>
                      <a:pt x="6291" y="3526"/>
                    </a:lnTo>
                    <a:lnTo>
                      <a:pt x="6411" y="3246"/>
                    </a:lnTo>
                    <a:lnTo>
                      <a:pt x="6531" y="2925"/>
                    </a:lnTo>
                    <a:lnTo>
                      <a:pt x="6571" y="2565"/>
                    </a:lnTo>
                    <a:lnTo>
                      <a:pt x="6531" y="2164"/>
                    </a:lnTo>
                    <a:lnTo>
                      <a:pt x="6451" y="1723"/>
                    </a:lnTo>
                    <a:lnTo>
                      <a:pt x="6291" y="1242"/>
                    </a:lnTo>
                    <a:lnTo>
                      <a:pt x="6130" y="962"/>
                    </a:lnTo>
                    <a:lnTo>
                      <a:pt x="5970" y="722"/>
                    </a:lnTo>
                    <a:lnTo>
                      <a:pt x="5770" y="521"/>
                    </a:lnTo>
                    <a:lnTo>
                      <a:pt x="5569" y="361"/>
                    </a:lnTo>
                    <a:lnTo>
                      <a:pt x="5329" y="241"/>
                    </a:lnTo>
                    <a:lnTo>
                      <a:pt x="5089" y="161"/>
                    </a:lnTo>
                    <a:lnTo>
                      <a:pt x="4848" y="81"/>
                    </a:lnTo>
                    <a:lnTo>
                      <a:pt x="4608" y="40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6580550" y="3056325"/>
                <a:ext cx="61125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10578" extrusionOk="0">
                    <a:moveTo>
                      <a:pt x="1242" y="0"/>
                    </a:moveTo>
                    <a:lnTo>
                      <a:pt x="1002" y="40"/>
                    </a:lnTo>
                    <a:lnTo>
                      <a:pt x="762" y="80"/>
                    </a:lnTo>
                    <a:lnTo>
                      <a:pt x="561" y="200"/>
                    </a:lnTo>
                    <a:lnTo>
                      <a:pt x="361" y="361"/>
                    </a:lnTo>
                    <a:lnTo>
                      <a:pt x="241" y="521"/>
                    </a:lnTo>
                    <a:lnTo>
                      <a:pt x="120" y="761"/>
                    </a:lnTo>
                    <a:lnTo>
                      <a:pt x="40" y="962"/>
                    </a:lnTo>
                    <a:lnTo>
                      <a:pt x="0" y="1242"/>
                    </a:lnTo>
                    <a:lnTo>
                      <a:pt x="0" y="9375"/>
                    </a:lnTo>
                    <a:lnTo>
                      <a:pt x="40" y="9616"/>
                    </a:lnTo>
                    <a:lnTo>
                      <a:pt x="120" y="9856"/>
                    </a:lnTo>
                    <a:lnTo>
                      <a:pt x="241" y="10057"/>
                    </a:lnTo>
                    <a:lnTo>
                      <a:pt x="361" y="10217"/>
                    </a:lnTo>
                    <a:lnTo>
                      <a:pt x="561" y="10377"/>
                    </a:lnTo>
                    <a:lnTo>
                      <a:pt x="762" y="10497"/>
                    </a:lnTo>
                    <a:lnTo>
                      <a:pt x="1002" y="10577"/>
                    </a:lnTo>
                    <a:lnTo>
                      <a:pt x="1483" y="10577"/>
                    </a:lnTo>
                    <a:lnTo>
                      <a:pt x="1723" y="10497"/>
                    </a:lnTo>
                    <a:lnTo>
                      <a:pt x="1923" y="10377"/>
                    </a:lnTo>
                    <a:lnTo>
                      <a:pt x="2124" y="10217"/>
                    </a:lnTo>
                    <a:lnTo>
                      <a:pt x="2244" y="10057"/>
                    </a:lnTo>
                    <a:lnTo>
                      <a:pt x="2364" y="9856"/>
                    </a:lnTo>
                    <a:lnTo>
                      <a:pt x="2444" y="9616"/>
                    </a:lnTo>
                    <a:lnTo>
                      <a:pt x="2444" y="9375"/>
                    </a:lnTo>
                    <a:lnTo>
                      <a:pt x="2444" y="1242"/>
                    </a:lnTo>
                    <a:lnTo>
                      <a:pt x="2444" y="962"/>
                    </a:lnTo>
                    <a:lnTo>
                      <a:pt x="2364" y="761"/>
                    </a:lnTo>
                    <a:lnTo>
                      <a:pt x="2244" y="521"/>
                    </a:lnTo>
                    <a:lnTo>
                      <a:pt x="2124" y="361"/>
                    </a:lnTo>
                    <a:lnTo>
                      <a:pt x="1923" y="200"/>
                    </a:lnTo>
                    <a:lnTo>
                      <a:pt x="1723" y="80"/>
                    </a:lnTo>
                    <a:lnTo>
                      <a:pt x="1483" y="40"/>
                    </a:lnTo>
                    <a:lnTo>
                      <a:pt x="12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>
                <a:off x="6498400" y="3087375"/>
                <a:ext cx="16930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5930" extrusionOk="0">
                    <a:moveTo>
                      <a:pt x="4568" y="0"/>
                    </a:moveTo>
                    <a:lnTo>
                      <a:pt x="4048" y="40"/>
                    </a:lnTo>
                    <a:lnTo>
                      <a:pt x="3527" y="120"/>
                    </a:lnTo>
                    <a:lnTo>
                      <a:pt x="3006" y="240"/>
                    </a:lnTo>
                    <a:lnTo>
                      <a:pt x="2525" y="401"/>
                    </a:lnTo>
                    <a:lnTo>
                      <a:pt x="2084" y="561"/>
                    </a:lnTo>
                    <a:lnTo>
                      <a:pt x="1644" y="761"/>
                    </a:lnTo>
                    <a:lnTo>
                      <a:pt x="1363" y="922"/>
                    </a:lnTo>
                    <a:lnTo>
                      <a:pt x="1083" y="1122"/>
                    </a:lnTo>
                    <a:lnTo>
                      <a:pt x="842" y="1362"/>
                    </a:lnTo>
                    <a:lnTo>
                      <a:pt x="642" y="1603"/>
                    </a:lnTo>
                    <a:lnTo>
                      <a:pt x="442" y="1923"/>
                    </a:lnTo>
                    <a:lnTo>
                      <a:pt x="281" y="2204"/>
                    </a:lnTo>
                    <a:lnTo>
                      <a:pt x="161" y="2524"/>
                    </a:lnTo>
                    <a:lnTo>
                      <a:pt x="81" y="2885"/>
                    </a:lnTo>
                    <a:lnTo>
                      <a:pt x="1" y="3205"/>
                    </a:lnTo>
                    <a:lnTo>
                      <a:pt x="1" y="3566"/>
                    </a:lnTo>
                    <a:lnTo>
                      <a:pt x="1" y="3886"/>
                    </a:lnTo>
                    <a:lnTo>
                      <a:pt x="41" y="4207"/>
                    </a:lnTo>
                    <a:lnTo>
                      <a:pt x="121" y="4527"/>
                    </a:lnTo>
                    <a:lnTo>
                      <a:pt x="241" y="4848"/>
                    </a:lnTo>
                    <a:lnTo>
                      <a:pt x="442" y="5088"/>
                    </a:lnTo>
                    <a:lnTo>
                      <a:pt x="642" y="5329"/>
                    </a:lnTo>
                    <a:lnTo>
                      <a:pt x="842" y="5529"/>
                    </a:lnTo>
                    <a:lnTo>
                      <a:pt x="1083" y="5649"/>
                    </a:lnTo>
                    <a:lnTo>
                      <a:pt x="1323" y="5770"/>
                    </a:lnTo>
                    <a:lnTo>
                      <a:pt x="1644" y="5890"/>
                    </a:lnTo>
                    <a:lnTo>
                      <a:pt x="1924" y="5930"/>
                    </a:lnTo>
                    <a:lnTo>
                      <a:pt x="2245" y="5930"/>
                    </a:lnTo>
                    <a:lnTo>
                      <a:pt x="2565" y="5890"/>
                    </a:lnTo>
                    <a:lnTo>
                      <a:pt x="2846" y="5810"/>
                    </a:lnTo>
                    <a:lnTo>
                      <a:pt x="3126" y="5689"/>
                    </a:lnTo>
                    <a:lnTo>
                      <a:pt x="3406" y="5529"/>
                    </a:lnTo>
                    <a:lnTo>
                      <a:pt x="3647" y="5329"/>
                    </a:lnTo>
                    <a:lnTo>
                      <a:pt x="3847" y="5088"/>
                    </a:lnTo>
                    <a:lnTo>
                      <a:pt x="3967" y="4888"/>
                    </a:lnTo>
                    <a:lnTo>
                      <a:pt x="4048" y="4688"/>
                    </a:lnTo>
                    <a:lnTo>
                      <a:pt x="4128" y="4247"/>
                    </a:lnTo>
                    <a:lnTo>
                      <a:pt x="4168" y="3766"/>
                    </a:lnTo>
                    <a:lnTo>
                      <a:pt x="4208" y="3326"/>
                    </a:lnTo>
                    <a:lnTo>
                      <a:pt x="4568" y="4568"/>
                    </a:lnTo>
                    <a:lnTo>
                      <a:pt x="5049" y="4808"/>
                    </a:lnTo>
                    <a:lnTo>
                      <a:pt x="5330" y="4968"/>
                    </a:lnTo>
                    <a:lnTo>
                      <a:pt x="5610" y="5048"/>
                    </a:lnTo>
                    <a:lnTo>
                      <a:pt x="5891" y="5088"/>
                    </a:lnTo>
                    <a:lnTo>
                      <a:pt x="6171" y="5088"/>
                    </a:lnTo>
                    <a:lnTo>
                      <a:pt x="6291" y="5048"/>
                    </a:lnTo>
                    <a:lnTo>
                      <a:pt x="6411" y="4968"/>
                    </a:lnTo>
                    <a:lnTo>
                      <a:pt x="6532" y="4848"/>
                    </a:lnTo>
                    <a:lnTo>
                      <a:pt x="6652" y="4728"/>
                    </a:lnTo>
                    <a:lnTo>
                      <a:pt x="6732" y="4568"/>
                    </a:lnTo>
                    <a:lnTo>
                      <a:pt x="6772" y="4407"/>
                    </a:lnTo>
                    <a:lnTo>
                      <a:pt x="6732" y="4207"/>
                    </a:lnTo>
                    <a:lnTo>
                      <a:pt x="6692" y="4047"/>
                    </a:lnTo>
                    <a:lnTo>
                      <a:pt x="6532" y="3646"/>
                    </a:lnTo>
                    <a:lnTo>
                      <a:pt x="6371" y="3285"/>
                    </a:lnTo>
                    <a:lnTo>
                      <a:pt x="6211" y="3005"/>
                    </a:lnTo>
                    <a:lnTo>
                      <a:pt x="6131" y="2684"/>
                    </a:lnTo>
                    <a:lnTo>
                      <a:pt x="6051" y="2364"/>
                    </a:lnTo>
                    <a:lnTo>
                      <a:pt x="6051" y="2043"/>
                    </a:lnTo>
                    <a:lnTo>
                      <a:pt x="6051" y="1523"/>
                    </a:lnTo>
                    <a:lnTo>
                      <a:pt x="6051" y="1282"/>
                    </a:lnTo>
                    <a:lnTo>
                      <a:pt x="6011" y="1002"/>
                    </a:lnTo>
                    <a:lnTo>
                      <a:pt x="5971" y="761"/>
                    </a:lnTo>
                    <a:lnTo>
                      <a:pt x="5851" y="521"/>
                    </a:lnTo>
                    <a:lnTo>
                      <a:pt x="5690" y="321"/>
                    </a:lnTo>
                    <a:lnTo>
                      <a:pt x="5490" y="200"/>
                    </a:lnTo>
                    <a:lnTo>
                      <a:pt x="5290" y="120"/>
                    </a:lnTo>
                    <a:lnTo>
                      <a:pt x="5049" y="40"/>
                    </a:lnTo>
                    <a:lnTo>
                      <a:pt x="45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1"/>
              <p:cNvSpPr/>
              <p:nvPr/>
            </p:nvSpPr>
            <p:spPr>
              <a:xfrm>
                <a:off x="5447675" y="2836950"/>
                <a:ext cx="283500" cy="200350"/>
              </a:xfrm>
              <a:custGeom>
                <a:avLst/>
                <a:gdLst/>
                <a:ahLst/>
                <a:cxnLst/>
                <a:rect l="l" t="t" r="r" b="b"/>
                <a:pathLst>
                  <a:path w="11340" h="8014" extrusionOk="0">
                    <a:moveTo>
                      <a:pt x="7253" y="1"/>
                    </a:moveTo>
                    <a:lnTo>
                      <a:pt x="6612" y="41"/>
                    </a:lnTo>
                    <a:lnTo>
                      <a:pt x="5971" y="121"/>
                    </a:lnTo>
                    <a:lnTo>
                      <a:pt x="5330" y="281"/>
                    </a:lnTo>
                    <a:lnTo>
                      <a:pt x="4729" y="481"/>
                    </a:lnTo>
                    <a:lnTo>
                      <a:pt x="4128" y="762"/>
                    </a:lnTo>
                    <a:lnTo>
                      <a:pt x="3607" y="1082"/>
                    </a:lnTo>
                    <a:lnTo>
                      <a:pt x="3086" y="1443"/>
                    </a:lnTo>
                    <a:lnTo>
                      <a:pt x="2565" y="1844"/>
                    </a:lnTo>
                    <a:lnTo>
                      <a:pt x="2124" y="2284"/>
                    </a:lnTo>
                    <a:lnTo>
                      <a:pt x="1643" y="2765"/>
                    </a:lnTo>
                    <a:lnTo>
                      <a:pt x="1243" y="3246"/>
                    </a:lnTo>
                    <a:lnTo>
                      <a:pt x="842" y="3767"/>
                    </a:lnTo>
                    <a:lnTo>
                      <a:pt x="642" y="4087"/>
                    </a:lnTo>
                    <a:lnTo>
                      <a:pt x="441" y="4408"/>
                    </a:lnTo>
                    <a:lnTo>
                      <a:pt x="281" y="4728"/>
                    </a:lnTo>
                    <a:lnTo>
                      <a:pt x="121" y="5089"/>
                    </a:lnTo>
                    <a:lnTo>
                      <a:pt x="41" y="5450"/>
                    </a:lnTo>
                    <a:lnTo>
                      <a:pt x="1" y="5810"/>
                    </a:lnTo>
                    <a:lnTo>
                      <a:pt x="41" y="6171"/>
                    </a:lnTo>
                    <a:lnTo>
                      <a:pt x="161" y="6491"/>
                    </a:lnTo>
                    <a:lnTo>
                      <a:pt x="762" y="6812"/>
                    </a:lnTo>
                    <a:lnTo>
                      <a:pt x="1283" y="7132"/>
                    </a:lnTo>
                    <a:lnTo>
                      <a:pt x="1804" y="7533"/>
                    </a:lnTo>
                    <a:lnTo>
                      <a:pt x="2244" y="8014"/>
                    </a:lnTo>
                    <a:lnTo>
                      <a:pt x="2525" y="7333"/>
                    </a:lnTo>
                    <a:lnTo>
                      <a:pt x="2845" y="6692"/>
                    </a:lnTo>
                    <a:lnTo>
                      <a:pt x="3246" y="6091"/>
                    </a:lnTo>
                    <a:lnTo>
                      <a:pt x="3647" y="5490"/>
                    </a:lnTo>
                    <a:lnTo>
                      <a:pt x="4128" y="4969"/>
                    </a:lnTo>
                    <a:lnTo>
                      <a:pt x="4648" y="4448"/>
                    </a:lnTo>
                    <a:lnTo>
                      <a:pt x="5209" y="4007"/>
                    </a:lnTo>
                    <a:lnTo>
                      <a:pt x="5810" y="3567"/>
                    </a:lnTo>
                    <a:lnTo>
                      <a:pt x="6411" y="3206"/>
                    </a:lnTo>
                    <a:lnTo>
                      <a:pt x="7092" y="2925"/>
                    </a:lnTo>
                    <a:lnTo>
                      <a:pt x="7774" y="2685"/>
                    </a:lnTo>
                    <a:lnTo>
                      <a:pt x="8455" y="2485"/>
                    </a:lnTo>
                    <a:lnTo>
                      <a:pt x="9176" y="2324"/>
                    </a:lnTo>
                    <a:lnTo>
                      <a:pt x="9897" y="2284"/>
                    </a:lnTo>
                    <a:lnTo>
                      <a:pt x="10618" y="2244"/>
                    </a:lnTo>
                    <a:lnTo>
                      <a:pt x="11339" y="2284"/>
                    </a:lnTo>
                    <a:lnTo>
                      <a:pt x="11339" y="2284"/>
                    </a:lnTo>
                    <a:lnTo>
                      <a:pt x="11019" y="2164"/>
                    </a:lnTo>
                    <a:lnTo>
                      <a:pt x="10738" y="2044"/>
                    </a:lnTo>
                    <a:lnTo>
                      <a:pt x="10498" y="1884"/>
                    </a:lnTo>
                    <a:lnTo>
                      <a:pt x="10298" y="1723"/>
                    </a:lnTo>
                    <a:lnTo>
                      <a:pt x="10137" y="1523"/>
                    </a:lnTo>
                    <a:lnTo>
                      <a:pt x="9977" y="1283"/>
                    </a:lnTo>
                    <a:lnTo>
                      <a:pt x="9817" y="1002"/>
                    </a:lnTo>
                    <a:lnTo>
                      <a:pt x="9657" y="722"/>
                    </a:lnTo>
                    <a:lnTo>
                      <a:pt x="9096" y="401"/>
                    </a:lnTo>
                    <a:lnTo>
                      <a:pt x="8495" y="201"/>
                    </a:lnTo>
                    <a:lnTo>
                      <a:pt x="7894" y="81"/>
                    </a:lnTo>
                    <a:lnTo>
                      <a:pt x="72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1"/>
              <p:cNvSpPr/>
              <p:nvPr/>
            </p:nvSpPr>
            <p:spPr>
              <a:xfrm>
                <a:off x="6329125" y="3087375"/>
                <a:ext cx="154275" cy="246425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9857" extrusionOk="0">
                    <a:moveTo>
                      <a:pt x="4608" y="0"/>
                    </a:moveTo>
                    <a:lnTo>
                      <a:pt x="4087" y="40"/>
                    </a:lnTo>
                    <a:lnTo>
                      <a:pt x="3567" y="200"/>
                    </a:lnTo>
                    <a:lnTo>
                      <a:pt x="3086" y="401"/>
                    </a:lnTo>
                    <a:lnTo>
                      <a:pt x="2645" y="681"/>
                    </a:lnTo>
                    <a:lnTo>
                      <a:pt x="2204" y="1042"/>
                    </a:lnTo>
                    <a:lnTo>
                      <a:pt x="1804" y="1402"/>
                    </a:lnTo>
                    <a:lnTo>
                      <a:pt x="1443" y="1843"/>
                    </a:lnTo>
                    <a:lnTo>
                      <a:pt x="1083" y="2324"/>
                    </a:lnTo>
                    <a:lnTo>
                      <a:pt x="802" y="2805"/>
                    </a:lnTo>
                    <a:lnTo>
                      <a:pt x="562" y="3285"/>
                    </a:lnTo>
                    <a:lnTo>
                      <a:pt x="321" y="3806"/>
                    </a:lnTo>
                    <a:lnTo>
                      <a:pt x="201" y="4287"/>
                    </a:lnTo>
                    <a:lnTo>
                      <a:pt x="81" y="4768"/>
                    </a:lnTo>
                    <a:lnTo>
                      <a:pt x="41" y="5249"/>
                    </a:lnTo>
                    <a:lnTo>
                      <a:pt x="1" y="5689"/>
                    </a:lnTo>
                    <a:lnTo>
                      <a:pt x="41" y="6170"/>
                    </a:lnTo>
                    <a:lnTo>
                      <a:pt x="81" y="6611"/>
                    </a:lnTo>
                    <a:lnTo>
                      <a:pt x="161" y="7052"/>
                    </a:lnTo>
                    <a:lnTo>
                      <a:pt x="281" y="7452"/>
                    </a:lnTo>
                    <a:lnTo>
                      <a:pt x="482" y="7853"/>
                    </a:lnTo>
                    <a:lnTo>
                      <a:pt x="682" y="8214"/>
                    </a:lnTo>
                    <a:lnTo>
                      <a:pt x="922" y="8534"/>
                    </a:lnTo>
                    <a:lnTo>
                      <a:pt x="1203" y="8855"/>
                    </a:lnTo>
                    <a:lnTo>
                      <a:pt x="1523" y="9135"/>
                    </a:lnTo>
                    <a:lnTo>
                      <a:pt x="1884" y="9375"/>
                    </a:lnTo>
                    <a:lnTo>
                      <a:pt x="2285" y="9576"/>
                    </a:lnTo>
                    <a:lnTo>
                      <a:pt x="2725" y="9696"/>
                    </a:lnTo>
                    <a:lnTo>
                      <a:pt x="3246" y="9816"/>
                    </a:lnTo>
                    <a:lnTo>
                      <a:pt x="3767" y="9856"/>
                    </a:lnTo>
                    <a:lnTo>
                      <a:pt x="3607" y="9816"/>
                    </a:lnTo>
                    <a:lnTo>
                      <a:pt x="3486" y="9776"/>
                    </a:lnTo>
                    <a:lnTo>
                      <a:pt x="3326" y="9696"/>
                    </a:lnTo>
                    <a:lnTo>
                      <a:pt x="3206" y="9576"/>
                    </a:lnTo>
                    <a:lnTo>
                      <a:pt x="3006" y="9335"/>
                    </a:lnTo>
                    <a:lnTo>
                      <a:pt x="2885" y="9055"/>
                    </a:lnTo>
                    <a:lnTo>
                      <a:pt x="2605" y="8374"/>
                    </a:lnTo>
                    <a:lnTo>
                      <a:pt x="2405" y="7653"/>
                    </a:lnTo>
                    <a:lnTo>
                      <a:pt x="2285" y="6891"/>
                    </a:lnTo>
                    <a:lnTo>
                      <a:pt x="2244" y="6170"/>
                    </a:lnTo>
                    <a:lnTo>
                      <a:pt x="2285" y="5409"/>
                    </a:lnTo>
                    <a:lnTo>
                      <a:pt x="2445" y="4688"/>
                    </a:lnTo>
                    <a:lnTo>
                      <a:pt x="2645" y="3967"/>
                    </a:lnTo>
                    <a:lnTo>
                      <a:pt x="2966" y="3285"/>
                    </a:lnTo>
                    <a:lnTo>
                      <a:pt x="3126" y="2965"/>
                    </a:lnTo>
                    <a:lnTo>
                      <a:pt x="3326" y="2644"/>
                    </a:lnTo>
                    <a:lnTo>
                      <a:pt x="3607" y="2284"/>
                    </a:lnTo>
                    <a:lnTo>
                      <a:pt x="3927" y="1963"/>
                    </a:lnTo>
                    <a:lnTo>
                      <a:pt x="4248" y="1643"/>
                    </a:lnTo>
                    <a:lnTo>
                      <a:pt x="4608" y="1402"/>
                    </a:lnTo>
                    <a:lnTo>
                      <a:pt x="5370" y="882"/>
                    </a:lnTo>
                    <a:lnTo>
                      <a:pt x="6171" y="441"/>
                    </a:lnTo>
                    <a:lnTo>
                      <a:pt x="5930" y="321"/>
                    </a:lnTo>
                    <a:lnTo>
                      <a:pt x="5650" y="200"/>
                    </a:lnTo>
                    <a:lnTo>
                      <a:pt x="5370" y="120"/>
                    </a:lnTo>
                    <a:lnTo>
                      <a:pt x="5129" y="40"/>
                    </a:lnTo>
                    <a:lnTo>
                      <a:pt x="4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1"/>
              <p:cNvSpPr/>
              <p:nvPr/>
            </p:nvSpPr>
            <p:spPr>
              <a:xfrm>
                <a:off x="5487750" y="3440950"/>
                <a:ext cx="35075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845" extrusionOk="0">
                    <a:moveTo>
                      <a:pt x="1403" y="0"/>
                    </a:moveTo>
                    <a:lnTo>
                      <a:pt x="762" y="1162"/>
                    </a:lnTo>
                    <a:lnTo>
                      <a:pt x="121" y="2324"/>
                    </a:lnTo>
                    <a:lnTo>
                      <a:pt x="40" y="2564"/>
                    </a:lnTo>
                    <a:lnTo>
                      <a:pt x="0" y="2685"/>
                    </a:lnTo>
                    <a:lnTo>
                      <a:pt x="0" y="2845"/>
                    </a:lnTo>
                    <a:lnTo>
                      <a:pt x="40" y="2805"/>
                    </a:lnTo>
                    <a:lnTo>
                      <a:pt x="281" y="2244"/>
                    </a:lnTo>
                    <a:lnTo>
                      <a:pt x="521" y="1723"/>
                    </a:lnTo>
                    <a:lnTo>
                      <a:pt x="1403" y="0"/>
                    </a:lnTo>
                    <a:close/>
                  </a:path>
                </a:pathLst>
              </a:custGeom>
              <a:solidFill>
                <a:srgbClr val="FCD4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1"/>
              <p:cNvSpPr/>
              <p:nvPr/>
            </p:nvSpPr>
            <p:spPr>
              <a:xfrm>
                <a:off x="5487750" y="3440950"/>
                <a:ext cx="35075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845" fill="none" extrusionOk="0">
                    <a:moveTo>
                      <a:pt x="1403" y="0"/>
                    </a:moveTo>
                    <a:lnTo>
                      <a:pt x="1403" y="0"/>
                    </a:lnTo>
                    <a:lnTo>
                      <a:pt x="762" y="1162"/>
                    </a:lnTo>
                    <a:lnTo>
                      <a:pt x="121" y="2324"/>
                    </a:lnTo>
                    <a:lnTo>
                      <a:pt x="121" y="2324"/>
                    </a:lnTo>
                    <a:lnTo>
                      <a:pt x="40" y="2564"/>
                    </a:lnTo>
                    <a:lnTo>
                      <a:pt x="0" y="2685"/>
                    </a:lnTo>
                    <a:lnTo>
                      <a:pt x="0" y="2845"/>
                    </a:lnTo>
                    <a:lnTo>
                      <a:pt x="0" y="2845"/>
                    </a:lnTo>
                    <a:lnTo>
                      <a:pt x="40" y="2805"/>
                    </a:lnTo>
                    <a:lnTo>
                      <a:pt x="40" y="2805"/>
                    </a:lnTo>
                    <a:lnTo>
                      <a:pt x="281" y="2244"/>
                    </a:lnTo>
                    <a:lnTo>
                      <a:pt x="521" y="1723"/>
                    </a:lnTo>
                    <a:lnTo>
                      <a:pt x="521" y="1723"/>
                    </a:lnTo>
                    <a:lnTo>
                      <a:pt x="140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1"/>
              <p:cNvSpPr/>
              <p:nvPr/>
            </p:nvSpPr>
            <p:spPr>
              <a:xfrm>
                <a:off x="5488750" y="3410900"/>
                <a:ext cx="581975" cy="202350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8094" extrusionOk="0">
                    <a:moveTo>
                      <a:pt x="3166" y="0"/>
                    </a:moveTo>
                    <a:lnTo>
                      <a:pt x="2765" y="40"/>
                    </a:lnTo>
                    <a:lnTo>
                      <a:pt x="2444" y="120"/>
                    </a:lnTo>
                    <a:lnTo>
                      <a:pt x="2124" y="241"/>
                    </a:lnTo>
                    <a:lnTo>
                      <a:pt x="1843" y="441"/>
                    </a:lnTo>
                    <a:lnTo>
                      <a:pt x="1723" y="561"/>
                    </a:lnTo>
                    <a:lnTo>
                      <a:pt x="1603" y="721"/>
                    </a:lnTo>
                    <a:lnTo>
                      <a:pt x="1443" y="1042"/>
                    </a:lnTo>
                    <a:lnTo>
                      <a:pt x="1363" y="1202"/>
                    </a:lnTo>
                    <a:lnTo>
                      <a:pt x="481" y="2925"/>
                    </a:lnTo>
                    <a:lnTo>
                      <a:pt x="241" y="3446"/>
                    </a:lnTo>
                    <a:lnTo>
                      <a:pt x="0" y="4007"/>
                    </a:lnTo>
                    <a:lnTo>
                      <a:pt x="321" y="3726"/>
                    </a:lnTo>
                    <a:lnTo>
                      <a:pt x="642" y="3486"/>
                    </a:lnTo>
                    <a:lnTo>
                      <a:pt x="1002" y="3246"/>
                    </a:lnTo>
                    <a:lnTo>
                      <a:pt x="1403" y="3085"/>
                    </a:lnTo>
                    <a:lnTo>
                      <a:pt x="1683" y="3005"/>
                    </a:lnTo>
                    <a:lnTo>
                      <a:pt x="2004" y="2965"/>
                    </a:lnTo>
                    <a:lnTo>
                      <a:pt x="2605" y="2925"/>
                    </a:lnTo>
                    <a:lnTo>
                      <a:pt x="3126" y="2925"/>
                    </a:lnTo>
                    <a:lnTo>
                      <a:pt x="3606" y="2965"/>
                    </a:lnTo>
                    <a:lnTo>
                      <a:pt x="4087" y="3045"/>
                    </a:lnTo>
                    <a:lnTo>
                      <a:pt x="5009" y="3246"/>
                    </a:lnTo>
                    <a:lnTo>
                      <a:pt x="5930" y="3446"/>
                    </a:lnTo>
                    <a:lnTo>
                      <a:pt x="6852" y="3646"/>
                    </a:lnTo>
                    <a:lnTo>
                      <a:pt x="9456" y="4207"/>
                    </a:lnTo>
                    <a:lnTo>
                      <a:pt x="11059" y="4528"/>
                    </a:lnTo>
                    <a:lnTo>
                      <a:pt x="12621" y="4928"/>
                    </a:lnTo>
                    <a:lnTo>
                      <a:pt x="13382" y="5129"/>
                    </a:lnTo>
                    <a:lnTo>
                      <a:pt x="14144" y="5369"/>
                    </a:lnTo>
                    <a:lnTo>
                      <a:pt x="14905" y="5609"/>
                    </a:lnTo>
                    <a:lnTo>
                      <a:pt x="15666" y="5890"/>
                    </a:lnTo>
                    <a:lnTo>
                      <a:pt x="17189" y="6571"/>
                    </a:lnTo>
                    <a:lnTo>
                      <a:pt x="17950" y="6852"/>
                    </a:lnTo>
                    <a:lnTo>
                      <a:pt x="18751" y="7132"/>
                    </a:lnTo>
                    <a:lnTo>
                      <a:pt x="19553" y="7292"/>
                    </a:lnTo>
                    <a:lnTo>
                      <a:pt x="20394" y="7453"/>
                    </a:lnTo>
                    <a:lnTo>
                      <a:pt x="20795" y="7573"/>
                    </a:lnTo>
                    <a:lnTo>
                      <a:pt x="21155" y="7693"/>
                    </a:lnTo>
                    <a:lnTo>
                      <a:pt x="21556" y="7893"/>
                    </a:lnTo>
                    <a:lnTo>
                      <a:pt x="21876" y="8094"/>
                    </a:lnTo>
                    <a:lnTo>
                      <a:pt x="22277" y="7332"/>
                    </a:lnTo>
                    <a:lnTo>
                      <a:pt x="22638" y="6491"/>
                    </a:lnTo>
                    <a:lnTo>
                      <a:pt x="22998" y="5690"/>
                    </a:lnTo>
                    <a:lnTo>
                      <a:pt x="23279" y="4848"/>
                    </a:lnTo>
                    <a:lnTo>
                      <a:pt x="22878" y="4728"/>
                    </a:lnTo>
                    <a:lnTo>
                      <a:pt x="22437" y="4648"/>
                    </a:lnTo>
                    <a:lnTo>
                      <a:pt x="21556" y="4568"/>
                    </a:lnTo>
                    <a:lnTo>
                      <a:pt x="20715" y="4448"/>
                    </a:lnTo>
                    <a:lnTo>
                      <a:pt x="20274" y="4367"/>
                    </a:lnTo>
                    <a:lnTo>
                      <a:pt x="19833" y="4247"/>
                    </a:lnTo>
                    <a:lnTo>
                      <a:pt x="19432" y="4087"/>
                    </a:lnTo>
                    <a:lnTo>
                      <a:pt x="19072" y="3847"/>
                    </a:lnTo>
                    <a:lnTo>
                      <a:pt x="18311" y="3366"/>
                    </a:lnTo>
                    <a:lnTo>
                      <a:pt x="17710" y="3005"/>
                    </a:lnTo>
                    <a:lnTo>
                      <a:pt x="17109" y="2685"/>
                    </a:lnTo>
                    <a:lnTo>
                      <a:pt x="16468" y="2444"/>
                    </a:lnTo>
                    <a:lnTo>
                      <a:pt x="15826" y="2204"/>
                    </a:lnTo>
                    <a:lnTo>
                      <a:pt x="15145" y="2044"/>
                    </a:lnTo>
                    <a:lnTo>
                      <a:pt x="14464" y="1923"/>
                    </a:lnTo>
                    <a:lnTo>
                      <a:pt x="13783" y="1843"/>
                    </a:lnTo>
                    <a:lnTo>
                      <a:pt x="12341" y="1843"/>
                    </a:lnTo>
                    <a:lnTo>
                      <a:pt x="11580" y="1923"/>
                    </a:lnTo>
                    <a:lnTo>
                      <a:pt x="10898" y="2044"/>
                    </a:lnTo>
                    <a:lnTo>
                      <a:pt x="10538" y="2124"/>
                    </a:lnTo>
                    <a:lnTo>
                      <a:pt x="10097" y="2124"/>
                    </a:lnTo>
                    <a:lnTo>
                      <a:pt x="9576" y="2044"/>
                    </a:lnTo>
                    <a:lnTo>
                      <a:pt x="9055" y="1923"/>
                    </a:lnTo>
                    <a:lnTo>
                      <a:pt x="8094" y="1563"/>
                    </a:lnTo>
                    <a:lnTo>
                      <a:pt x="7092" y="1162"/>
                    </a:lnTo>
                    <a:lnTo>
                      <a:pt x="5850" y="641"/>
                    </a:lnTo>
                    <a:lnTo>
                      <a:pt x="5169" y="401"/>
                    </a:lnTo>
                    <a:lnTo>
                      <a:pt x="4448" y="201"/>
                    </a:lnTo>
                    <a:lnTo>
                      <a:pt x="3767" y="80"/>
                    </a:lnTo>
                    <a:lnTo>
                      <a:pt x="3446" y="40"/>
                    </a:lnTo>
                    <a:lnTo>
                      <a:pt x="31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1"/>
              <p:cNvSpPr/>
              <p:nvPr/>
            </p:nvSpPr>
            <p:spPr>
              <a:xfrm>
                <a:off x="5488750" y="3410900"/>
                <a:ext cx="581975" cy="202350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8094" fill="none" extrusionOk="0">
                    <a:moveTo>
                      <a:pt x="3166" y="0"/>
                    </a:moveTo>
                    <a:lnTo>
                      <a:pt x="3166" y="0"/>
                    </a:lnTo>
                    <a:lnTo>
                      <a:pt x="2765" y="40"/>
                    </a:lnTo>
                    <a:lnTo>
                      <a:pt x="2444" y="120"/>
                    </a:lnTo>
                    <a:lnTo>
                      <a:pt x="2124" y="241"/>
                    </a:lnTo>
                    <a:lnTo>
                      <a:pt x="1843" y="441"/>
                    </a:lnTo>
                    <a:lnTo>
                      <a:pt x="1843" y="441"/>
                    </a:lnTo>
                    <a:lnTo>
                      <a:pt x="1723" y="561"/>
                    </a:lnTo>
                    <a:lnTo>
                      <a:pt x="1603" y="721"/>
                    </a:lnTo>
                    <a:lnTo>
                      <a:pt x="1443" y="1042"/>
                    </a:lnTo>
                    <a:lnTo>
                      <a:pt x="1443" y="1042"/>
                    </a:lnTo>
                    <a:lnTo>
                      <a:pt x="1363" y="1202"/>
                    </a:lnTo>
                    <a:lnTo>
                      <a:pt x="1363" y="1202"/>
                    </a:lnTo>
                    <a:lnTo>
                      <a:pt x="481" y="2925"/>
                    </a:lnTo>
                    <a:lnTo>
                      <a:pt x="481" y="2925"/>
                    </a:lnTo>
                    <a:lnTo>
                      <a:pt x="241" y="3446"/>
                    </a:lnTo>
                    <a:lnTo>
                      <a:pt x="0" y="4007"/>
                    </a:lnTo>
                    <a:lnTo>
                      <a:pt x="0" y="4007"/>
                    </a:lnTo>
                    <a:lnTo>
                      <a:pt x="321" y="3726"/>
                    </a:lnTo>
                    <a:lnTo>
                      <a:pt x="642" y="3486"/>
                    </a:lnTo>
                    <a:lnTo>
                      <a:pt x="1002" y="3246"/>
                    </a:lnTo>
                    <a:lnTo>
                      <a:pt x="1403" y="3085"/>
                    </a:lnTo>
                    <a:lnTo>
                      <a:pt x="1403" y="3085"/>
                    </a:lnTo>
                    <a:lnTo>
                      <a:pt x="1683" y="3005"/>
                    </a:lnTo>
                    <a:lnTo>
                      <a:pt x="2004" y="2965"/>
                    </a:lnTo>
                    <a:lnTo>
                      <a:pt x="2605" y="2925"/>
                    </a:lnTo>
                    <a:lnTo>
                      <a:pt x="2605" y="2925"/>
                    </a:lnTo>
                    <a:lnTo>
                      <a:pt x="3126" y="2925"/>
                    </a:lnTo>
                    <a:lnTo>
                      <a:pt x="3126" y="2925"/>
                    </a:lnTo>
                    <a:lnTo>
                      <a:pt x="3606" y="2965"/>
                    </a:lnTo>
                    <a:lnTo>
                      <a:pt x="4087" y="3045"/>
                    </a:lnTo>
                    <a:lnTo>
                      <a:pt x="5009" y="3246"/>
                    </a:lnTo>
                    <a:lnTo>
                      <a:pt x="5930" y="3446"/>
                    </a:lnTo>
                    <a:lnTo>
                      <a:pt x="6852" y="3646"/>
                    </a:lnTo>
                    <a:lnTo>
                      <a:pt x="6852" y="3646"/>
                    </a:lnTo>
                    <a:lnTo>
                      <a:pt x="9456" y="4207"/>
                    </a:lnTo>
                    <a:lnTo>
                      <a:pt x="9456" y="4207"/>
                    </a:lnTo>
                    <a:lnTo>
                      <a:pt x="11059" y="4528"/>
                    </a:lnTo>
                    <a:lnTo>
                      <a:pt x="12621" y="4928"/>
                    </a:lnTo>
                    <a:lnTo>
                      <a:pt x="13382" y="5129"/>
                    </a:lnTo>
                    <a:lnTo>
                      <a:pt x="14144" y="5369"/>
                    </a:lnTo>
                    <a:lnTo>
                      <a:pt x="14905" y="5609"/>
                    </a:lnTo>
                    <a:lnTo>
                      <a:pt x="15666" y="5890"/>
                    </a:lnTo>
                    <a:lnTo>
                      <a:pt x="15666" y="5890"/>
                    </a:lnTo>
                    <a:lnTo>
                      <a:pt x="17189" y="6571"/>
                    </a:lnTo>
                    <a:lnTo>
                      <a:pt x="17950" y="6852"/>
                    </a:lnTo>
                    <a:lnTo>
                      <a:pt x="18751" y="7132"/>
                    </a:lnTo>
                    <a:lnTo>
                      <a:pt x="18751" y="7132"/>
                    </a:lnTo>
                    <a:lnTo>
                      <a:pt x="19553" y="7292"/>
                    </a:lnTo>
                    <a:lnTo>
                      <a:pt x="20394" y="7453"/>
                    </a:lnTo>
                    <a:lnTo>
                      <a:pt x="20795" y="7573"/>
                    </a:lnTo>
                    <a:lnTo>
                      <a:pt x="21155" y="7693"/>
                    </a:lnTo>
                    <a:lnTo>
                      <a:pt x="21556" y="7893"/>
                    </a:lnTo>
                    <a:lnTo>
                      <a:pt x="21876" y="8094"/>
                    </a:lnTo>
                    <a:lnTo>
                      <a:pt x="21876" y="8094"/>
                    </a:lnTo>
                    <a:lnTo>
                      <a:pt x="22277" y="7332"/>
                    </a:lnTo>
                    <a:lnTo>
                      <a:pt x="22638" y="6491"/>
                    </a:lnTo>
                    <a:lnTo>
                      <a:pt x="22998" y="5690"/>
                    </a:lnTo>
                    <a:lnTo>
                      <a:pt x="23279" y="4848"/>
                    </a:lnTo>
                    <a:lnTo>
                      <a:pt x="23279" y="4848"/>
                    </a:lnTo>
                    <a:lnTo>
                      <a:pt x="22878" y="4728"/>
                    </a:lnTo>
                    <a:lnTo>
                      <a:pt x="22437" y="4648"/>
                    </a:lnTo>
                    <a:lnTo>
                      <a:pt x="21556" y="4568"/>
                    </a:lnTo>
                    <a:lnTo>
                      <a:pt x="20715" y="4448"/>
                    </a:lnTo>
                    <a:lnTo>
                      <a:pt x="20274" y="4367"/>
                    </a:lnTo>
                    <a:lnTo>
                      <a:pt x="19833" y="4247"/>
                    </a:lnTo>
                    <a:lnTo>
                      <a:pt x="19833" y="4247"/>
                    </a:lnTo>
                    <a:lnTo>
                      <a:pt x="19432" y="4087"/>
                    </a:lnTo>
                    <a:lnTo>
                      <a:pt x="19072" y="3847"/>
                    </a:lnTo>
                    <a:lnTo>
                      <a:pt x="18311" y="3366"/>
                    </a:lnTo>
                    <a:lnTo>
                      <a:pt x="18311" y="3366"/>
                    </a:lnTo>
                    <a:lnTo>
                      <a:pt x="17710" y="3005"/>
                    </a:lnTo>
                    <a:lnTo>
                      <a:pt x="17109" y="2685"/>
                    </a:lnTo>
                    <a:lnTo>
                      <a:pt x="16468" y="2444"/>
                    </a:lnTo>
                    <a:lnTo>
                      <a:pt x="15826" y="2204"/>
                    </a:lnTo>
                    <a:lnTo>
                      <a:pt x="15145" y="2044"/>
                    </a:lnTo>
                    <a:lnTo>
                      <a:pt x="14464" y="1923"/>
                    </a:lnTo>
                    <a:lnTo>
                      <a:pt x="13783" y="1843"/>
                    </a:lnTo>
                    <a:lnTo>
                      <a:pt x="13062" y="1843"/>
                    </a:lnTo>
                    <a:lnTo>
                      <a:pt x="13062" y="1843"/>
                    </a:lnTo>
                    <a:lnTo>
                      <a:pt x="12341" y="1843"/>
                    </a:lnTo>
                    <a:lnTo>
                      <a:pt x="11580" y="1923"/>
                    </a:lnTo>
                    <a:lnTo>
                      <a:pt x="11580" y="1923"/>
                    </a:lnTo>
                    <a:lnTo>
                      <a:pt x="10898" y="2044"/>
                    </a:lnTo>
                    <a:lnTo>
                      <a:pt x="10538" y="2124"/>
                    </a:lnTo>
                    <a:lnTo>
                      <a:pt x="10177" y="2124"/>
                    </a:lnTo>
                    <a:lnTo>
                      <a:pt x="10177" y="2124"/>
                    </a:lnTo>
                    <a:lnTo>
                      <a:pt x="10097" y="2124"/>
                    </a:lnTo>
                    <a:lnTo>
                      <a:pt x="10097" y="2124"/>
                    </a:lnTo>
                    <a:lnTo>
                      <a:pt x="9576" y="2044"/>
                    </a:lnTo>
                    <a:lnTo>
                      <a:pt x="9055" y="1923"/>
                    </a:lnTo>
                    <a:lnTo>
                      <a:pt x="8094" y="1563"/>
                    </a:lnTo>
                    <a:lnTo>
                      <a:pt x="8094" y="1563"/>
                    </a:lnTo>
                    <a:lnTo>
                      <a:pt x="7092" y="1162"/>
                    </a:lnTo>
                    <a:lnTo>
                      <a:pt x="5850" y="641"/>
                    </a:lnTo>
                    <a:lnTo>
                      <a:pt x="5169" y="401"/>
                    </a:lnTo>
                    <a:lnTo>
                      <a:pt x="4448" y="201"/>
                    </a:lnTo>
                    <a:lnTo>
                      <a:pt x="3767" y="80"/>
                    </a:lnTo>
                    <a:lnTo>
                      <a:pt x="3446" y="40"/>
                    </a:lnTo>
                    <a:lnTo>
                      <a:pt x="316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1"/>
              <p:cNvSpPr/>
              <p:nvPr/>
            </p:nvSpPr>
            <p:spPr>
              <a:xfrm>
                <a:off x="6360175" y="3572150"/>
                <a:ext cx="5050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923" extrusionOk="0">
                    <a:moveTo>
                      <a:pt x="1" y="1"/>
                    </a:moveTo>
                    <a:lnTo>
                      <a:pt x="201" y="922"/>
                    </a:lnTo>
                    <a:lnTo>
                      <a:pt x="121" y="44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ABC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1"/>
              <p:cNvSpPr/>
              <p:nvPr/>
            </p:nvSpPr>
            <p:spPr>
              <a:xfrm>
                <a:off x="6360175" y="3572150"/>
                <a:ext cx="5050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923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201" y="922"/>
                    </a:lnTo>
                    <a:lnTo>
                      <a:pt x="201" y="922"/>
                    </a:lnTo>
                    <a:lnTo>
                      <a:pt x="121" y="442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1"/>
              <p:cNvSpPr/>
              <p:nvPr/>
            </p:nvSpPr>
            <p:spPr>
              <a:xfrm>
                <a:off x="6201925" y="3557125"/>
                <a:ext cx="5025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28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201" y="1283"/>
                    </a:lnTo>
                    <a:lnTo>
                      <a:pt x="201" y="12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1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1"/>
              <p:cNvSpPr/>
              <p:nvPr/>
            </p:nvSpPr>
            <p:spPr>
              <a:xfrm>
                <a:off x="6201925" y="3557125"/>
                <a:ext cx="5025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28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201" y="1283"/>
                    </a:lnTo>
                    <a:lnTo>
                      <a:pt x="201" y="1283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1"/>
              <p:cNvSpPr/>
              <p:nvPr/>
            </p:nvSpPr>
            <p:spPr>
              <a:xfrm>
                <a:off x="6199925" y="3531100"/>
                <a:ext cx="166300" cy="90175"/>
              </a:xfrm>
              <a:custGeom>
                <a:avLst/>
                <a:gdLst/>
                <a:ahLst/>
                <a:cxnLst/>
                <a:rect l="l" t="t" r="r" b="b"/>
                <a:pathLst>
                  <a:path w="6652" h="3607" extrusionOk="0">
                    <a:moveTo>
                      <a:pt x="5008" y="0"/>
                    </a:moveTo>
                    <a:lnTo>
                      <a:pt x="4407" y="40"/>
                    </a:lnTo>
                    <a:lnTo>
                      <a:pt x="3807" y="120"/>
                    </a:lnTo>
                    <a:lnTo>
                      <a:pt x="3246" y="200"/>
                    </a:lnTo>
                    <a:lnTo>
                      <a:pt x="2645" y="241"/>
                    </a:lnTo>
                    <a:lnTo>
                      <a:pt x="2364" y="281"/>
                    </a:lnTo>
                    <a:lnTo>
                      <a:pt x="1843" y="241"/>
                    </a:lnTo>
                    <a:lnTo>
                      <a:pt x="1042" y="160"/>
                    </a:lnTo>
                    <a:lnTo>
                      <a:pt x="201" y="80"/>
                    </a:lnTo>
                    <a:lnTo>
                      <a:pt x="40" y="80"/>
                    </a:lnTo>
                    <a:lnTo>
                      <a:pt x="40" y="160"/>
                    </a:lnTo>
                    <a:lnTo>
                      <a:pt x="0" y="241"/>
                    </a:lnTo>
                    <a:lnTo>
                      <a:pt x="80" y="1042"/>
                    </a:lnTo>
                    <a:lnTo>
                      <a:pt x="281" y="2324"/>
                    </a:lnTo>
                    <a:lnTo>
                      <a:pt x="361" y="2645"/>
                    </a:lnTo>
                    <a:lnTo>
                      <a:pt x="441" y="2965"/>
                    </a:lnTo>
                    <a:lnTo>
                      <a:pt x="481" y="3085"/>
                    </a:lnTo>
                    <a:lnTo>
                      <a:pt x="601" y="3205"/>
                    </a:lnTo>
                    <a:lnTo>
                      <a:pt x="681" y="3286"/>
                    </a:lnTo>
                    <a:lnTo>
                      <a:pt x="802" y="3326"/>
                    </a:lnTo>
                    <a:lnTo>
                      <a:pt x="1082" y="3366"/>
                    </a:lnTo>
                    <a:lnTo>
                      <a:pt x="1362" y="3366"/>
                    </a:lnTo>
                    <a:lnTo>
                      <a:pt x="1643" y="3326"/>
                    </a:lnTo>
                    <a:lnTo>
                      <a:pt x="2244" y="3165"/>
                    </a:lnTo>
                    <a:lnTo>
                      <a:pt x="2805" y="3005"/>
                    </a:lnTo>
                    <a:lnTo>
                      <a:pt x="3206" y="2925"/>
                    </a:lnTo>
                    <a:lnTo>
                      <a:pt x="3967" y="2805"/>
                    </a:lnTo>
                    <a:lnTo>
                      <a:pt x="4448" y="2765"/>
                    </a:lnTo>
                    <a:lnTo>
                      <a:pt x="5289" y="2765"/>
                    </a:lnTo>
                    <a:lnTo>
                      <a:pt x="5609" y="2805"/>
                    </a:lnTo>
                    <a:lnTo>
                      <a:pt x="5890" y="2885"/>
                    </a:lnTo>
                    <a:lnTo>
                      <a:pt x="6170" y="2965"/>
                    </a:lnTo>
                    <a:lnTo>
                      <a:pt x="6371" y="3125"/>
                    </a:lnTo>
                    <a:lnTo>
                      <a:pt x="6531" y="3326"/>
                    </a:lnTo>
                    <a:lnTo>
                      <a:pt x="6651" y="3606"/>
                    </a:lnTo>
                    <a:lnTo>
                      <a:pt x="6651" y="3245"/>
                    </a:lnTo>
                    <a:lnTo>
                      <a:pt x="6611" y="2564"/>
                    </a:lnTo>
                    <a:lnTo>
                      <a:pt x="6411" y="1643"/>
                    </a:lnTo>
                    <a:lnTo>
                      <a:pt x="6251" y="1122"/>
                    </a:lnTo>
                    <a:lnTo>
                      <a:pt x="6050" y="641"/>
                    </a:lnTo>
                    <a:lnTo>
                      <a:pt x="5890" y="321"/>
                    </a:lnTo>
                    <a:lnTo>
                      <a:pt x="5770" y="200"/>
                    </a:lnTo>
                    <a:lnTo>
                      <a:pt x="5650" y="80"/>
                    </a:lnTo>
                    <a:lnTo>
                      <a:pt x="5449" y="40"/>
                    </a:lnTo>
                    <a:lnTo>
                      <a:pt x="52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1"/>
              <p:cNvSpPr/>
              <p:nvPr/>
            </p:nvSpPr>
            <p:spPr>
              <a:xfrm>
                <a:off x="6199925" y="3531100"/>
                <a:ext cx="16630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6652" h="3927" fill="none" extrusionOk="0">
                    <a:moveTo>
                      <a:pt x="5008" y="0"/>
                    </a:moveTo>
                    <a:lnTo>
                      <a:pt x="5008" y="0"/>
                    </a:lnTo>
                    <a:lnTo>
                      <a:pt x="4407" y="40"/>
                    </a:lnTo>
                    <a:lnTo>
                      <a:pt x="3807" y="120"/>
                    </a:lnTo>
                    <a:lnTo>
                      <a:pt x="3246" y="200"/>
                    </a:lnTo>
                    <a:lnTo>
                      <a:pt x="2645" y="241"/>
                    </a:lnTo>
                    <a:lnTo>
                      <a:pt x="2645" y="241"/>
                    </a:lnTo>
                    <a:lnTo>
                      <a:pt x="2364" y="281"/>
                    </a:lnTo>
                    <a:lnTo>
                      <a:pt x="2364" y="281"/>
                    </a:lnTo>
                    <a:lnTo>
                      <a:pt x="1843" y="241"/>
                    </a:lnTo>
                    <a:lnTo>
                      <a:pt x="1843" y="241"/>
                    </a:lnTo>
                    <a:lnTo>
                      <a:pt x="1042" y="160"/>
                    </a:lnTo>
                    <a:lnTo>
                      <a:pt x="201" y="80"/>
                    </a:lnTo>
                    <a:lnTo>
                      <a:pt x="201" y="80"/>
                    </a:lnTo>
                    <a:lnTo>
                      <a:pt x="161" y="80"/>
                    </a:lnTo>
                    <a:lnTo>
                      <a:pt x="161" y="80"/>
                    </a:lnTo>
                    <a:lnTo>
                      <a:pt x="40" y="80"/>
                    </a:lnTo>
                    <a:lnTo>
                      <a:pt x="40" y="80"/>
                    </a:lnTo>
                    <a:lnTo>
                      <a:pt x="40" y="160"/>
                    </a:lnTo>
                    <a:lnTo>
                      <a:pt x="0" y="241"/>
                    </a:lnTo>
                    <a:lnTo>
                      <a:pt x="0" y="241"/>
                    </a:lnTo>
                    <a:lnTo>
                      <a:pt x="80" y="1042"/>
                    </a:lnTo>
                    <a:lnTo>
                      <a:pt x="80" y="1042"/>
                    </a:lnTo>
                    <a:lnTo>
                      <a:pt x="281" y="2324"/>
                    </a:lnTo>
                    <a:lnTo>
                      <a:pt x="281" y="2324"/>
                    </a:lnTo>
                    <a:lnTo>
                      <a:pt x="361" y="2645"/>
                    </a:lnTo>
                    <a:lnTo>
                      <a:pt x="361" y="2645"/>
                    </a:lnTo>
                    <a:lnTo>
                      <a:pt x="441" y="2965"/>
                    </a:lnTo>
                    <a:lnTo>
                      <a:pt x="481" y="3085"/>
                    </a:lnTo>
                    <a:lnTo>
                      <a:pt x="601" y="3205"/>
                    </a:lnTo>
                    <a:lnTo>
                      <a:pt x="601" y="3205"/>
                    </a:lnTo>
                    <a:lnTo>
                      <a:pt x="681" y="3286"/>
                    </a:lnTo>
                    <a:lnTo>
                      <a:pt x="802" y="3326"/>
                    </a:lnTo>
                    <a:lnTo>
                      <a:pt x="1082" y="3366"/>
                    </a:lnTo>
                    <a:lnTo>
                      <a:pt x="1082" y="3366"/>
                    </a:lnTo>
                    <a:lnTo>
                      <a:pt x="1362" y="3366"/>
                    </a:lnTo>
                    <a:lnTo>
                      <a:pt x="1643" y="3326"/>
                    </a:lnTo>
                    <a:lnTo>
                      <a:pt x="2244" y="3165"/>
                    </a:lnTo>
                    <a:lnTo>
                      <a:pt x="2805" y="3005"/>
                    </a:lnTo>
                    <a:lnTo>
                      <a:pt x="3206" y="2925"/>
                    </a:lnTo>
                    <a:lnTo>
                      <a:pt x="3206" y="2925"/>
                    </a:lnTo>
                    <a:lnTo>
                      <a:pt x="3967" y="2805"/>
                    </a:lnTo>
                    <a:lnTo>
                      <a:pt x="4448" y="2765"/>
                    </a:lnTo>
                    <a:lnTo>
                      <a:pt x="4928" y="2765"/>
                    </a:lnTo>
                    <a:lnTo>
                      <a:pt x="4928" y="2765"/>
                    </a:lnTo>
                    <a:lnTo>
                      <a:pt x="5289" y="2765"/>
                    </a:lnTo>
                    <a:lnTo>
                      <a:pt x="5609" y="2805"/>
                    </a:lnTo>
                    <a:lnTo>
                      <a:pt x="5890" y="2885"/>
                    </a:lnTo>
                    <a:lnTo>
                      <a:pt x="6170" y="2965"/>
                    </a:lnTo>
                    <a:lnTo>
                      <a:pt x="6371" y="3125"/>
                    </a:lnTo>
                    <a:lnTo>
                      <a:pt x="6531" y="3326"/>
                    </a:lnTo>
                    <a:lnTo>
                      <a:pt x="6651" y="3606"/>
                    </a:lnTo>
                    <a:lnTo>
                      <a:pt x="6651" y="3927"/>
                    </a:lnTo>
                    <a:lnTo>
                      <a:pt x="6651" y="3927"/>
                    </a:lnTo>
                    <a:lnTo>
                      <a:pt x="6651" y="3245"/>
                    </a:lnTo>
                    <a:lnTo>
                      <a:pt x="6611" y="2564"/>
                    </a:lnTo>
                    <a:lnTo>
                      <a:pt x="6611" y="2564"/>
                    </a:lnTo>
                    <a:lnTo>
                      <a:pt x="6411" y="1643"/>
                    </a:lnTo>
                    <a:lnTo>
                      <a:pt x="6411" y="1643"/>
                    </a:lnTo>
                    <a:lnTo>
                      <a:pt x="6251" y="1122"/>
                    </a:lnTo>
                    <a:lnTo>
                      <a:pt x="6050" y="641"/>
                    </a:lnTo>
                    <a:lnTo>
                      <a:pt x="6050" y="641"/>
                    </a:lnTo>
                    <a:lnTo>
                      <a:pt x="5890" y="321"/>
                    </a:lnTo>
                    <a:lnTo>
                      <a:pt x="5770" y="200"/>
                    </a:lnTo>
                    <a:lnTo>
                      <a:pt x="5650" y="80"/>
                    </a:lnTo>
                    <a:lnTo>
                      <a:pt x="5650" y="80"/>
                    </a:lnTo>
                    <a:lnTo>
                      <a:pt x="5449" y="40"/>
                    </a:lnTo>
                    <a:lnTo>
                      <a:pt x="5249" y="0"/>
                    </a:lnTo>
                    <a:lnTo>
                      <a:pt x="5249" y="0"/>
                    </a:lnTo>
                    <a:lnTo>
                      <a:pt x="500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1"/>
              <p:cNvSpPr/>
              <p:nvPr/>
            </p:nvSpPr>
            <p:spPr>
              <a:xfrm>
                <a:off x="6958175" y="2297075"/>
                <a:ext cx="302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123" extrusionOk="0">
                    <a:moveTo>
                      <a:pt x="120" y="0"/>
                    </a:moveTo>
                    <a:lnTo>
                      <a:pt x="0" y="1122"/>
                    </a:lnTo>
                    <a:lnTo>
                      <a:pt x="80" y="842"/>
                    </a:lnTo>
                    <a:lnTo>
                      <a:pt x="120" y="601"/>
                    </a:lnTo>
                    <a:lnTo>
                      <a:pt x="120" y="28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1"/>
              <p:cNvSpPr/>
              <p:nvPr/>
            </p:nvSpPr>
            <p:spPr>
              <a:xfrm>
                <a:off x="6958175" y="2297075"/>
                <a:ext cx="302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123" fill="none" extrusionOk="0">
                    <a:moveTo>
                      <a:pt x="0" y="1122"/>
                    </a:moveTo>
                    <a:lnTo>
                      <a:pt x="0" y="1122"/>
                    </a:lnTo>
                    <a:lnTo>
                      <a:pt x="80" y="842"/>
                    </a:lnTo>
                    <a:lnTo>
                      <a:pt x="120" y="601"/>
                    </a:lnTo>
                    <a:lnTo>
                      <a:pt x="120" y="281"/>
                    </a:lnTo>
                    <a:lnTo>
                      <a:pt x="12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1"/>
              <p:cNvSpPr/>
              <p:nvPr/>
            </p:nvSpPr>
            <p:spPr>
              <a:xfrm>
                <a:off x="6953150" y="2272025"/>
                <a:ext cx="100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524" extrusionOk="0">
                    <a:moveTo>
                      <a:pt x="1" y="1"/>
                    </a:moveTo>
                    <a:lnTo>
                      <a:pt x="401" y="1523"/>
                    </a:lnTo>
                    <a:lnTo>
                      <a:pt x="401" y="1122"/>
                    </a:lnTo>
                    <a:lnTo>
                      <a:pt x="321" y="722"/>
                    </a:lnTo>
                    <a:lnTo>
                      <a:pt x="201" y="3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1"/>
              <p:cNvSpPr/>
              <p:nvPr/>
            </p:nvSpPr>
            <p:spPr>
              <a:xfrm>
                <a:off x="6953150" y="2272025"/>
                <a:ext cx="100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524" fill="none" extrusionOk="0">
                    <a:moveTo>
                      <a:pt x="401" y="1523"/>
                    </a:moveTo>
                    <a:lnTo>
                      <a:pt x="401" y="1523"/>
                    </a:lnTo>
                    <a:lnTo>
                      <a:pt x="401" y="1122"/>
                    </a:lnTo>
                    <a:lnTo>
                      <a:pt x="321" y="722"/>
                    </a:lnTo>
                    <a:lnTo>
                      <a:pt x="201" y="36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1"/>
              <p:cNvSpPr/>
              <p:nvPr/>
            </p:nvSpPr>
            <p:spPr>
              <a:xfrm>
                <a:off x="6690725" y="1844325"/>
                <a:ext cx="100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524" extrusionOk="0">
                    <a:moveTo>
                      <a:pt x="1" y="1"/>
                    </a:moveTo>
                    <a:lnTo>
                      <a:pt x="401" y="1523"/>
                    </a:lnTo>
                    <a:lnTo>
                      <a:pt x="401" y="1122"/>
                    </a:lnTo>
                    <a:lnTo>
                      <a:pt x="321" y="722"/>
                    </a:lnTo>
                    <a:lnTo>
                      <a:pt x="201" y="3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1"/>
              <p:cNvSpPr/>
              <p:nvPr/>
            </p:nvSpPr>
            <p:spPr>
              <a:xfrm>
                <a:off x="6690725" y="1844325"/>
                <a:ext cx="100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524" fill="none" extrusionOk="0">
                    <a:moveTo>
                      <a:pt x="401" y="1523"/>
                    </a:moveTo>
                    <a:lnTo>
                      <a:pt x="401" y="1523"/>
                    </a:lnTo>
                    <a:lnTo>
                      <a:pt x="401" y="1122"/>
                    </a:lnTo>
                    <a:lnTo>
                      <a:pt x="321" y="722"/>
                    </a:lnTo>
                    <a:lnTo>
                      <a:pt x="201" y="36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1"/>
              <p:cNvSpPr/>
              <p:nvPr/>
            </p:nvSpPr>
            <p:spPr>
              <a:xfrm>
                <a:off x="5270400" y="2443300"/>
                <a:ext cx="90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524" extrusionOk="0">
                    <a:moveTo>
                      <a:pt x="0" y="1"/>
                    </a:moveTo>
                    <a:lnTo>
                      <a:pt x="361" y="1523"/>
                    </a:lnTo>
                    <a:lnTo>
                      <a:pt x="361" y="1123"/>
                    </a:lnTo>
                    <a:lnTo>
                      <a:pt x="281" y="722"/>
                    </a:lnTo>
                    <a:lnTo>
                      <a:pt x="160" y="3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1"/>
              <p:cNvSpPr/>
              <p:nvPr/>
            </p:nvSpPr>
            <p:spPr>
              <a:xfrm>
                <a:off x="5270400" y="2443300"/>
                <a:ext cx="90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524" fill="none" extrusionOk="0">
                    <a:moveTo>
                      <a:pt x="361" y="1523"/>
                    </a:moveTo>
                    <a:lnTo>
                      <a:pt x="361" y="1523"/>
                    </a:lnTo>
                    <a:lnTo>
                      <a:pt x="361" y="1123"/>
                    </a:lnTo>
                    <a:lnTo>
                      <a:pt x="281" y="722"/>
                    </a:lnTo>
                    <a:lnTo>
                      <a:pt x="160" y="36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1"/>
              <p:cNvSpPr/>
              <p:nvPr/>
            </p:nvSpPr>
            <p:spPr>
              <a:xfrm>
                <a:off x="7202575" y="1920450"/>
                <a:ext cx="90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524" extrusionOk="0">
                    <a:moveTo>
                      <a:pt x="0" y="1"/>
                    </a:moveTo>
                    <a:lnTo>
                      <a:pt x="361" y="1523"/>
                    </a:lnTo>
                    <a:lnTo>
                      <a:pt x="361" y="1122"/>
                    </a:lnTo>
                    <a:lnTo>
                      <a:pt x="321" y="722"/>
                    </a:lnTo>
                    <a:lnTo>
                      <a:pt x="201" y="3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1"/>
              <p:cNvSpPr/>
              <p:nvPr/>
            </p:nvSpPr>
            <p:spPr>
              <a:xfrm>
                <a:off x="7202575" y="1920450"/>
                <a:ext cx="90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524" fill="none" extrusionOk="0">
                    <a:moveTo>
                      <a:pt x="361" y="1523"/>
                    </a:moveTo>
                    <a:lnTo>
                      <a:pt x="361" y="1523"/>
                    </a:lnTo>
                    <a:lnTo>
                      <a:pt x="361" y="1122"/>
                    </a:lnTo>
                    <a:lnTo>
                      <a:pt x="321" y="722"/>
                    </a:lnTo>
                    <a:lnTo>
                      <a:pt x="201" y="36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1"/>
              <p:cNvSpPr/>
              <p:nvPr/>
            </p:nvSpPr>
            <p:spPr>
              <a:xfrm>
                <a:off x="6682725" y="1884400"/>
                <a:ext cx="160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042" extrusionOk="0">
                    <a:moveTo>
                      <a:pt x="0" y="0"/>
                    </a:moveTo>
                    <a:lnTo>
                      <a:pt x="80" y="321"/>
                    </a:lnTo>
                    <a:lnTo>
                      <a:pt x="240" y="641"/>
                    </a:lnTo>
                    <a:lnTo>
                      <a:pt x="401" y="842"/>
                    </a:lnTo>
                    <a:lnTo>
                      <a:pt x="641" y="1042"/>
                    </a:lnTo>
                    <a:lnTo>
                      <a:pt x="0" y="0"/>
                    </a:lnTo>
                    <a:close/>
                    <a:moveTo>
                      <a:pt x="641" y="1042"/>
                    </a:moveTo>
                    <a:lnTo>
                      <a:pt x="641" y="1042"/>
                    </a:lnTo>
                    <a:lnTo>
                      <a:pt x="641" y="1042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1"/>
              <p:cNvSpPr/>
              <p:nvPr/>
            </p:nvSpPr>
            <p:spPr>
              <a:xfrm>
                <a:off x="6682725" y="1884400"/>
                <a:ext cx="160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1042" fill="none" extrusionOk="0">
                    <a:moveTo>
                      <a:pt x="641" y="1042"/>
                    </a:moveTo>
                    <a:lnTo>
                      <a:pt x="641" y="1042"/>
                    </a:lnTo>
                    <a:lnTo>
                      <a:pt x="401" y="842"/>
                    </a:lnTo>
                    <a:lnTo>
                      <a:pt x="240" y="641"/>
                    </a:lnTo>
                    <a:lnTo>
                      <a:pt x="80" y="3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1"/>
              <p:cNvSpPr/>
              <p:nvPr/>
            </p:nvSpPr>
            <p:spPr>
              <a:xfrm>
                <a:off x="7239625" y="2618600"/>
                <a:ext cx="2807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964" extrusionOk="0">
                    <a:moveTo>
                      <a:pt x="41" y="0"/>
                    </a:moveTo>
                    <a:lnTo>
                      <a:pt x="1" y="241"/>
                    </a:lnTo>
                    <a:lnTo>
                      <a:pt x="41" y="521"/>
                    </a:lnTo>
                    <a:lnTo>
                      <a:pt x="121" y="762"/>
                    </a:lnTo>
                    <a:lnTo>
                      <a:pt x="201" y="1002"/>
                    </a:lnTo>
                    <a:lnTo>
                      <a:pt x="361" y="1242"/>
                    </a:lnTo>
                    <a:lnTo>
                      <a:pt x="602" y="1483"/>
                    </a:lnTo>
                    <a:lnTo>
                      <a:pt x="842" y="1723"/>
                    </a:lnTo>
                    <a:lnTo>
                      <a:pt x="1123" y="1964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1"/>
              <p:cNvSpPr/>
              <p:nvPr/>
            </p:nvSpPr>
            <p:spPr>
              <a:xfrm>
                <a:off x="7239625" y="2618600"/>
                <a:ext cx="2807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1964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1" y="241"/>
                    </a:lnTo>
                    <a:lnTo>
                      <a:pt x="41" y="521"/>
                    </a:lnTo>
                    <a:lnTo>
                      <a:pt x="121" y="762"/>
                    </a:lnTo>
                    <a:lnTo>
                      <a:pt x="201" y="1002"/>
                    </a:lnTo>
                    <a:lnTo>
                      <a:pt x="361" y="1242"/>
                    </a:lnTo>
                    <a:lnTo>
                      <a:pt x="602" y="1483"/>
                    </a:lnTo>
                    <a:lnTo>
                      <a:pt x="842" y="1723"/>
                    </a:lnTo>
                    <a:lnTo>
                      <a:pt x="1123" y="196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1"/>
              <p:cNvSpPr/>
              <p:nvPr/>
            </p:nvSpPr>
            <p:spPr>
              <a:xfrm>
                <a:off x="7343800" y="3494025"/>
                <a:ext cx="905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484" extrusionOk="0">
                    <a:moveTo>
                      <a:pt x="1" y="1"/>
                    </a:moveTo>
                    <a:lnTo>
                      <a:pt x="361" y="1483"/>
                    </a:lnTo>
                    <a:lnTo>
                      <a:pt x="361" y="1083"/>
                    </a:lnTo>
                    <a:lnTo>
                      <a:pt x="281" y="722"/>
                    </a:lnTo>
                    <a:lnTo>
                      <a:pt x="161" y="3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1"/>
              <p:cNvSpPr/>
              <p:nvPr/>
            </p:nvSpPr>
            <p:spPr>
              <a:xfrm>
                <a:off x="7343800" y="3494025"/>
                <a:ext cx="905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484" fill="none" extrusionOk="0">
                    <a:moveTo>
                      <a:pt x="361" y="1483"/>
                    </a:moveTo>
                    <a:lnTo>
                      <a:pt x="361" y="1483"/>
                    </a:lnTo>
                    <a:lnTo>
                      <a:pt x="361" y="1083"/>
                    </a:lnTo>
                    <a:lnTo>
                      <a:pt x="281" y="722"/>
                    </a:lnTo>
                    <a:lnTo>
                      <a:pt x="161" y="32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1"/>
              <p:cNvSpPr/>
              <p:nvPr/>
            </p:nvSpPr>
            <p:spPr>
              <a:xfrm>
                <a:off x="5300450" y="3665300"/>
                <a:ext cx="9025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87" extrusionOk="0">
                    <a:moveTo>
                      <a:pt x="0" y="1"/>
                    </a:moveTo>
                    <a:lnTo>
                      <a:pt x="361" y="3086"/>
                    </a:lnTo>
                    <a:lnTo>
                      <a:pt x="361" y="2285"/>
                    </a:lnTo>
                    <a:lnTo>
                      <a:pt x="321" y="1483"/>
                    </a:lnTo>
                    <a:lnTo>
                      <a:pt x="200" y="7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1"/>
              <p:cNvSpPr/>
              <p:nvPr/>
            </p:nvSpPr>
            <p:spPr>
              <a:xfrm>
                <a:off x="5300450" y="3665300"/>
                <a:ext cx="9025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087" fill="none" extrusionOk="0">
                    <a:moveTo>
                      <a:pt x="361" y="3086"/>
                    </a:moveTo>
                    <a:lnTo>
                      <a:pt x="361" y="3086"/>
                    </a:lnTo>
                    <a:lnTo>
                      <a:pt x="361" y="2285"/>
                    </a:lnTo>
                    <a:lnTo>
                      <a:pt x="321" y="1483"/>
                    </a:lnTo>
                    <a:lnTo>
                      <a:pt x="200" y="722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1"/>
              <p:cNvSpPr/>
              <p:nvPr/>
            </p:nvSpPr>
            <p:spPr>
              <a:xfrm>
                <a:off x="6431300" y="3475000"/>
                <a:ext cx="90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483" extrusionOk="0">
                    <a:moveTo>
                      <a:pt x="0" y="0"/>
                    </a:moveTo>
                    <a:lnTo>
                      <a:pt x="361" y="1483"/>
                    </a:lnTo>
                    <a:lnTo>
                      <a:pt x="361" y="1122"/>
                    </a:lnTo>
                    <a:lnTo>
                      <a:pt x="321" y="722"/>
                    </a:lnTo>
                    <a:lnTo>
                      <a:pt x="201" y="3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1"/>
              <p:cNvSpPr/>
              <p:nvPr/>
            </p:nvSpPr>
            <p:spPr>
              <a:xfrm>
                <a:off x="6431300" y="3475000"/>
                <a:ext cx="90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483" fill="none" extrusionOk="0">
                    <a:moveTo>
                      <a:pt x="361" y="1483"/>
                    </a:moveTo>
                    <a:lnTo>
                      <a:pt x="361" y="1483"/>
                    </a:lnTo>
                    <a:lnTo>
                      <a:pt x="361" y="1122"/>
                    </a:lnTo>
                    <a:lnTo>
                      <a:pt x="321" y="722"/>
                    </a:lnTo>
                    <a:lnTo>
                      <a:pt x="201" y="3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1"/>
              <p:cNvSpPr/>
              <p:nvPr/>
            </p:nvSpPr>
            <p:spPr>
              <a:xfrm>
                <a:off x="6633625" y="2648650"/>
                <a:ext cx="90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483" extrusionOk="0">
                    <a:moveTo>
                      <a:pt x="1" y="0"/>
                    </a:moveTo>
                    <a:lnTo>
                      <a:pt x="361" y="1483"/>
                    </a:lnTo>
                    <a:lnTo>
                      <a:pt x="361" y="1122"/>
                    </a:lnTo>
                    <a:lnTo>
                      <a:pt x="281" y="721"/>
                    </a:lnTo>
                    <a:lnTo>
                      <a:pt x="161" y="36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1"/>
              <p:cNvSpPr/>
              <p:nvPr/>
            </p:nvSpPr>
            <p:spPr>
              <a:xfrm>
                <a:off x="6633625" y="2648650"/>
                <a:ext cx="9050" cy="37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1483" fill="none" extrusionOk="0">
                    <a:moveTo>
                      <a:pt x="361" y="1483"/>
                    </a:moveTo>
                    <a:lnTo>
                      <a:pt x="361" y="1483"/>
                    </a:lnTo>
                    <a:lnTo>
                      <a:pt x="361" y="1122"/>
                    </a:lnTo>
                    <a:lnTo>
                      <a:pt x="281" y="721"/>
                    </a:lnTo>
                    <a:lnTo>
                      <a:pt x="161" y="361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1"/>
              <p:cNvSpPr/>
              <p:nvPr/>
            </p:nvSpPr>
            <p:spPr>
              <a:xfrm>
                <a:off x="5287425" y="2370200"/>
                <a:ext cx="302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323" extrusionOk="0">
                    <a:moveTo>
                      <a:pt x="0" y="0"/>
                    </a:moveTo>
                    <a:lnTo>
                      <a:pt x="120" y="1322"/>
                    </a:lnTo>
                    <a:lnTo>
                      <a:pt x="120" y="1002"/>
                    </a:lnTo>
                    <a:lnTo>
                      <a:pt x="120" y="641"/>
                    </a:lnTo>
                    <a:lnTo>
                      <a:pt x="40" y="3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1"/>
              <p:cNvSpPr/>
              <p:nvPr/>
            </p:nvSpPr>
            <p:spPr>
              <a:xfrm>
                <a:off x="5287425" y="2370200"/>
                <a:ext cx="302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323" fill="none" extrusionOk="0">
                    <a:moveTo>
                      <a:pt x="120" y="1322"/>
                    </a:moveTo>
                    <a:lnTo>
                      <a:pt x="120" y="1322"/>
                    </a:lnTo>
                    <a:lnTo>
                      <a:pt x="120" y="1002"/>
                    </a:lnTo>
                    <a:lnTo>
                      <a:pt x="120" y="641"/>
                    </a:lnTo>
                    <a:lnTo>
                      <a:pt x="4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1"/>
              <p:cNvSpPr/>
              <p:nvPr/>
            </p:nvSpPr>
            <p:spPr>
              <a:xfrm>
                <a:off x="6837975" y="2703725"/>
                <a:ext cx="310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083" extrusionOk="0">
                    <a:moveTo>
                      <a:pt x="201" y="1"/>
                    </a:moveTo>
                    <a:lnTo>
                      <a:pt x="120" y="41"/>
                    </a:lnTo>
                    <a:lnTo>
                      <a:pt x="40" y="161"/>
                    </a:lnTo>
                    <a:lnTo>
                      <a:pt x="0" y="241"/>
                    </a:lnTo>
                    <a:lnTo>
                      <a:pt x="0" y="362"/>
                    </a:lnTo>
                    <a:lnTo>
                      <a:pt x="40" y="522"/>
                    </a:lnTo>
                    <a:lnTo>
                      <a:pt x="80" y="642"/>
                    </a:lnTo>
                    <a:lnTo>
                      <a:pt x="160" y="762"/>
                    </a:lnTo>
                    <a:lnTo>
                      <a:pt x="281" y="842"/>
                    </a:lnTo>
                    <a:lnTo>
                      <a:pt x="481" y="1003"/>
                    </a:lnTo>
                    <a:lnTo>
                      <a:pt x="761" y="1083"/>
                    </a:lnTo>
                    <a:lnTo>
                      <a:pt x="1002" y="1083"/>
                    </a:lnTo>
                    <a:lnTo>
                      <a:pt x="1242" y="1043"/>
                    </a:lnTo>
                    <a:lnTo>
                      <a:pt x="922" y="842"/>
                    </a:lnTo>
                    <a:lnTo>
                      <a:pt x="641" y="562"/>
                    </a:lnTo>
                    <a:lnTo>
                      <a:pt x="882" y="842"/>
                    </a:lnTo>
                    <a:lnTo>
                      <a:pt x="641" y="642"/>
                    </a:lnTo>
                    <a:lnTo>
                      <a:pt x="481" y="442"/>
                    </a:lnTo>
                    <a:lnTo>
                      <a:pt x="321" y="2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1"/>
              <p:cNvSpPr/>
              <p:nvPr/>
            </p:nvSpPr>
            <p:spPr>
              <a:xfrm>
                <a:off x="6837975" y="2703725"/>
                <a:ext cx="310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083" fill="none" extrusionOk="0">
                    <a:moveTo>
                      <a:pt x="882" y="842"/>
                    </a:moveTo>
                    <a:lnTo>
                      <a:pt x="882" y="842"/>
                    </a:lnTo>
                    <a:lnTo>
                      <a:pt x="641" y="642"/>
                    </a:lnTo>
                    <a:lnTo>
                      <a:pt x="481" y="442"/>
                    </a:lnTo>
                    <a:lnTo>
                      <a:pt x="321" y="201"/>
                    </a:lnTo>
                    <a:lnTo>
                      <a:pt x="201" y="1"/>
                    </a:lnTo>
                    <a:lnTo>
                      <a:pt x="201" y="1"/>
                    </a:lnTo>
                    <a:lnTo>
                      <a:pt x="120" y="41"/>
                    </a:lnTo>
                    <a:lnTo>
                      <a:pt x="40" y="161"/>
                    </a:lnTo>
                    <a:lnTo>
                      <a:pt x="0" y="241"/>
                    </a:lnTo>
                    <a:lnTo>
                      <a:pt x="0" y="362"/>
                    </a:lnTo>
                    <a:lnTo>
                      <a:pt x="40" y="522"/>
                    </a:lnTo>
                    <a:lnTo>
                      <a:pt x="80" y="642"/>
                    </a:lnTo>
                    <a:lnTo>
                      <a:pt x="160" y="762"/>
                    </a:lnTo>
                    <a:lnTo>
                      <a:pt x="281" y="842"/>
                    </a:lnTo>
                    <a:lnTo>
                      <a:pt x="281" y="842"/>
                    </a:lnTo>
                    <a:lnTo>
                      <a:pt x="481" y="1003"/>
                    </a:lnTo>
                    <a:lnTo>
                      <a:pt x="761" y="1083"/>
                    </a:lnTo>
                    <a:lnTo>
                      <a:pt x="1002" y="1083"/>
                    </a:lnTo>
                    <a:lnTo>
                      <a:pt x="1242" y="1043"/>
                    </a:lnTo>
                    <a:lnTo>
                      <a:pt x="1242" y="1043"/>
                    </a:lnTo>
                    <a:lnTo>
                      <a:pt x="922" y="842"/>
                    </a:lnTo>
                    <a:lnTo>
                      <a:pt x="641" y="56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1"/>
              <p:cNvSpPr/>
              <p:nvPr/>
            </p:nvSpPr>
            <p:spPr>
              <a:xfrm>
                <a:off x="6317100" y="3885675"/>
                <a:ext cx="3107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123" extrusionOk="0">
                    <a:moveTo>
                      <a:pt x="201" y="0"/>
                    </a:moveTo>
                    <a:lnTo>
                      <a:pt x="121" y="81"/>
                    </a:lnTo>
                    <a:lnTo>
                      <a:pt x="41" y="161"/>
                    </a:lnTo>
                    <a:lnTo>
                      <a:pt x="1" y="281"/>
                    </a:lnTo>
                    <a:lnTo>
                      <a:pt x="1" y="401"/>
                    </a:lnTo>
                    <a:lnTo>
                      <a:pt x="41" y="521"/>
                    </a:lnTo>
                    <a:lnTo>
                      <a:pt x="81" y="682"/>
                    </a:lnTo>
                    <a:lnTo>
                      <a:pt x="161" y="802"/>
                    </a:lnTo>
                    <a:lnTo>
                      <a:pt x="241" y="882"/>
                    </a:lnTo>
                    <a:lnTo>
                      <a:pt x="482" y="1042"/>
                    </a:lnTo>
                    <a:lnTo>
                      <a:pt x="762" y="1122"/>
                    </a:lnTo>
                    <a:lnTo>
                      <a:pt x="1003" y="1122"/>
                    </a:lnTo>
                    <a:lnTo>
                      <a:pt x="1243" y="1042"/>
                    </a:lnTo>
                    <a:lnTo>
                      <a:pt x="922" y="842"/>
                    </a:lnTo>
                    <a:lnTo>
                      <a:pt x="602" y="601"/>
                    </a:lnTo>
                    <a:lnTo>
                      <a:pt x="842" y="842"/>
                    </a:lnTo>
                    <a:lnTo>
                      <a:pt x="842" y="842"/>
                    </a:lnTo>
                    <a:lnTo>
                      <a:pt x="642" y="682"/>
                    </a:lnTo>
                    <a:lnTo>
                      <a:pt x="482" y="481"/>
                    </a:lnTo>
                    <a:lnTo>
                      <a:pt x="321" y="241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1"/>
              <p:cNvSpPr/>
              <p:nvPr/>
            </p:nvSpPr>
            <p:spPr>
              <a:xfrm>
                <a:off x="6317100" y="3885675"/>
                <a:ext cx="31075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123" fill="none" extrusionOk="0">
                    <a:moveTo>
                      <a:pt x="842" y="842"/>
                    </a:moveTo>
                    <a:lnTo>
                      <a:pt x="842" y="842"/>
                    </a:lnTo>
                    <a:lnTo>
                      <a:pt x="642" y="682"/>
                    </a:lnTo>
                    <a:lnTo>
                      <a:pt x="482" y="481"/>
                    </a:lnTo>
                    <a:lnTo>
                      <a:pt x="321" y="241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21" y="81"/>
                    </a:lnTo>
                    <a:lnTo>
                      <a:pt x="41" y="161"/>
                    </a:lnTo>
                    <a:lnTo>
                      <a:pt x="1" y="281"/>
                    </a:lnTo>
                    <a:lnTo>
                      <a:pt x="1" y="401"/>
                    </a:lnTo>
                    <a:lnTo>
                      <a:pt x="41" y="521"/>
                    </a:lnTo>
                    <a:lnTo>
                      <a:pt x="81" y="682"/>
                    </a:lnTo>
                    <a:lnTo>
                      <a:pt x="161" y="802"/>
                    </a:lnTo>
                    <a:lnTo>
                      <a:pt x="241" y="882"/>
                    </a:lnTo>
                    <a:lnTo>
                      <a:pt x="241" y="882"/>
                    </a:lnTo>
                    <a:lnTo>
                      <a:pt x="482" y="1042"/>
                    </a:lnTo>
                    <a:lnTo>
                      <a:pt x="762" y="1122"/>
                    </a:lnTo>
                    <a:lnTo>
                      <a:pt x="1003" y="1122"/>
                    </a:lnTo>
                    <a:lnTo>
                      <a:pt x="1243" y="1042"/>
                    </a:lnTo>
                    <a:lnTo>
                      <a:pt x="1243" y="1042"/>
                    </a:lnTo>
                    <a:lnTo>
                      <a:pt x="922" y="842"/>
                    </a:lnTo>
                    <a:lnTo>
                      <a:pt x="602" y="60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1"/>
              <p:cNvSpPr/>
              <p:nvPr/>
            </p:nvSpPr>
            <p:spPr>
              <a:xfrm>
                <a:off x="5469725" y="3788525"/>
                <a:ext cx="310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122" extrusionOk="0">
                    <a:moveTo>
                      <a:pt x="160" y="0"/>
                    </a:moveTo>
                    <a:lnTo>
                      <a:pt x="80" y="80"/>
                    </a:lnTo>
                    <a:lnTo>
                      <a:pt x="0" y="160"/>
                    </a:lnTo>
                    <a:lnTo>
                      <a:pt x="0" y="281"/>
                    </a:lnTo>
                    <a:lnTo>
                      <a:pt x="0" y="401"/>
                    </a:lnTo>
                    <a:lnTo>
                      <a:pt x="0" y="521"/>
                    </a:lnTo>
                    <a:lnTo>
                      <a:pt x="40" y="681"/>
                    </a:lnTo>
                    <a:lnTo>
                      <a:pt x="120" y="801"/>
                    </a:lnTo>
                    <a:lnTo>
                      <a:pt x="241" y="881"/>
                    </a:lnTo>
                    <a:lnTo>
                      <a:pt x="481" y="1042"/>
                    </a:lnTo>
                    <a:lnTo>
                      <a:pt x="721" y="1122"/>
                    </a:lnTo>
                    <a:lnTo>
                      <a:pt x="1002" y="1122"/>
                    </a:lnTo>
                    <a:lnTo>
                      <a:pt x="1242" y="1042"/>
                    </a:lnTo>
                    <a:lnTo>
                      <a:pt x="882" y="881"/>
                    </a:lnTo>
                    <a:lnTo>
                      <a:pt x="842" y="841"/>
                    </a:lnTo>
                    <a:lnTo>
                      <a:pt x="601" y="681"/>
                    </a:lnTo>
                    <a:lnTo>
                      <a:pt x="441" y="481"/>
                    </a:lnTo>
                    <a:lnTo>
                      <a:pt x="281" y="240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FFE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1"/>
              <p:cNvSpPr/>
              <p:nvPr/>
            </p:nvSpPr>
            <p:spPr>
              <a:xfrm>
                <a:off x="5469725" y="3788525"/>
                <a:ext cx="310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122" fill="none" extrusionOk="0">
                    <a:moveTo>
                      <a:pt x="842" y="841"/>
                    </a:moveTo>
                    <a:lnTo>
                      <a:pt x="842" y="841"/>
                    </a:lnTo>
                    <a:lnTo>
                      <a:pt x="601" y="681"/>
                    </a:lnTo>
                    <a:lnTo>
                      <a:pt x="441" y="481"/>
                    </a:lnTo>
                    <a:lnTo>
                      <a:pt x="281" y="240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80" y="80"/>
                    </a:lnTo>
                    <a:lnTo>
                      <a:pt x="0" y="160"/>
                    </a:lnTo>
                    <a:lnTo>
                      <a:pt x="0" y="281"/>
                    </a:lnTo>
                    <a:lnTo>
                      <a:pt x="0" y="401"/>
                    </a:lnTo>
                    <a:lnTo>
                      <a:pt x="0" y="521"/>
                    </a:lnTo>
                    <a:lnTo>
                      <a:pt x="40" y="681"/>
                    </a:lnTo>
                    <a:lnTo>
                      <a:pt x="120" y="801"/>
                    </a:lnTo>
                    <a:lnTo>
                      <a:pt x="241" y="881"/>
                    </a:lnTo>
                    <a:lnTo>
                      <a:pt x="241" y="881"/>
                    </a:lnTo>
                    <a:lnTo>
                      <a:pt x="481" y="1042"/>
                    </a:lnTo>
                    <a:lnTo>
                      <a:pt x="721" y="1122"/>
                    </a:lnTo>
                    <a:lnTo>
                      <a:pt x="1002" y="1122"/>
                    </a:lnTo>
                    <a:lnTo>
                      <a:pt x="1242" y="1042"/>
                    </a:lnTo>
                    <a:lnTo>
                      <a:pt x="1242" y="1042"/>
                    </a:lnTo>
                    <a:lnTo>
                      <a:pt x="882" y="881"/>
                    </a:lnTo>
                    <a:lnTo>
                      <a:pt x="601" y="601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1"/>
              <p:cNvSpPr/>
              <p:nvPr/>
            </p:nvSpPr>
            <p:spPr>
              <a:xfrm>
                <a:off x="5418625" y="1759200"/>
                <a:ext cx="1958250" cy="2081425"/>
              </a:xfrm>
              <a:custGeom>
                <a:avLst/>
                <a:gdLst/>
                <a:ahLst/>
                <a:cxnLst/>
                <a:rect l="l" t="t" r="r" b="b"/>
                <a:pathLst>
                  <a:path w="78330" h="83257" extrusionOk="0">
                    <a:moveTo>
                      <a:pt x="1" y="0"/>
                    </a:moveTo>
                    <a:lnTo>
                      <a:pt x="41" y="521"/>
                    </a:lnTo>
                    <a:lnTo>
                      <a:pt x="121" y="1042"/>
                    </a:lnTo>
                    <a:lnTo>
                      <a:pt x="281" y="1563"/>
                    </a:lnTo>
                    <a:lnTo>
                      <a:pt x="442" y="2083"/>
                    </a:lnTo>
                    <a:lnTo>
                      <a:pt x="602" y="2564"/>
                    </a:lnTo>
                    <a:lnTo>
                      <a:pt x="842" y="3045"/>
                    </a:lnTo>
                    <a:lnTo>
                      <a:pt x="1123" y="3526"/>
                    </a:lnTo>
                    <a:lnTo>
                      <a:pt x="1403" y="4007"/>
                    </a:lnTo>
                    <a:lnTo>
                      <a:pt x="1724" y="4407"/>
                    </a:lnTo>
                    <a:lnTo>
                      <a:pt x="2044" y="4848"/>
                    </a:lnTo>
                    <a:lnTo>
                      <a:pt x="2445" y="5209"/>
                    </a:lnTo>
                    <a:lnTo>
                      <a:pt x="2846" y="5569"/>
                    </a:lnTo>
                    <a:lnTo>
                      <a:pt x="3246" y="5930"/>
                    </a:lnTo>
                    <a:lnTo>
                      <a:pt x="3687" y="6210"/>
                    </a:lnTo>
                    <a:lnTo>
                      <a:pt x="4128" y="6451"/>
                    </a:lnTo>
                    <a:lnTo>
                      <a:pt x="4608" y="6691"/>
                    </a:lnTo>
                    <a:lnTo>
                      <a:pt x="5129" y="6891"/>
                    </a:lnTo>
                    <a:lnTo>
                      <a:pt x="5610" y="7011"/>
                    </a:lnTo>
                    <a:lnTo>
                      <a:pt x="6131" y="7132"/>
                    </a:lnTo>
                    <a:lnTo>
                      <a:pt x="6652" y="7212"/>
                    </a:lnTo>
                    <a:lnTo>
                      <a:pt x="7173" y="7252"/>
                    </a:lnTo>
                    <a:lnTo>
                      <a:pt x="7693" y="7252"/>
                    </a:lnTo>
                    <a:lnTo>
                      <a:pt x="8214" y="7212"/>
                    </a:lnTo>
                    <a:lnTo>
                      <a:pt x="8735" y="7132"/>
                    </a:lnTo>
                    <a:lnTo>
                      <a:pt x="9256" y="7011"/>
                    </a:lnTo>
                    <a:lnTo>
                      <a:pt x="9777" y="6891"/>
                    </a:lnTo>
                    <a:lnTo>
                      <a:pt x="10258" y="6731"/>
                    </a:lnTo>
                    <a:lnTo>
                      <a:pt x="10739" y="6531"/>
                    </a:lnTo>
                    <a:lnTo>
                      <a:pt x="11219" y="6290"/>
                    </a:lnTo>
                    <a:lnTo>
                      <a:pt x="11660" y="6010"/>
                    </a:lnTo>
                    <a:lnTo>
                      <a:pt x="12101" y="5689"/>
                    </a:lnTo>
                    <a:lnTo>
                      <a:pt x="12501" y="5369"/>
                    </a:lnTo>
                    <a:lnTo>
                      <a:pt x="12822" y="5810"/>
                    </a:lnTo>
                    <a:lnTo>
                      <a:pt x="13183" y="6210"/>
                    </a:lnTo>
                    <a:lnTo>
                      <a:pt x="13543" y="6571"/>
                    </a:lnTo>
                    <a:lnTo>
                      <a:pt x="13944" y="6891"/>
                    </a:lnTo>
                    <a:lnTo>
                      <a:pt x="14385" y="7212"/>
                    </a:lnTo>
                    <a:lnTo>
                      <a:pt x="14825" y="7492"/>
                    </a:lnTo>
                    <a:lnTo>
                      <a:pt x="15266" y="7733"/>
                    </a:lnTo>
                    <a:lnTo>
                      <a:pt x="15787" y="7933"/>
                    </a:lnTo>
                    <a:lnTo>
                      <a:pt x="16268" y="8133"/>
                    </a:lnTo>
                    <a:lnTo>
                      <a:pt x="16788" y="8294"/>
                    </a:lnTo>
                    <a:lnTo>
                      <a:pt x="17309" y="8414"/>
                    </a:lnTo>
                    <a:lnTo>
                      <a:pt x="17830" y="8494"/>
                    </a:lnTo>
                    <a:lnTo>
                      <a:pt x="18351" y="8534"/>
                    </a:lnTo>
                    <a:lnTo>
                      <a:pt x="18912" y="8574"/>
                    </a:lnTo>
                    <a:lnTo>
                      <a:pt x="19433" y="8534"/>
                    </a:lnTo>
                    <a:lnTo>
                      <a:pt x="19954" y="8494"/>
                    </a:lnTo>
                    <a:lnTo>
                      <a:pt x="20475" y="8414"/>
                    </a:lnTo>
                    <a:lnTo>
                      <a:pt x="20995" y="8294"/>
                    </a:lnTo>
                    <a:lnTo>
                      <a:pt x="21516" y="8173"/>
                    </a:lnTo>
                    <a:lnTo>
                      <a:pt x="21997" y="8013"/>
                    </a:lnTo>
                    <a:lnTo>
                      <a:pt x="22518" y="7813"/>
                    </a:lnTo>
                    <a:lnTo>
                      <a:pt x="22999" y="7612"/>
                    </a:lnTo>
                    <a:lnTo>
                      <a:pt x="23439" y="7372"/>
                    </a:lnTo>
                    <a:lnTo>
                      <a:pt x="23920" y="7092"/>
                    </a:lnTo>
                    <a:lnTo>
                      <a:pt x="24802" y="6491"/>
                    </a:lnTo>
                    <a:lnTo>
                      <a:pt x="25643" y="5850"/>
                    </a:lnTo>
                    <a:lnTo>
                      <a:pt x="26404" y="5088"/>
                    </a:lnTo>
                    <a:lnTo>
                      <a:pt x="27125" y="4327"/>
                    </a:lnTo>
                    <a:lnTo>
                      <a:pt x="27446" y="3926"/>
                    </a:lnTo>
                    <a:lnTo>
                      <a:pt x="27807" y="3606"/>
                    </a:lnTo>
                    <a:lnTo>
                      <a:pt x="28007" y="3446"/>
                    </a:lnTo>
                    <a:lnTo>
                      <a:pt x="28207" y="3325"/>
                    </a:lnTo>
                    <a:lnTo>
                      <a:pt x="28408" y="3245"/>
                    </a:lnTo>
                    <a:lnTo>
                      <a:pt x="28848" y="3245"/>
                    </a:lnTo>
                    <a:lnTo>
                      <a:pt x="29049" y="3325"/>
                    </a:lnTo>
                    <a:lnTo>
                      <a:pt x="29249" y="3406"/>
                    </a:lnTo>
                    <a:lnTo>
                      <a:pt x="29409" y="3526"/>
                    </a:lnTo>
                    <a:lnTo>
                      <a:pt x="29529" y="3646"/>
                    </a:lnTo>
                    <a:lnTo>
                      <a:pt x="29690" y="3806"/>
                    </a:lnTo>
                    <a:lnTo>
                      <a:pt x="29930" y="4207"/>
                    </a:lnTo>
                    <a:lnTo>
                      <a:pt x="30371" y="5048"/>
                    </a:lnTo>
                    <a:lnTo>
                      <a:pt x="30611" y="5449"/>
                    </a:lnTo>
                    <a:lnTo>
                      <a:pt x="30852" y="5850"/>
                    </a:lnTo>
                    <a:lnTo>
                      <a:pt x="31052" y="6010"/>
                    </a:lnTo>
                    <a:lnTo>
                      <a:pt x="31252" y="6170"/>
                    </a:lnTo>
                    <a:lnTo>
                      <a:pt x="31493" y="6330"/>
                    </a:lnTo>
                    <a:lnTo>
                      <a:pt x="31733" y="6411"/>
                    </a:lnTo>
                    <a:lnTo>
                      <a:pt x="31973" y="6491"/>
                    </a:lnTo>
                    <a:lnTo>
                      <a:pt x="32254" y="6571"/>
                    </a:lnTo>
                    <a:lnTo>
                      <a:pt x="32815" y="6611"/>
                    </a:lnTo>
                    <a:lnTo>
                      <a:pt x="33376" y="6571"/>
                    </a:lnTo>
                    <a:lnTo>
                      <a:pt x="33937" y="6451"/>
                    </a:lnTo>
                    <a:lnTo>
                      <a:pt x="34498" y="6330"/>
                    </a:lnTo>
                    <a:lnTo>
                      <a:pt x="35059" y="6170"/>
                    </a:lnTo>
                    <a:lnTo>
                      <a:pt x="35659" y="5930"/>
                    </a:lnTo>
                    <a:lnTo>
                      <a:pt x="36341" y="5729"/>
                    </a:lnTo>
                    <a:lnTo>
                      <a:pt x="36982" y="5569"/>
                    </a:lnTo>
                    <a:lnTo>
                      <a:pt x="37302" y="5529"/>
                    </a:lnTo>
                    <a:lnTo>
                      <a:pt x="37663" y="5529"/>
                    </a:lnTo>
                    <a:lnTo>
                      <a:pt x="37903" y="5569"/>
                    </a:lnTo>
                    <a:lnTo>
                      <a:pt x="38184" y="5609"/>
                    </a:lnTo>
                    <a:lnTo>
                      <a:pt x="38664" y="5769"/>
                    </a:lnTo>
                    <a:lnTo>
                      <a:pt x="38945" y="5810"/>
                    </a:lnTo>
                    <a:lnTo>
                      <a:pt x="39185" y="5850"/>
                    </a:lnTo>
                    <a:lnTo>
                      <a:pt x="39426" y="5810"/>
                    </a:lnTo>
                    <a:lnTo>
                      <a:pt x="39626" y="5729"/>
                    </a:lnTo>
                    <a:lnTo>
                      <a:pt x="39626" y="6290"/>
                    </a:lnTo>
                    <a:lnTo>
                      <a:pt x="39706" y="6891"/>
                    </a:lnTo>
                    <a:lnTo>
                      <a:pt x="39786" y="7452"/>
                    </a:lnTo>
                    <a:lnTo>
                      <a:pt x="39947" y="8053"/>
                    </a:lnTo>
                    <a:lnTo>
                      <a:pt x="40147" y="8574"/>
                    </a:lnTo>
                    <a:lnTo>
                      <a:pt x="40427" y="9095"/>
                    </a:lnTo>
                    <a:lnTo>
                      <a:pt x="40628" y="9295"/>
                    </a:lnTo>
                    <a:lnTo>
                      <a:pt x="40828" y="9536"/>
                    </a:lnTo>
                    <a:lnTo>
                      <a:pt x="41028" y="9736"/>
                    </a:lnTo>
                    <a:lnTo>
                      <a:pt x="41269" y="9936"/>
                    </a:lnTo>
                    <a:lnTo>
                      <a:pt x="41549" y="10097"/>
                    </a:lnTo>
                    <a:lnTo>
                      <a:pt x="41830" y="10257"/>
                    </a:lnTo>
                    <a:lnTo>
                      <a:pt x="42110" y="10337"/>
                    </a:lnTo>
                    <a:lnTo>
                      <a:pt x="42391" y="10417"/>
                    </a:lnTo>
                    <a:lnTo>
                      <a:pt x="42951" y="10417"/>
                    </a:lnTo>
                    <a:lnTo>
                      <a:pt x="43232" y="10377"/>
                    </a:lnTo>
                    <a:lnTo>
                      <a:pt x="43472" y="10337"/>
                    </a:lnTo>
                    <a:lnTo>
                      <a:pt x="43753" y="10217"/>
                    </a:lnTo>
                    <a:lnTo>
                      <a:pt x="43993" y="10137"/>
                    </a:lnTo>
                    <a:lnTo>
                      <a:pt x="44234" y="9976"/>
                    </a:lnTo>
                    <a:lnTo>
                      <a:pt x="44434" y="9816"/>
                    </a:lnTo>
                    <a:lnTo>
                      <a:pt x="44835" y="9456"/>
                    </a:lnTo>
                    <a:lnTo>
                      <a:pt x="45195" y="9015"/>
                    </a:lnTo>
                    <a:lnTo>
                      <a:pt x="45476" y="8534"/>
                    </a:lnTo>
                    <a:lnTo>
                      <a:pt x="45636" y="8013"/>
                    </a:lnTo>
                    <a:lnTo>
                      <a:pt x="45716" y="7773"/>
                    </a:lnTo>
                    <a:lnTo>
                      <a:pt x="45756" y="7492"/>
                    </a:lnTo>
                    <a:lnTo>
                      <a:pt x="45756" y="7212"/>
                    </a:lnTo>
                    <a:lnTo>
                      <a:pt x="45716" y="6971"/>
                    </a:lnTo>
                    <a:lnTo>
                      <a:pt x="45676" y="6731"/>
                    </a:lnTo>
                    <a:lnTo>
                      <a:pt x="45596" y="6451"/>
                    </a:lnTo>
                    <a:lnTo>
                      <a:pt x="45476" y="6210"/>
                    </a:lnTo>
                    <a:lnTo>
                      <a:pt x="45315" y="6010"/>
                    </a:lnTo>
                    <a:lnTo>
                      <a:pt x="45155" y="5769"/>
                    </a:lnTo>
                    <a:lnTo>
                      <a:pt x="44915" y="5569"/>
                    </a:lnTo>
                    <a:lnTo>
                      <a:pt x="44674" y="5369"/>
                    </a:lnTo>
                    <a:lnTo>
                      <a:pt x="44354" y="5209"/>
                    </a:lnTo>
                    <a:lnTo>
                      <a:pt x="44634" y="5168"/>
                    </a:lnTo>
                    <a:lnTo>
                      <a:pt x="44875" y="5209"/>
                    </a:lnTo>
                    <a:lnTo>
                      <a:pt x="45155" y="5249"/>
                    </a:lnTo>
                    <a:lnTo>
                      <a:pt x="45396" y="5329"/>
                    </a:lnTo>
                    <a:lnTo>
                      <a:pt x="45636" y="5449"/>
                    </a:lnTo>
                    <a:lnTo>
                      <a:pt x="45836" y="5609"/>
                    </a:lnTo>
                    <a:lnTo>
                      <a:pt x="46037" y="5769"/>
                    </a:lnTo>
                    <a:lnTo>
                      <a:pt x="46197" y="5970"/>
                    </a:lnTo>
                    <a:lnTo>
                      <a:pt x="46357" y="6210"/>
                    </a:lnTo>
                    <a:lnTo>
                      <a:pt x="46477" y="6451"/>
                    </a:lnTo>
                    <a:lnTo>
                      <a:pt x="46638" y="6931"/>
                    </a:lnTo>
                    <a:lnTo>
                      <a:pt x="46718" y="7452"/>
                    </a:lnTo>
                    <a:lnTo>
                      <a:pt x="46758" y="7973"/>
                    </a:lnTo>
                    <a:lnTo>
                      <a:pt x="46718" y="8254"/>
                    </a:lnTo>
                    <a:lnTo>
                      <a:pt x="46678" y="8534"/>
                    </a:lnTo>
                    <a:lnTo>
                      <a:pt x="46638" y="8814"/>
                    </a:lnTo>
                    <a:lnTo>
                      <a:pt x="46517" y="9055"/>
                    </a:lnTo>
                    <a:lnTo>
                      <a:pt x="46317" y="9335"/>
                    </a:lnTo>
                    <a:lnTo>
                      <a:pt x="46077" y="9576"/>
                    </a:lnTo>
                    <a:lnTo>
                      <a:pt x="45796" y="9776"/>
                    </a:lnTo>
                    <a:lnTo>
                      <a:pt x="45476" y="9936"/>
                    </a:lnTo>
                    <a:lnTo>
                      <a:pt x="44875" y="10257"/>
                    </a:lnTo>
                    <a:lnTo>
                      <a:pt x="44594" y="10457"/>
                    </a:lnTo>
                    <a:lnTo>
                      <a:pt x="44354" y="10698"/>
                    </a:lnTo>
                    <a:lnTo>
                      <a:pt x="44153" y="10978"/>
                    </a:lnTo>
                    <a:lnTo>
                      <a:pt x="43953" y="11299"/>
                    </a:lnTo>
                    <a:lnTo>
                      <a:pt x="43793" y="11659"/>
                    </a:lnTo>
                    <a:lnTo>
                      <a:pt x="43673" y="12020"/>
                    </a:lnTo>
                    <a:lnTo>
                      <a:pt x="43472" y="12781"/>
                    </a:lnTo>
                    <a:lnTo>
                      <a:pt x="43312" y="13502"/>
                    </a:lnTo>
                    <a:lnTo>
                      <a:pt x="43272" y="14263"/>
                    </a:lnTo>
                    <a:lnTo>
                      <a:pt x="43272" y="15025"/>
                    </a:lnTo>
                    <a:lnTo>
                      <a:pt x="43392" y="15746"/>
                    </a:lnTo>
                    <a:lnTo>
                      <a:pt x="43552" y="16507"/>
                    </a:lnTo>
                    <a:lnTo>
                      <a:pt x="43793" y="17228"/>
                    </a:lnTo>
                    <a:lnTo>
                      <a:pt x="44153" y="17909"/>
                    </a:lnTo>
                    <a:lnTo>
                      <a:pt x="44554" y="18510"/>
                    </a:lnTo>
                    <a:lnTo>
                      <a:pt x="44795" y="18831"/>
                    </a:lnTo>
                    <a:lnTo>
                      <a:pt x="45035" y="19111"/>
                    </a:lnTo>
                    <a:lnTo>
                      <a:pt x="45235" y="18751"/>
                    </a:lnTo>
                    <a:lnTo>
                      <a:pt x="45476" y="18430"/>
                    </a:lnTo>
                    <a:lnTo>
                      <a:pt x="45756" y="18110"/>
                    </a:lnTo>
                    <a:lnTo>
                      <a:pt x="46077" y="17869"/>
                    </a:lnTo>
                    <a:lnTo>
                      <a:pt x="46397" y="17629"/>
                    </a:lnTo>
                    <a:lnTo>
                      <a:pt x="46798" y="17429"/>
                    </a:lnTo>
                    <a:lnTo>
                      <a:pt x="47158" y="17268"/>
                    </a:lnTo>
                    <a:lnTo>
                      <a:pt x="47559" y="17148"/>
                    </a:lnTo>
                    <a:lnTo>
                      <a:pt x="47960" y="17068"/>
                    </a:lnTo>
                    <a:lnTo>
                      <a:pt x="48360" y="17028"/>
                    </a:lnTo>
                    <a:lnTo>
                      <a:pt x="48801" y="16988"/>
                    </a:lnTo>
                    <a:lnTo>
                      <a:pt x="49202" y="16988"/>
                    </a:lnTo>
                    <a:lnTo>
                      <a:pt x="50043" y="17068"/>
                    </a:lnTo>
                    <a:lnTo>
                      <a:pt x="50844" y="17228"/>
                    </a:lnTo>
                    <a:lnTo>
                      <a:pt x="51486" y="17389"/>
                    </a:lnTo>
                    <a:lnTo>
                      <a:pt x="52087" y="17549"/>
                    </a:lnTo>
                    <a:lnTo>
                      <a:pt x="52688" y="17789"/>
                    </a:lnTo>
                    <a:lnTo>
                      <a:pt x="53248" y="18030"/>
                    </a:lnTo>
                    <a:lnTo>
                      <a:pt x="53809" y="18350"/>
                    </a:lnTo>
                    <a:lnTo>
                      <a:pt x="54330" y="18711"/>
                    </a:lnTo>
                    <a:lnTo>
                      <a:pt x="54811" y="19111"/>
                    </a:lnTo>
                    <a:lnTo>
                      <a:pt x="55252" y="19552"/>
                    </a:lnTo>
                    <a:lnTo>
                      <a:pt x="55132" y="19392"/>
                    </a:lnTo>
                    <a:lnTo>
                      <a:pt x="55051" y="19151"/>
                    </a:lnTo>
                    <a:lnTo>
                      <a:pt x="54971" y="18911"/>
                    </a:lnTo>
                    <a:lnTo>
                      <a:pt x="54931" y="18631"/>
                    </a:lnTo>
                    <a:lnTo>
                      <a:pt x="54931" y="17949"/>
                    </a:lnTo>
                    <a:lnTo>
                      <a:pt x="54971" y="17268"/>
                    </a:lnTo>
                    <a:lnTo>
                      <a:pt x="55051" y="16547"/>
                    </a:lnTo>
                    <a:lnTo>
                      <a:pt x="55172" y="15866"/>
                    </a:lnTo>
                    <a:lnTo>
                      <a:pt x="55372" y="14864"/>
                    </a:lnTo>
                    <a:lnTo>
                      <a:pt x="55652" y="13823"/>
                    </a:lnTo>
                    <a:lnTo>
                      <a:pt x="55813" y="13302"/>
                    </a:lnTo>
                    <a:lnTo>
                      <a:pt x="56013" y="12741"/>
                    </a:lnTo>
                    <a:lnTo>
                      <a:pt x="56253" y="12220"/>
                    </a:lnTo>
                    <a:lnTo>
                      <a:pt x="56494" y="11739"/>
                    </a:lnTo>
                    <a:lnTo>
                      <a:pt x="56774" y="11258"/>
                    </a:lnTo>
                    <a:lnTo>
                      <a:pt x="57095" y="10858"/>
                    </a:lnTo>
                    <a:lnTo>
                      <a:pt x="57455" y="10457"/>
                    </a:lnTo>
                    <a:lnTo>
                      <a:pt x="57816" y="10097"/>
                    </a:lnTo>
                    <a:lnTo>
                      <a:pt x="58217" y="9776"/>
                    </a:lnTo>
                    <a:lnTo>
                      <a:pt x="58657" y="9456"/>
                    </a:lnTo>
                    <a:lnTo>
                      <a:pt x="59098" y="9175"/>
                    </a:lnTo>
                    <a:lnTo>
                      <a:pt x="59579" y="8935"/>
                    </a:lnTo>
                    <a:lnTo>
                      <a:pt x="60060" y="8694"/>
                    </a:lnTo>
                    <a:lnTo>
                      <a:pt x="60540" y="8534"/>
                    </a:lnTo>
                    <a:lnTo>
                      <a:pt x="61061" y="8374"/>
                    </a:lnTo>
                    <a:lnTo>
                      <a:pt x="61582" y="8254"/>
                    </a:lnTo>
                    <a:lnTo>
                      <a:pt x="62103" y="8173"/>
                    </a:lnTo>
                    <a:lnTo>
                      <a:pt x="62624" y="8093"/>
                    </a:lnTo>
                    <a:lnTo>
                      <a:pt x="63666" y="8093"/>
                    </a:lnTo>
                    <a:lnTo>
                      <a:pt x="64186" y="8173"/>
                    </a:lnTo>
                    <a:lnTo>
                      <a:pt x="64707" y="8254"/>
                    </a:lnTo>
                    <a:lnTo>
                      <a:pt x="64787" y="7653"/>
                    </a:lnTo>
                    <a:lnTo>
                      <a:pt x="64908" y="7092"/>
                    </a:lnTo>
                    <a:lnTo>
                      <a:pt x="65148" y="6531"/>
                    </a:lnTo>
                    <a:lnTo>
                      <a:pt x="65428" y="6010"/>
                    </a:lnTo>
                    <a:lnTo>
                      <a:pt x="65749" y="5529"/>
                    </a:lnTo>
                    <a:lnTo>
                      <a:pt x="66190" y="5088"/>
                    </a:lnTo>
                    <a:lnTo>
                      <a:pt x="66630" y="4728"/>
                    </a:lnTo>
                    <a:lnTo>
                      <a:pt x="66911" y="4608"/>
                    </a:lnTo>
                    <a:lnTo>
                      <a:pt x="67151" y="4487"/>
                    </a:lnTo>
                    <a:lnTo>
                      <a:pt x="67432" y="4367"/>
                    </a:lnTo>
                    <a:lnTo>
                      <a:pt x="67752" y="4287"/>
                    </a:lnTo>
                    <a:lnTo>
                      <a:pt x="68033" y="4247"/>
                    </a:lnTo>
                    <a:lnTo>
                      <a:pt x="68634" y="4247"/>
                    </a:lnTo>
                    <a:lnTo>
                      <a:pt x="68914" y="4287"/>
                    </a:lnTo>
                    <a:lnTo>
                      <a:pt x="69235" y="4367"/>
                    </a:lnTo>
                    <a:lnTo>
                      <a:pt x="69515" y="4447"/>
                    </a:lnTo>
                    <a:lnTo>
                      <a:pt x="69796" y="4527"/>
                    </a:lnTo>
                    <a:lnTo>
                      <a:pt x="70036" y="4688"/>
                    </a:lnTo>
                    <a:lnTo>
                      <a:pt x="70276" y="4848"/>
                    </a:lnTo>
                    <a:lnTo>
                      <a:pt x="70517" y="5008"/>
                    </a:lnTo>
                    <a:lnTo>
                      <a:pt x="70717" y="5209"/>
                    </a:lnTo>
                    <a:lnTo>
                      <a:pt x="70917" y="5449"/>
                    </a:lnTo>
                    <a:lnTo>
                      <a:pt x="71078" y="5689"/>
                    </a:lnTo>
                    <a:lnTo>
                      <a:pt x="71198" y="5970"/>
                    </a:lnTo>
                    <a:lnTo>
                      <a:pt x="71038" y="5729"/>
                    </a:lnTo>
                    <a:lnTo>
                      <a:pt x="70797" y="5569"/>
                    </a:lnTo>
                    <a:lnTo>
                      <a:pt x="70597" y="5409"/>
                    </a:lnTo>
                    <a:lnTo>
                      <a:pt x="70357" y="5249"/>
                    </a:lnTo>
                    <a:lnTo>
                      <a:pt x="70076" y="5128"/>
                    </a:lnTo>
                    <a:lnTo>
                      <a:pt x="69836" y="5048"/>
                    </a:lnTo>
                    <a:lnTo>
                      <a:pt x="69555" y="4968"/>
                    </a:lnTo>
                    <a:lnTo>
                      <a:pt x="69275" y="4928"/>
                    </a:lnTo>
                    <a:lnTo>
                      <a:pt x="68714" y="4888"/>
                    </a:lnTo>
                    <a:lnTo>
                      <a:pt x="68393" y="4888"/>
                    </a:lnTo>
                    <a:lnTo>
                      <a:pt x="68113" y="4928"/>
                    </a:lnTo>
                    <a:lnTo>
                      <a:pt x="67872" y="5008"/>
                    </a:lnTo>
                    <a:lnTo>
                      <a:pt x="67592" y="5128"/>
                    </a:lnTo>
                    <a:lnTo>
                      <a:pt x="67312" y="5209"/>
                    </a:lnTo>
                    <a:lnTo>
                      <a:pt x="67071" y="5369"/>
                    </a:lnTo>
                    <a:lnTo>
                      <a:pt x="66831" y="5529"/>
                    </a:lnTo>
                    <a:lnTo>
                      <a:pt x="66630" y="5729"/>
                    </a:lnTo>
                    <a:lnTo>
                      <a:pt x="66270" y="6130"/>
                    </a:lnTo>
                    <a:lnTo>
                      <a:pt x="65949" y="6611"/>
                    </a:lnTo>
                    <a:lnTo>
                      <a:pt x="65709" y="7132"/>
                    </a:lnTo>
                    <a:lnTo>
                      <a:pt x="65549" y="7693"/>
                    </a:lnTo>
                    <a:lnTo>
                      <a:pt x="65469" y="8254"/>
                    </a:lnTo>
                    <a:lnTo>
                      <a:pt x="65509" y="8814"/>
                    </a:lnTo>
                    <a:lnTo>
                      <a:pt x="65589" y="9375"/>
                    </a:lnTo>
                    <a:lnTo>
                      <a:pt x="65188" y="9215"/>
                    </a:lnTo>
                    <a:lnTo>
                      <a:pt x="64787" y="9135"/>
                    </a:lnTo>
                    <a:lnTo>
                      <a:pt x="64387" y="9015"/>
                    </a:lnTo>
                    <a:lnTo>
                      <a:pt x="63986" y="8975"/>
                    </a:lnTo>
                    <a:lnTo>
                      <a:pt x="63145" y="8975"/>
                    </a:lnTo>
                    <a:lnTo>
                      <a:pt x="62744" y="9015"/>
                    </a:lnTo>
                    <a:lnTo>
                      <a:pt x="62343" y="9055"/>
                    </a:lnTo>
                    <a:lnTo>
                      <a:pt x="61903" y="9135"/>
                    </a:lnTo>
                    <a:lnTo>
                      <a:pt x="61502" y="9255"/>
                    </a:lnTo>
                    <a:lnTo>
                      <a:pt x="60741" y="9536"/>
                    </a:lnTo>
                    <a:lnTo>
                      <a:pt x="59980" y="9896"/>
                    </a:lnTo>
                    <a:lnTo>
                      <a:pt x="59258" y="10337"/>
                    </a:lnTo>
                    <a:lnTo>
                      <a:pt x="58617" y="10858"/>
                    </a:lnTo>
                    <a:lnTo>
                      <a:pt x="58016" y="11419"/>
                    </a:lnTo>
                    <a:lnTo>
                      <a:pt x="57495" y="12060"/>
                    </a:lnTo>
                    <a:lnTo>
                      <a:pt x="57015" y="12741"/>
                    </a:lnTo>
                    <a:lnTo>
                      <a:pt x="56654" y="13502"/>
                    </a:lnTo>
                    <a:lnTo>
                      <a:pt x="56334" y="14263"/>
                    </a:lnTo>
                    <a:lnTo>
                      <a:pt x="56093" y="15065"/>
                    </a:lnTo>
                    <a:lnTo>
                      <a:pt x="55973" y="15866"/>
                    </a:lnTo>
                    <a:lnTo>
                      <a:pt x="55933" y="16467"/>
                    </a:lnTo>
                    <a:lnTo>
                      <a:pt x="55893" y="17108"/>
                    </a:lnTo>
                    <a:lnTo>
                      <a:pt x="55933" y="18350"/>
                    </a:lnTo>
                    <a:lnTo>
                      <a:pt x="55973" y="19592"/>
                    </a:lnTo>
                    <a:lnTo>
                      <a:pt x="55973" y="20193"/>
                    </a:lnTo>
                    <a:lnTo>
                      <a:pt x="55893" y="20834"/>
                    </a:lnTo>
                    <a:lnTo>
                      <a:pt x="55853" y="21034"/>
                    </a:lnTo>
                    <a:lnTo>
                      <a:pt x="55813" y="21115"/>
                    </a:lnTo>
                    <a:lnTo>
                      <a:pt x="55773" y="21195"/>
                    </a:lnTo>
                    <a:lnTo>
                      <a:pt x="55692" y="21235"/>
                    </a:lnTo>
                    <a:lnTo>
                      <a:pt x="55572" y="21275"/>
                    </a:lnTo>
                    <a:lnTo>
                      <a:pt x="55452" y="21275"/>
                    </a:lnTo>
                    <a:lnTo>
                      <a:pt x="55372" y="21235"/>
                    </a:lnTo>
                    <a:lnTo>
                      <a:pt x="55132" y="21115"/>
                    </a:lnTo>
                    <a:lnTo>
                      <a:pt x="54971" y="20914"/>
                    </a:lnTo>
                    <a:lnTo>
                      <a:pt x="54450" y="20433"/>
                    </a:lnTo>
                    <a:lnTo>
                      <a:pt x="53930" y="19993"/>
                    </a:lnTo>
                    <a:lnTo>
                      <a:pt x="53409" y="19552"/>
                    </a:lnTo>
                    <a:lnTo>
                      <a:pt x="52808" y="19191"/>
                    </a:lnTo>
                    <a:lnTo>
                      <a:pt x="52247" y="18831"/>
                    </a:lnTo>
                    <a:lnTo>
                      <a:pt x="51646" y="18550"/>
                    </a:lnTo>
                    <a:lnTo>
                      <a:pt x="51005" y="18310"/>
                    </a:lnTo>
                    <a:lnTo>
                      <a:pt x="50364" y="18150"/>
                    </a:lnTo>
                    <a:lnTo>
                      <a:pt x="49763" y="18070"/>
                    </a:lnTo>
                    <a:lnTo>
                      <a:pt x="49122" y="18030"/>
                    </a:lnTo>
                    <a:lnTo>
                      <a:pt x="48481" y="18110"/>
                    </a:lnTo>
                    <a:lnTo>
                      <a:pt x="47880" y="18230"/>
                    </a:lnTo>
                    <a:lnTo>
                      <a:pt x="47279" y="18470"/>
                    </a:lnTo>
                    <a:lnTo>
                      <a:pt x="46958" y="18631"/>
                    </a:lnTo>
                    <a:lnTo>
                      <a:pt x="46678" y="18831"/>
                    </a:lnTo>
                    <a:lnTo>
                      <a:pt x="46397" y="19031"/>
                    </a:lnTo>
                    <a:lnTo>
                      <a:pt x="46117" y="19272"/>
                    </a:lnTo>
                    <a:lnTo>
                      <a:pt x="45836" y="19512"/>
                    </a:lnTo>
                    <a:lnTo>
                      <a:pt x="45596" y="19792"/>
                    </a:lnTo>
                    <a:lnTo>
                      <a:pt x="45235" y="20233"/>
                    </a:lnTo>
                    <a:lnTo>
                      <a:pt x="44915" y="20714"/>
                    </a:lnTo>
                    <a:lnTo>
                      <a:pt x="44674" y="21195"/>
                    </a:lnTo>
                    <a:lnTo>
                      <a:pt x="44474" y="21716"/>
                    </a:lnTo>
                    <a:lnTo>
                      <a:pt x="44354" y="22236"/>
                    </a:lnTo>
                    <a:lnTo>
                      <a:pt x="44274" y="22797"/>
                    </a:lnTo>
                    <a:lnTo>
                      <a:pt x="44194" y="23318"/>
                    </a:lnTo>
                    <a:lnTo>
                      <a:pt x="44234" y="23879"/>
                    </a:lnTo>
                    <a:lnTo>
                      <a:pt x="44274" y="24400"/>
                    </a:lnTo>
                    <a:lnTo>
                      <a:pt x="44354" y="24921"/>
                    </a:lnTo>
                    <a:lnTo>
                      <a:pt x="44514" y="25482"/>
                    </a:lnTo>
                    <a:lnTo>
                      <a:pt x="44674" y="25963"/>
                    </a:lnTo>
                    <a:lnTo>
                      <a:pt x="44915" y="26483"/>
                    </a:lnTo>
                    <a:lnTo>
                      <a:pt x="45195" y="26964"/>
                    </a:lnTo>
                    <a:lnTo>
                      <a:pt x="45516" y="27405"/>
                    </a:lnTo>
                    <a:lnTo>
                      <a:pt x="45836" y="27846"/>
                    </a:lnTo>
                    <a:lnTo>
                      <a:pt x="46357" y="28366"/>
                    </a:lnTo>
                    <a:lnTo>
                      <a:pt x="46958" y="28807"/>
                    </a:lnTo>
                    <a:lnTo>
                      <a:pt x="47559" y="29168"/>
                    </a:lnTo>
                    <a:lnTo>
                      <a:pt x="48200" y="29488"/>
                    </a:lnTo>
                    <a:lnTo>
                      <a:pt x="48881" y="29729"/>
                    </a:lnTo>
                    <a:lnTo>
                      <a:pt x="49602" y="29929"/>
                    </a:lnTo>
                    <a:lnTo>
                      <a:pt x="50324" y="30009"/>
                    </a:lnTo>
                    <a:lnTo>
                      <a:pt x="51045" y="30049"/>
                    </a:lnTo>
                    <a:lnTo>
                      <a:pt x="51686" y="30009"/>
                    </a:lnTo>
                    <a:lnTo>
                      <a:pt x="52287" y="29929"/>
                    </a:lnTo>
                    <a:lnTo>
                      <a:pt x="52768" y="29729"/>
                    </a:lnTo>
                    <a:lnTo>
                      <a:pt x="53208" y="29488"/>
                    </a:lnTo>
                    <a:lnTo>
                      <a:pt x="53569" y="29168"/>
                    </a:lnTo>
                    <a:lnTo>
                      <a:pt x="53930" y="28767"/>
                    </a:lnTo>
                    <a:lnTo>
                      <a:pt x="54250" y="28246"/>
                    </a:lnTo>
                    <a:lnTo>
                      <a:pt x="54571" y="27685"/>
                    </a:lnTo>
                    <a:lnTo>
                      <a:pt x="54771" y="27285"/>
                    </a:lnTo>
                    <a:lnTo>
                      <a:pt x="55051" y="26924"/>
                    </a:lnTo>
                    <a:lnTo>
                      <a:pt x="55332" y="26604"/>
                    </a:lnTo>
                    <a:lnTo>
                      <a:pt x="55652" y="26323"/>
                    </a:lnTo>
                    <a:lnTo>
                      <a:pt x="56013" y="26123"/>
                    </a:lnTo>
                    <a:lnTo>
                      <a:pt x="56213" y="26043"/>
                    </a:lnTo>
                    <a:lnTo>
                      <a:pt x="56414" y="26003"/>
                    </a:lnTo>
                    <a:lnTo>
                      <a:pt x="56574" y="25963"/>
                    </a:lnTo>
                    <a:lnTo>
                      <a:pt x="56774" y="25963"/>
                    </a:lnTo>
                    <a:lnTo>
                      <a:pt x="56975" y="26003"/>
                    </a:lnTo>
                    <a:lnTo>
                      <a:pt x="57175" y="26083"/>
                    </a:lnTo>
                    <a:lnTo>
                      <a:pt x="56854" y="26203"/>
                    </a:lnTo>
                    <a:lnTo>
                      <a:pt x="56574" y="26363"/>
                    </a:lnTo>
                    <a:lnTo>
                      <a:pt x="56293" y="26564"/>
                    </a:lnTo>
                    <a:lnTo>
                      <a:pt x="56053" y="26764"/>
                    </a:lnTo>
                    <a:lnTo>
                      <a:pt x="55853" y="27004"/>
                    </a:lnTo>
                    <a:lnTo>
                      <a:pt x="55652" y="27285"/>
                    </a:lnTo>
                    <a:lnTo>
                      <a:pt x="55492" y="27565"/>
                    </a:lnTo>
                    <a:lnTo>
                      <a:pt x="55372" y="27886"/>
                    </a:lnTo>
                    <a:lnTo>
                      <a:pt x="55252" y="28206"/>
                    </a:lnTo>
                    <a:lnTo>
                      <a:pt x="55212" y="28527"/>
                    </a:lnTo>
                    <a:lnTo>
                      <a:pt x="55172" y="28847"/>
                    </a:lnTo>
                    <a:lnTo>
                      <a:pt x="55172" y="29168"/>
                    </a:lnTo>
                    <a:lnTo>
                      <a:pt x="55212" y="29528"/>
                    </a:lnTo>
                    <a:lnTo>
                      <a:pt x="55292" y="29809"/>
                    </a:lnTo>
                    <a:lnTo>
                      <a:pt x="55412" y="30129"/>
                    </a:lnTo>
                    <a:lnTo>
                      <a:pt x="55572" y="30410"/>
                    </a:lnTo>
                    <a:lnTo>
                      <a:pt x="55773" y="30690"/>
                    </a:lnTo>
                    <a:lnTo>
                      <a:pt x="56013" y="30931"/>
                    </a:lnTo>
                    <a:lnTo>
                      <a:pt x="56253" y="31171"/>
                    </a:lnTo>
                    <a:lnTo>
                      <a:pt x="56534" y="31331"/>
                    </a:lnTo>
                    <a:lnTo>
                      <a:pt x="56814" y="31492"/>
                    </a:lnTo>
                    <a:lnTo>
                      <a:pt x="57135" y="31652"/>
                    </a:lnTo>
                    <a:lnTo>
                      <a:pt x="57455" y="31732"/>
                    </a:lnTo>
                    <a:lnTo>
                      <a:pt x="57776" y="31812"/>
                    </a:lnTo>
                    <a:lnTo>
                      <a:pt x="58136" y="31892"/>
                    </a:lnTo>
                    <a:lnTo>
                      <a:pt x="58497" y="31932"/>
                    </a:lnTo>
                    <a:lnTo>
                      <a:pt x="59178" y="31932"/>
                    </a:lnTo>
                    <a:lnTo>
                      <a:pt x="59899" y="31852"/>
                    </a:lnTo>
                    <a:lnTo>
                      <a:pt x="60580" y="31692"/>
                    </a:lnTo>
                    <a:lnTo>
                      <a:pt x="61021" y="31572"/>
                    </a:lnTo>
                    <a:lnTo>
                      <a:pt x="61422" y="31411"/>
                    </a:lnTo>
                    <a:lnTo>
                      <a:pt x="61782" y="31211"/>
                    </a:lnTo>
                    <a:lnTo>
                      <a:pt x="62143" y="30931"/>
                    </a:lnTo>
                    <a:lnTo>
                      <a:pt x="62343" y="30770"/>
                    </a:lnTo>
                    <a:lnTo>
                      <a:pt x="62504" y="30570"/>
                    </a:lnTo>
                    <a:lnTo>
                      <a:pt x="62784" y="30129"/>
                    </a:lnTo>
                    <a:lnTo>
                      <a:pt x="63025" y="29689"/>
                    </a:lnTo>
                    <a:lnTo>
                      <a:pt x="63225" y="29208"/>
                    </a:lnTo>
                    <a:lnTo>
                      <a:pt x="63545" y="28206"/>
                    </a:lnTo>
                    <a:lnTo>
                      <a:pt x="63706" y="27685"/>
                    </a:lnTo>
                    <a:lnTo>
                      <a:pt x="63866" y="27165"/>
                    </a:lnTo>
                    <a:lnTo>
                      <a:pt x="64026" y="26804"/>
                    </a:lnTo>
                    <a:lnTo>
                      <a:pt x="64226" y="26403"/>
                    </a:lnTo>
                    <a:lnTo>
                      <a:pt x="64467" y="26043"/>
                    </a:lnTo>
                    <a:lnTo>
                      <a:pt x="64707" y="25682"/>
                    </a:lnTo>
                    <a:lnTo>
                      <a:pt x="64988" y="25362"/>
                    </a:lnTo>
                    <a:lnTo>
                      <a:pt x="65268" y="25041"/>
                    </a:lnTo>
                    <a:lnTo>
                      <a:pt x="65589" y="24721"/>
                    </a:lnTo>
                    <a:lnTo>
                      <a:pt x="65909" y="24440"/>
                    </a:lnTo>
                    <a:lnTo>
                      <a:pt x="66230" y="24200"/>
                    </a:lnTo>
                    <a:lnTo>
                      <a:pt x="66590" y="23959"/>
                    </a:lnTo>
                    <a:lnTo>
                      <a:pt x="66991" y="23719"/>
                    </a:lnTo>
                    <a:lnTo>
                      <a:pt x="67352" y="23559"/>
                    </a:lnTo>
                    <a:lnTo>
                      <a:pt x="67752" y="23358"/>
                    </a:lnTo>
                    <a:lnTo>
                      <a:pt x="68153" y="23238"/>
                    </a:lnTo>
                    <a:lnTo>
                      <a:pt x="68594" y="23118"/>
                    </a:lnTo>
                    <a:lnTo>
                      <a:pt x="68994" y="23038"/>
                    </a:lnTo>
                    <a:lnTo>
                      <a:pt x="69395" y="22998"/>
                    </a:lnTo>
                    <a:lnTo>
                      <a:pt x="69796" y="22958"/>
                    </a:lnTo>
                    <a:lnTo>
                      <a:pt x="70116" y="22958"/>
                    </a:lnTo>
                    <a:lnTo>
                      <a:pt x="70437" y="22998"/>
                    </a:lnTo>
                    <a:lnTo>
                      <a:pt x="70717" y="23078"/>
                    </a:lnTo>
                    <a:lnTo>
                      <a:pt x="70998" y="23198"/>
                    </a:lnTo>
                    <a:lnTo>
                      <a:pt x="71238" y="23278"/>
                    </a:lnTo>
                    <a:lnTo>
                      <a:pt x="71478" y="23438"/>
                    </a:lnTo>
                    <a:lnTo>
                      <a:pt x="71959" y="23759"/>
                    </a:lnTo>
                    <a:lnTo>
                      <a:pt x="72400" y="24160"/>
                    </a:lnTo>
                    <a:lnTo>
                      <a:pt x="73362" y="25081"/>
                    </a:lnTo>
                    <a:lnTo>
                      <a:pt x="73081" y="24881"/>
                    </a:lnTo>
                    <a:lnTo>
                      <a:pt x="72761" y="24721"/>
                    </a:lnTo>
                    <a:lnTo>
                      <a:pt x="72400" y="24560"/>
                    </a:lnTo>
                    <a:lnTo>
                      <a:pt x="72079" y="24440"/>
                    </a:lnTo>
                    <a:lnTo>
                      <a:pt x="71719" y="24360"/>
                    </a:lnTo>
                    <a:lnTo>
                      <a:pt x="71398" y="24320"/>
                    </a:lnTo>
                    <a:lnTo>
                      <a:pt x="70677" y="24320"/>
                    </a:lnTo>
                    <a:lnTo>
                      <a:pt x="70317" y="24360"/>
                    </a:lnTo>
                    <a:lnTo>
                      <a:pt x="69956" y="24400"/>
                    </a:lnTo>
                    <a:lnTo>
                      <a:pt x="69595" y="24520"/>
                    </a:lnTo>
                    <a:lnTo>
                      <a:pt x="69275" y="24640"/>
                    </a:lnTo>
                    <a:lnTo>
                      <a:pt x="68954" y="24761"/>
                    </a:lnTo>
                    <a:lnTo>
                      <a:pt x="68634" y="24921"/>
                    </a:lnTo>
                    <a:lnTo>
                      <a:pt x="68313" y="25121"/>
                    </a:lnTo>
                    <a:lnTo>
                      <a:pt x="68033" y="25362"/>
                    </a:lnTo>
                    <a:lnTo>
                      <a:pt x="67752" y="25602"/>
                    </a:lnTo>
                    <a:lnTo>
                      <a:pt x="67512" y="25842"/>
                    </a:lnTo>
                    <a:lnTo>
                      <a:pt x="67271" y="26123"/>
                    </a:lnTo>
                    <a:lnTo>
                      <a:pt x="67071" y="26403"/>
                    </a:lnTo>
                    <a:lnTo>
                      <a:pt x="66711" y="27044"/>
                    </a:lnTo>
                    <a:lnTo>
                      <a:pt x="66430" y="27725"/>
                    </a:lnTo>
                    <a:lnTo>
                      <a:pt x="66230" y="28407"/>
                    </a:lnTo>
                    <a:lnTo>
                      <a:pt x="66110" y="29128"/>
                    </a:lnTo>
                    <a:lnTo>
                      <a:pt x="66110" y="29849"/>
                    </a:lnTo>
                    <a:lnTo>
                      <a:pt x="66150" y="30570"/>
                    </a:lnTo>
                    <a:lnTo>
                      <a:pt x="65949" y="30530"/>
                    </a:lnTo>
                    <a:lnTo>
                      <a:pt x="65749" y="30490"/>
                    </a:lnTo>
                    <a:lnTo>
                      <a:pt x="65589" y="30490"/>
                    </a:lnTo>
                    <a:lnTo>
                      <a:pt x="65388" y="30530"/>
                    </a:lnTo>
                    <a:lnTo>
                      <a:pt x="65228" y="30610"/>
                    </a:lnTo>
                    <a:lnTo>
                      <a:pt x="65028" y="30690"/>
                    </a:lnTo>
                    <a:lnTo>
                      <a:pt x="64707" y="30971"/>
                    </a:lnTo>
                    <a:lnTo>
                      <a:pt x="64427" y="31291"/>
                    </a:lnTo>
                    <a:lnTo>
                      <a:pt x="64146" y="31652"/>
                    </a:lnTo>
                    <a:lnTo>
                      <a:pt x="63946" y="32012"/>
                    </a:lnTo>
                    <a:lnTo>
                      <a:pt x="63786" y="32413"/>
                    </a:lnTo>
                    <a:lnTo>
                      <a:pt x="63545" y="33134"/>
                    </a:lnTo>
                    <a:lnTo>
                      <a:pt x="63345" y="33855"/>
                    </a:lnTo>
                    <a:lnTo>
                      <a:pt x="63185" y="34537"/>
                    </a:lnTo>
                    <a:lnTo>
                      <a:pt x="63105" y="35298"/>
                    </a:lnTo>
                    <a:lnTo>
                      <a:pt x="63065" y="36019"/>
                    </a:lnTo>
                    <a:lnTo>
                      <a:pt x="63065" y="36740"/>
                    </a:lnTo>
                    <a:lnTo>
                      <a:pt x="63185" y="37461"/>
                    </a:lnTo>
                    <a:lnTo>
                      <a:pt x="63345" y="38143"/>
                    </a:lnTo>
                    <a:lnTo>
                      <a:pt x="63465" y="38503"/>
                    </a:lnTo>
                    <a:lnTo>
                      <a:pt x="63626" y="38824"/>
                    </a:lnTo>
                    <a:lnTo>
                      <a:pt x="63786" y="39144"/>
                    </a:lnTo>
                    <a:lnTo>
                      <a:pt x="63986" y="39465"/>
                    </a:lnTo>
                    <a:lnTo>
                      <a:pt x="64186" y="39785"/>
                    </a:lnTo>
                    <a:lnTo>
                      <a:pt x="64427" y="40066"/>
                    </a:lnTo>
                    <a:lnTo>
                      <a:pt x="64667" y="40346"/>
                    </a:lnTo>
                    <a:lnTo>
                      <a:pt x="64948" y="40587"/>
                    </a:lnTo>
                    <a:lnTo>
                      <a:pt x="65228" y="40827"/>
                    </a:lnTo>
                    <a:lnTo>
                      <a:pt x="65549" y="41027"/>
                    </a:lnTo>
                    <a:lnTo>
                      <a:pt x="65829" y="41188"/>
                    </a:lnTo>
                    <a:lnTo>
                      <a:pt x="66150" y="41348"/>
                    </a:lnTo>
                    <a:lnTo>
                      <a:pt x="66510" y="41468"/>
                    </a:lnTo>
                    <a:lnTo>
                      <a:pt x="66871" y="41548"/>
                    </a:lnTo>
                    <a:lnTo>
                      <a:pt x="67191" y="41628"/>
                    </a:lnTo>
                    <a:lnTo>
                      <a:pt x="67552" y="41628"/>
                    </a:lnTo>
                    <a:lnTo>
                      <a:pt x="67312" y="41869"/>
                    </a:lnTo>
                    <a:lnTo>
                      <a:pt x="67071" y="42069"/>
                    </a:lnTo>
                    <a:lnTo>
                      <a:pt x="66871" y="42349"/>
                    </a:lnTo>
                    <a:lnTo>
                      <a:pt x="66711" y="42630"/>
                    </a:lnTo>
                    <a:lnTo>
                      <a:pt x="66510" y="42910"/>
                    </a:lnTo>
                    <a:lnTo>
                      <a:pt x="66390" y="43191"/>
                    </a:lnTo>
                    <a:lnTo>
                      <a:pt x="66150" y="43832"/>
                    </a:lnTo>
                    <a:lnTo>
                      <a:pt x="65989" y="44473"/>
                    </a:lnTo>
                    <a:lnTo>
                      <a:pt x="65909" y="45154"/>
                    </a:lnTo>
                    <a:lnTo>
                      <a:pt x="65909" y="45795"/>
                    </a:lnTo>
                    <a:lnTo>
                      <a:pt x="65989" y="46476"/>
                    </a:lnTo>
                    <a:lnTo>
                      <a:pt x="66110" y="46997"/>
                    </a:lnTo>
                    <a:lnTo>
                      <a:pt x="66350" y="47758"/>
                    </a:lnTo>
                    <a:lnTo>
                      <a:pt x="66671" y="48680"/>
                    </a:lnTo>
                    <a:lnTo>
                      <a:pt x="67031" y="49681"/>
                    </a:lnTo>
                    <a:lnTo>
                      <a:pt x="67472" y="50603"/>
                    </a:lnTo>
                    <a:lnTo>
                      <a:pt x="67712" y="51044"/>
                    </a:lnTo>
                    <a:lnTo>
                      <a:pt x="67953" y="51404"/>
                    </a:lnTo>
                    <a:lnTo>
                      <a:pt x="68193" y="51725"/>
                    </a:lnTo>
                    <a:lnTo>
                      <a:pt x="68433" y="51965"/>
                    </a:lnTo>
                    <a:lnTo>
                      <a:pt x="68674" y="52085"/>
                    </a:lnTo>
                    <a:lnTo>
                      <a:pt x="68794" y="52125"/>
                    </a:lnTo>
                    <a:lnTo>
                      <a:pt x="68914" y="52125"/>
                    </a:lnTo>
                    <a:lnTo>
                      <a:pt x="68433" y="52206"/>
                    </a:lnTo>
                    <a:lnTo>
                      <a:pt x="67993" y="52286"/>
                    </a:lnTo>
                    <a:lnTo>
                      <a:pt x="67552" y="52486"/>
                    </a:lnTo>
                    <a:lnTo>
                      <a:pt x="67111" y="52686"/>
                    </a:lnTo>
                    <a:lnTo>
                      <a:pt x="66711" y="52927"/>
                    </a:lnTo>
                    <a:lnTo>
                      <a:pt x="66350" y="53247"/>
                    </a:lnTo>
                    <a:lnTo>
                      <a:pt x="66029" y="53568"/>
                    </a:lnTo>
                    <a:lnTo>
                      <a:pt x="65709" y="53928"/>
                    </a:lnTo>
                    <a:lnTo>
                      <a:pt x="65428" y="54329"/>
                    </a:lnTo>
                    <a:lnTo>
                      <a:pt x="65148" y="54730"/>
                    </a:lnTo>
                    <a:lnTo>
                      <a:pt x="64948" y="55170"/>
                    </a:lnTo>
                    <a:lnTo>
                      <a:pt x="64747" y="55651"/>
                    </a:lnTo>
                    <a:lnTo>
                      <a:pt x="64627" y="56092"/>
                    </a:lnTo>
                    <a:lnTo>
                      <a:pt x="64507" y="56573"/>
                    </a:lnTo>
                    <a:lnTo>
                      <a:pt x="64467" y="57054"/>
                    </a:lnTo>
                    <a:lnTo>
                      <a:pt x="64427" y="57534"/>
                    </a:lnTo>
                    <a:lnTo>
                      <a:pt x="64467" y="58055"/>
                    </a:lnTo>
                    <a:lnTo>
                      <a:pt x="64547" y="58496"/>
                    </a:lnTo>
                    <a:lnTo>
                      <a:pt x="64627" y="58977"/>
                    </a:lnTo>
                    <a:lnTo>
                      <a:pt x="64747" y="59457"/>
                    </a:lnTo>
                    <a:lnTo>
                      <a:pt x="64908" y="59898"/>
                    </a:lnTo>
                    <a:lnTo>
                      <a:pt x="65108" y="60339"/>
                    </a:lnTo>
                    <a:lnTo>
                      <a:pt x="65308" y="60780"/>
                    </a:lnTo>
                    <a:lnTo>
                      <a:pt x="65549" y="61180"/>
                    </a:lnTo>
                    <a:lnTo>
                      <a:pt x="65829" y="61621"/>
                    </a:lnTo>
                    <a:lnTo>
                      <a:pt x="66110" y="62022"/>
                    </a:lnTo>
                    <a:lnTo>
                      <a:pt x="66711" y="62743"/>
                    </a:lnTo>
                    <a:lnTo>
                      <a:pt x="67392" y="63464"/>
                    </a:lnTo>
                    <a:lnTo>
                      <a:pt x="68153" y="64105"/>
                    </a:lnTo>
                    <a:lnTo>
                      <a:pt x="67752" y="64305"/>
                    </a:lnTo>
                    <a:lnTo>
                      <a:pt x="67392" y="64586"/>
                    </a:lnTo>
                    <a:lnTo>
                      <a:pt x="67071" y="64866"/>
                    </a:lnTo>
                    <a:lnTo>
                      <a:pt x="66791" y="65187"/>
                    </a:lnTo>
                    <a:lnTo>
                      <a:pt x="66510" y="65547"/>
                    </a:lnTo>
                    <a:lnTo>
                      <a:pt x="66270" y="65948"/>
                    </a:lnTo>
                    <a:lnTo>
                      <a:pt x="66070" y="66349"/>
                    </a:lnTo>
                    <a:lnTo>
                      <a:pt x="65909" y="66749"/>
                    </a:lnTo>
                    <a:lnTo>
                      <a:pt x="65789" y="67190"/>
                    </a:lnTo>
                    <a:lnTo>
                      <a:pt x="65709" y="67631"/>
                    </a:lnTo>
                    <a:lnTo>
                      <a:pt x="65669" y="68072"/>
                    </a:lnTo>
                    <a:lnTo>
                      <a:pt x="65669" y="68512"/>
                    </a:lnTo>
                    <a:lnTo>
                      <a:pt x="65709" y="68953"/>
                    </a:lnTo>
                    <a:lnTo>
                      <a:pt x="65789" y="69394"/>
                    </a:lnTo>
                    <a:lnTo>
                      <a:pt x="65909" y="69794"/>
                    </a:lnTo>
                    <a:lnTo>
                      <a:pt x="66070" y="70235"/>
                    </a:lnTo>
                    <a:lnTo>
                      <a:pt x="65789" y="70235"/>
                    </a:lnTo>
                    <a:lnTo>
                      <a:pt x="65509" y="70315"/>
                    </a:lnTo>
                    <a:lnTo>
                      <a:pt x="65268" y="70395"/>
                    </a:lnTo>
                    <a:lnTo>
                      <a:pt x="65028" y="70476"/>
                    </a:lnTo>
                    <a:lnTo>
                      <a:pt x="64547" y="70756"/>
                    </a:lnTo>
                    <a:lnTo>
                      <a:pt x="64106" y="71117"/>
                    </a:lnTo>
                    <a:lnTo>
                      <a:pt x="63706" y="71517"/>
                    </a:lnTo>
                    <a:lnTo>
                      <a:pt x="63345" y="71958"/>
                    </a:lnTo>
                    <a:lnTo>
                      <a:pt x="63025" y="72439"/>
                    </a:lnTo>
                    <a:lnTo>
                      <a:pt x="62744" y="72920"/>
                    </a:lnTo>
                    <a:lnTo>
                      <a:pt x="62464" y="73521"/>
                    </a:lnTo>
                    <a:lnTo>
                      <a:pt x="62223" y="74162"/>
                    </a:lnTo>
                    <a:lnTo>
                      <a:pt x="62023" y="74803"/>
                    </a:lnTo>
                    <a:lnTo>
                      <a:pt x="61823" y="75444"/>
                    </a:lnTo>
                    <a:lnTo>
                      <a:pt x="61702" y="76125"/>
                    </a:lnTo>
                    <a:lnTo>
                      <a:pt x="61622" y="76806"/>
                    </a:lnTo>
                    <a:lnTo>
                      <a:pt x="61582" y="77447"/>
                    </a:lnTo>
                    <a:lnTo>
                      <a:pt x="61582" y="78128"/>
                    </a:lnTo>
                    <a:lnTo>
                      <a:pt x="61622" y="78809"/>
                    </a:lnTo>
                    <a:lnTo>
                      <a:pt x="61702" y="79490"/>
                    </a:lnTo>
                    <a:lnTo>
                      <a:pt x="61823" y="80131"/>
                    </a:lnTo>
                    <a:lnTo>
                      <a:pt x="61983" y="80812"/>
                    </a:lnTo>
                    <a:lnTo>
                      <a:pt x="62183" y="81454"/>
                    </a:lnTo>
                    <a:lnTo>
                      <a:pt x="62424" y="82054"/>
                    </a:lnTo>
                    <a:lnTo>
                      <a:pt x="62704" y="82696"/>
                    </a:lnTo>
                    <a:lnTo>
                      <a:pt x="63025" y="83256"/>
                    </a:lnTo>
                    <a:lnTo>
                      <a:pt x="78290" y="83256"/>
                    </a:lnTo>
                    <a:lnTo>
                      <a:pt x="783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1"/>
              <p:cNvSpPr/>
              <p:nvPr/>
            </p:nvSpPr>
            <p:spPr>
              <a:xfrm>
                <a:off x="6416275" y="3456975"/>
                <a:ext cx="914525" cy="494825"/>
              </a:xfrm>
              <a:custGeom>
                <a:avLst/>
                <a:gdLst/>
                <a:ahLst/>
                <a:cxnLst/>
                <a:rect l="l" t="t" r="r" b="b"/>
                <a:pathLst>
                  <a:path w="36581" h="19793" extrusionOk="0">
                    <a:moveTo>
                      <a:pt x="30451" y="0"/>
                    </a:moveTo>
                    <a:lnTo>
                      <a:pt x="30370" y="641"/>
                    </a:lnTo>
                    <a:lnTo>
                      <a:pt x="30250" y="1282"/>
                    </a:lnTo>
                    <a:lnTo>
                      <a:pt x="30090" y="1843"/>
                    </a:lnTo>
                    <a:lnTo>
                      <a:pt x="29810" y="2404"/>
                    </a:lnTo>
                    <a:lnTo>
                      <a:pt x="29529" y="2965"/>
                    </a:lnTo>
                    <a:lnTo>
                      <a:pt x="29168" y="3446"/>
                    </a:lnTo>
                    <a:lnTo>
                      <a:pt x="28768" y="3927"/>
                    </a:lnTo>
                    <a:lnTo>
                      <a:pt x="28327" y="4408"/>
                    </a:lnTo>
                    <a:lnTo>
                      <a:pt x="27846" y="4848"/>
                    </a:lnTo>
                    <a:lnTo>
                      <a:pt x="27325" y="5249"/>
                    </a:lnTo>
                    <a:lnTo>
                      <a:pt x="26805" y="5650"/>
                    </a:lnTo>
                    <a:lnTo>
                      <a:pt x="26244" y="6010"/>
                    </a:lnTo>
                    <a:lnTo>
                      <a:pt x="25683" y="6331"/>
                    </a:lnTo>
                    <a:lnTo>
                      <a:pt x="25042" y="6611"/>
                    </a:lnTo>
                    <a:lnTo>
                      <a:pt x="24481" y="6972"/>
                    </a:lnTo>
                    <a:lnTo>
                      <a:pt x="24200" y="7172"/>
                    </a:lnTo>
                    <a:lnTo>
                      <a:pt x="23960" y="7372"/>
                    </a:lnTo>
                    <a:lnTo>
                      <a:pt x="23960" y="7372"/>
                    </a:lnTo>
                    <a:lnTo>
                      <a:pt x="24280" y="7012"/>
                    </a:lnTo>
                    <a:lnTo>
                      <a:pt x="24561" y="6651"/>
                    </a:lnTo>
                    <a:lnTo>
                      <a:pt x="24841" y="6291"/>
                    </a:lnTo>
                    <a:lnTo>
                      <a:pt x="25082" y="5890"/>
                    </a:lnTo>
                    <a:lnTo>
                      <a:pt x="25322" y="5489"/>
                    </a:lnTo>
                    <a:lnTo>
                      <a:pt x="25522" y="5089"/>
                    </a:lnTo>
                    <a:lnTo>
                      <a:pt x="25683" y="4688"/>
                    </a:lnTo>
                    <a:lnTo>
                      <a:pt x="25843" y="4247"/>
                    </a:lnTo>
                    <a:lnTo>
                      <a:pt x="26003" y="3807"/>
                    </a:lnTo>
                    <a:lnTo>
                      <a:pt x="26083" y="3366"/>
                    </a:lnTo>
                    <a:lnTo>
                      <a:pt x="26204" y="2925"/>
                    </a:lnTo>
                    <a:lnTo>
                      <a:pt x="26244" y="2444"/>
                    </a:lnTo>
                    <a:lnTo>
                      <a:pt x="26284" y="2004"/>
                    </a:lnTo>
                    <a:lnTo>
                      <a:pt x="26284" y="1523"/>
                    </a:lnTo>
                    <a:lnTo>
                      <a:pt x="26284" y="1082"/>
                    </a:lnTo>
                    <a:lnTo>
                      <a:pt x="26244" y="641"/>
                    </a:lnTo>
                    <a:lnTo>
                      <a:pt x="26164" y="1042"/>
                    </a:lnTo>
                    <a:lnTo>
                      <a:pt x="26083" y="1443"/>
                    </a:lnTo>
                    <a:lnTo>
                      <a:pt x="25963" y="1843"/>
                    </a:lnTo>
                    <a:lnTo>
                      <a:pt x="25803" y="2244"/>
                    </a:lnTo>
                    <a:lnTo>
                      <a:pt x="25643" y="2605"/>
                    </a:lnTo>
                    <a:lnTo>
                      <a:pt x="25442" y="2965"/>
                    </a:lnTo>
                    <a:lnTo>
                      <a:pt x="25002" y="3646"/>
                    </a:lnTo>
                    <a:lnTo>
                      <a:pt x="24481" y="4287"/>
                    </a:lnTo>
                    <a:lnTo>
                      <a:pt x="23880" y="4888"/>
                    </a:lnTo>
                    <a:lnTo>
                      <a:pt x="23279" y="5409"/>
                    </a:lnTo>
                    <a:lnTo>
                      <a:pt x="22638" y="5930"/>
                    </a:lnTo>
                    <a:lnTo>
                      <a:pt x="21876" y="6451"/>
                    </a:lnTo>
                    <a:lnTo>
                      <a:pt x="21115" y="6932"/>
                    </a:lnTo>
                    <a:lnTo>
                      <a:pt x="20314" y="7372"/>
                    </a:lnTo>
                    <a:lnTo>
                      <a:pt x="19513" y="7733"/>
                    </a:lnTo>
                    <a:lnTo>
                      <a:pt x="19192" y="7853"/>
                    </a:lnTo>
                    <a:lnTo>
                      <a:pt x="18791" y="7973"/>
                    </a:lnTo>
                    <a:lnTo>
                      <a:pt x="17830" y="8214"/>
                    </a:lnTo>
                    <a:lnTo>
                      <a:pt x="17349" y="8334"/>
                    </a:lnTo>
                    <a:lnTo>
                      <a:pt x="16948" y="8494"/>
                    </a:lnTo>
                    <a:lnTo>
                      <a:pt x="16588" y="8654"/>
                    </a:lnTo>
                    <a:lnTo>
                      <a:pt x="16468" y="8735"/>
                    </a:lnTo>
                    <a:lnTo>
                      <a:pt x="16347" y="8815"/>
                    </a:lnTo>
                    <a:lnTo>
                      <a:pt x="16668" y="8414"/>
                    </a:lnTo>
                    <a:lnTo>
                      <a:pt x="16948" y="8013"/>
                    </a:lnTo>
                    <a:lnTo>
                      <a:pt x="17189" y="7573"/>
                    </a:lnTo>
                    <a:lnTo>
                      <a:pt x="17389" y="7092"/>
                    </a:lnTo>
                    <a:lnTo>
                      <a:pt x="17549" y="6611"/>
                    </a:lnTo>
                    <a:lnTo>
                      <a:pt x="17670" y="6130"/>
                    </a:lnTo>
                    <a:lnTo>
                      <a:pt x="17750" y="5610"/>
                    </a:lnTo>
                    <a:lnTo>
                      <a:pt x="17790" y="5129"/>
                    </a:lnTo>
                    <a:lnTo>
                      <a:pt x="17469" y="5449"/>
                    </a:lnTo>
                    <a:lnTo>
                      <a:pt x="17149" y="5810"/>
                    </a:lnTo>
                    <a:lnTo>
                      <a:pt x="16508" y="6411"/>
                    </a:lnTo>
                    <a:lnTo>
                      <a:pt x="15786" y="6972"/>
                    </a:lnTo>
                    <a:lnTo>
                      <a:pt x="15025" y="7493"/>
                    </a:lnTo>
                    <a:lnTo>
                      <a:pt x="14224" y="8013"/>
                    </a:lnTo>
                    <a:lnTo>
                      <a:pt x="13382" y="8454"/>
                    </a:lnTo>
                    <a:lnTo>
                      <a:pt x="11740" y="9376"/>
                    </a:lnTo>
                    <a:lnTo>
                      <a:pt x="10898" y="9816"/>
                    </a:lnTo>
                    <a:lnTo>
                      <a:pt x="10097" y="10297"/>
                    </a:lnTo>
                    <a:lnTo>
                      <a:pt x="9336" y="10778"/>
                    </a:lnTo>
                    <a:lnTo>
                      <a:pt x="8615" y="11299"/>
                    </a:lnTo>
                    <a:lnTo>
                      <a:pt x="7934" y="11900"/>
                    </a:lnTo>
                    <a:lnTo>
                      <a:pt x="7333" y="12501"/>
                    </a:lnTo>
                    <a:lnTo>
                      <a:pt x="7052" y="12861"/>
                    </a:lnTo>
                    <a:lnTo>
                      <a:pt x="6772" y="13222"/>
                    </a:lnTo>
                    <a:lnTo>
                      <a:pt x="6531" y="13583"/>
                    </a:lnTo>
                    <a:lnTo>
                      <a:pt x="6291" y="13983"/>
                    </a:lnTo>
                    <a:lnTo>
                      <a:pt x="6451" y="13422"/>
                    </a:lnTo>
                    <a:lnTo>
                      <a:pt x="6651" y="12901"/>
                    </a:lnTo>
                    <a:lnTo>
                      <a:pt x="6892" y="12381"/>
                    </a:lnTo>
                    <a:lnTo>
                      <a:pt x="7132" y="11900"/>
                    </a:lnTo>
                    <a:lnTo>
                      <a:pt x="7453" y="11379"/>
                    </a:lnTo>
                    <a:lnTo>
                      <a:pt x="7773" y="10938"/>
                    </a:lnTo>
                    <a:lnTo>
                      <a:pt x="8134" y="10498"/>
                    </a:lnTo>
                    <a:lnTo>
                      <a:pt x="8535" y="10097"/>
                    </a:lnTo>
                    <a:lnTo>
                      <a:pt x="7252" y="10898"/>
                    </a:lnTo>
                    <a:lnTo>
                      <a:pt x="5890" y="11860"/>
                    </a:lnTo>
                    <a:lnTo>
                      <a:pt x="5169" y="12381"/>
                    </a:lnTo>
                    <a:lnTo>
                      <a:pt x="4488" y="12942"/>
                    </a:lnTo>
                    <a:lnTo>
                      <a:pt x="3847" y="13543"/>
                    </a:lnTo>
                    <a:lnTo>
                      <a:pt x="3206" y="14143"/>
                    </a:lnTo>
                    <a:lnTo>
                      <a:pt x="2605" y="14785"/>
                    </a:lnTo>
                    <a:lnTo>
                      <a:pt x="2004" y="15426"/>
                    </a:lnTo>
                    <a:lnTo>
                      <a:pt x="1523" y="16107"/>
                    </a:lnTo>
                    <a:lnTo>
                      <a:pt x="1042" y="16788"/>
                    </a:lnTo>
                    <a:lnTo>
                      <a:pt x="682" y="17509"/>
                    </a:lnTo>
                    <a:lnTo>
                      <a:pt x="361" y="18270"/>
                    </a:lnTo>
                    <a:lnTo>
                      <a:pt x="121" y="19031"/>
                    </a:lnTo>
                    <a:lnTo>
                      <a:pt x="41" y="19392"/>
                    </a:lnTo>
                    <a:lnTo>
                      <a:pt x="0" y="19793"/>
                    </a:lnTo>
                    <a:lnTo>
                      <a:pt x="35659" y="19793"/>
                    </a:lnTo>
                    <a:lnTo>
                      <a:pt x="35659" y="18310"/>
                    </a:lnTo>
                    <a:lnTo>
                      <a:pt x="35659" y="16868"/>
                    </a:lnTo>
                    <a:lnTo>
                      <a:pt x="35699" y="16147"/>
                    </a:lnTo>
                    <a:lnTo>
                      <a:pt x="35739" y="15426"/>
                    </a:lnTo>
                    <a:lnTo>
                      <a:pt x="35819" y="14664"/>
                    </a:lnTo>
                    <a:lnTo>
                      <a:pt x="35940" y="13943"/>
                    </a:lnTo>
                    <a:lnTo>
                      <a:pt x="36220" y="12220"/>
                    </a:lnTo>
                    <a:lnTo>
                      <a:pt x="36380" y="11379"/>
                    </a:lnTo>
                    <a:lnTo>
                      <a:pt x="36501" y="10498"/>
                    </a:lnTo>
                    <a:lnTo>
                      <a:pt x="36581" y="9656"/>
                    </a:lnTo>
                    <a:lnTo>
                      <a:pt x="36581" y="8815"/>
                    </a:lnTo>
                    <a:lnTo>
                      <a:pt x="36581" y="7933"/>
                    </a:lnTo>
                    <a:lnTo>
                      <a:pt x="36501" y="7052"/>
                    </a:lnTo>
                    <a:lnTo>
                      <a:pt x="36340" y="6251"/>
                    </a:lnTo>
                    <a:lnTo>
                      <a:pt x="36140" y="5489"/>
                    </a:lnTo>
                    <a:lnTo>
                      <a:pt x="35900" y="4728"/>
                    </a:lnTo>
                    <a:lnTo>
                      <a:pt x="35579" y="3967"/>
                    </a:lnTo>
                    <a:lnTo>
                      <a:pt x="35258" y="3246"/>
                    </a:lnTo>
                    <a:lnTo>
                      <a:pt x="34818" y="2565"/>
                    </a:lnTo>
                    <a:lnTo>
                      <a:pt x="34337" y="1923"/>
                    </a:lnTo>
                    <a:lnTo>
                      <a:pt x="33816" y="1363"/>
                    </a:lnTo>
                    <a:lnTo>
                      <a:pt x="33896" y="1843"/>
                    </a:lnTo>
                    <a:lnTo>
                      <a:pt x="33936" y="2364"/>
                    </a:lnTo>
                    <a:lnTo>
                      <a:pt x="33936" y="2845"/>
                    </a:lnTo>
                    <a:lnTo>
                      <a:pt x="33896" y="3366"/>
                    </a:lnTo>
                    <a:lnTo>
                      <a:pt x="33856" y="3887"/>
                    </a:lnTo>
                    <a:lnTo>
                      <a:pt x="33736" y="4367"/>
                    </a:lnTo>
                    <a:lnTo>
                      <a:pt x="33616" y="4848"/>
                    </a:lnTo>
                    <a:lnTo>
                      <a:pt x="33456" y="5329"/>
                    </a:lnTo>
                    <a:lnTo>
                      <a:pt x="33255" y="5730"/>
                    </a:lnTo>
                    <a:lnTo>
                      <a:pt x="32975" y="6090"/>
                    </a:lnTo>
                    <a:lnTo>
                      <a:pt x="32694" y="6411"/>
                    </a:lnTo>
                    <a:lnTo>
                      <a:pt x="32374" y="6731"/>
                    </a:lnTo>
                    <a:lnTo>
                      <a:pt x="32053" y="7012"/>
                    </a:lnTo>
                    <a:lnTo>
                      <a:pt x="31773" y="7332"/>
                    </a:lnTo>
                    <a:lnTo>
                      <a:pt x="31492" y="7693"/>
                    </a:lnTo>
                    <a:lnTo>
                      <a:pt x="31292" y="8094"/>
                    </a:lnTo>
                    <a:lnTo>
                      <a:pt x="31492" y="7613"/>
                    </a:lnTo>
                    <a:lnTo>
                      <a:pt x="31653" y="7092"/>
                    </a:lnTo>
                    <a:lnTo>
                      <a:pt x="31773" y="6571"/>
                    </a:lnTo>
                    <a:lnTo>
                      <a:pt x="31853" y="6050"/>
                    </a:lnTo>
                    <a:lnTo>
                      <a:pt x="31933" y="5529"/>
                    </a:lnTo>
                    <a:lnTo>
                      <a:pt x="31933" y="5009"/>
                    </a:lnTo>
                    <a:lnTo>
                      <a:pt x="31933" y="4488"/>
                    </a:lnTo>
                    <a:lnTo>
                      <a:pt x="31893" y="3927"/>
                    </a:lnTo>
                    <a:lnTo>
                      <a:pt x="31813" y="3406"/>
                    </a:lnTo>
                    <a:lnTo>
                      <a:pt x="31733" y="2885"/>
                    </a:lnTo>
                    <a:lnTo>
                      <a:pt x="31572" y="2404"/>
                    </a:lnTo>
                    <a:lnTo>
                      <a:pt x="31412" y="1883"/>
                    </a:lnTo>
                    <a:lnTo>
                      <a:pt x="31212" y="1403"/>
                    </a:lnTo>
                    <a:lnTo>
                      <a:pt x="30971" y="922"/>
                    </a:lnTo>
                    <a:lnTo>
                      <a:pt x="30731" y="441"/>
                    </a:lnTo>
                    <a:lnTo>
                      <a:pt x="30451" y="0"/>
                    </a:lnTo>
                    <a:close/>
                  </a:path>
                </a:pathLst>
              </a:custGeom>
              <a:solidFill>
                <a:srgbClr val="FFCF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1"/>
              <p:cNvSpPr/>
              <p:nvPr/>
            </p:nvSpPr>
            <p:spPr>
              <a:xfrm>
                <a:off x="6416275" y="3456975"/>
                <a:ext cx="914525" cy="494825"/>
              </a:xfrm>
              <a:custGeom>
                <a:avLst/>
                <a:gdLst/>
                <a:ahLst/>
                <a:cxnLst/>
                <a:rect l="l" t="t" r="r" b="b"/>
                <a:pathLst>
                  <a:path w="36581" h="19793" fill="none" extrusionOk="0">
                    <a:moveTo>
                      <a:pt x="0" y="19793"/>
                    </a:moveTo>
                    <a:lnTo>
                      <a:pt x="0" y="19793"/>
                    </a:lnTo>
                    <a:lnTo>
                      <a:pt x="41" y="19392"/>
                    </a:lnTo>
                    <a:lnTo>
                      <a:pt x="121" y="19031"/>
                    </a:lnTo>
                    <a:lnTo>
                      <a:pt x="361" y="18270"/>
                    </a:lnTo>
                    <a:lnTo>
                      <a:pt x="682" y="17509"/>
                    </a:lnTo>
                    <a:lnTo>
                      <a:pt x="1042" y="16788"/>
                    </a:lnTo>
                    <a:lnTo>
                      <a:pt x="1523" y="16107"/>
                    </a:lnTo>
                    <a:lnTo>
                      <a:pt x="2004" y="15426"/>
                    </a:lnTo>
                    <a:lnTo>
                      <a:pt x="2605" y="14785"/>
                    </a:lnTo>
                    <a:lnTo>
                      <a:pt x="3206" y="14143"/>
                    </a:lnTo>
                    <a:lnTo>
                      <a:pt x="3847" y="13543"/>
                    </a:lnTo>
                    <a:lnTo>
                      <a:pt x="4488" y="12942"/>
                    </a:lnTo>
                    <a:lnTo>
                      <a:pt x="5169" y="12381"/>
                    </a:lnTo>
                    <a:lnTo>
                      <a:pt x="5890" y="11860"/>
                    </a:lnTo>
                    <a:lnTo>
                      <a:pt x="7252" y="10898"/>
                    </a:lnTo>
                    <a:lnTo>
                      <a:pt x="8535" y="10097"/>
                    </a:lnTo>
                    <a:lnTo>
                      <a:pt x="8535" y="10097"/>
                    </a:lnTo>
                    <a:lnTo>
                      <a:pt x="8134" y="10498"/>
                    </a:lnTo>
                    <a:lnTo>
                      <a:pt x="7773" y="10938"/>
                    </a:lnTo>
                    <a:lnTo>
                      <a:pt x="7453" y="11379"/>
                    </a:lnTo>
                    <a:lnTo>
                      <a:pt x="7132" y="11900"/>
                    </a:lnTo>
                    <a:lnTo>
                      <a:pt x="6892" y="12381"/>
                    </a:lnTo>
                    <a:lnTo>
                      <a:pt x="6651" y="12901"/>
                    </a:lnTo>
                    <a:lnTo>
                      <a:pt x="6451" y="13422"/>
                    </a:lnTo>
                    <a:lnTo>
                      <a:pt x="6291" y="13983"/>
                    </a:lnTo>
                    <a:lnTo>
                      <a:pt x="6291" y="13983"/>
                    </a:lnTo>
                    <a:lnTo>
                      <a:pt x="6531" y="13583"/>
                    </a:lnTo>
                    <a:lnTo>
                      <a:pt x="6772" y="13222"/>
                    </a:lnTo>
                    <a:lnTo>
                      <a:pt x="7052" y="12861"/>
                    </a:lnTo>
                    <a:lnTo>
                      <a:pt x="7333" y="12501"/>
                    </a:lnTo>
                    <a:lnTo>
                      <a:pt x="7934" y="11900"/>
                    </a:lnTo>
                    <a:lnTo>
                      <a:pt x="8615" y="11299"/>
                    </a:lnTo>
                    <a:lnTo>
                      <a:pt x="9336" y="10778"/>
                    </a:lnTo>
                    <a:lnTo>
                      <a:pt x="10097" y="10297"/>
                    </a:lnTo>
                    <a:lnTo>
                      <a:pt x="10898" y="9816"/>
                    </a:lnTo>
                    <a:lnTo>
                      <a:pt x="11740" y="9376"/>
                    </a:lnTo>
                    <a:lnTo>
                      <a:pt x="13382" y="8454"/>
                    </a:lnTo>
                    <a:lnTo>
                      <a:pt x="14224" y="8013"/>
                    </a:lnTo>
                    <a:lnTo>
                      <a:pt x="15025" y="7493"/>
                    </a:lnTo>
                    <a:lnTo>
                      <a:pt x="15786" y="6972"/>
                    </a:lnTo>
                    <a:lnTo>
                      <a:pt x="16508" y="6411"/>
                    </a:lnTo>
                    <a:lnTo>
                      <a:pt x="17149" y="5810"/>
                    </a:lnTo>
                    <a:lnTo>
                      <a:pt x="17469" y="5449"/>
                    </a:lnTo>
                    <a:lnTo>
                      <a:pt x="17790" y="5129"/>
                    </a:lnTo>
                    <a:lnTo>
                      <a:pt x="17790" y="5129"/>
                    </a:lnTo>
                    <a:lnTo>
                      <a:pt x="17750" y="5610"/>
                    </a:lnTo>
                    <a:lnTo>
                      <a:pt x="17670" y="6130"/>
                    </a:lnTo>
                    <a:lnTo>
                      <a:pt x="17549" y="6611"/>
                    </a:lnTo>
                    <a:lnTo>
                      <a:pt x="17389" y="7092"/>
                    </a:lnTo>
                    <a:lnTo>
                      <a:pt x="17189" y="7573"/>
                    </a:lnTo>
                    <a:lnTo>
                      <a:pt x="16948" y="8013"/>
                    </a:lnTo>
                    <a:lnTo>
                      <a:pt x="16668" y="8414"/>
                    </a:lnTo>
                    <a:lnTo>
                      <a:pt x="16347" y="8815"/>
                    </a:lnTo>
                    <a:lnTo>
                      <a:pt x="16347" y="8815"/>
                    </a:lnTo>
                    <a:lnTo>
                      <a:pt x="16468" y="8735"/>
                    </a:lnTo>
                    <a:lnTo>
                      <a:pt x="16588" y="8654"/>
                    </a:lnTo>
                    <a:lnTo>
                      <a:pt x="16948" y="8494"/>
                    </a:lnTo>
                    <a:lnTo>
                      <a:pt x="17349" y="8334"/>
                    </a:lnTo>
                    <a:lnTo>
                      <a:pt x="17830" y="8214"/>
                    </a:lnTo>
                    <a:lnTo>
                      <a:pt x="18791" y="7973"/>
                    </a:lnTo>
                    <a:lnTo>
                      <a:pt x="19192" y="7853"/>
                    </a:lnTo>
                    <a:lnTo>
                      <a:pt x="19513" y="7733"/>
                    </a:lnTo>
                    <a:lnTo>
                      <a:pt x="19513" y="7733"/>
                    </a:lnTo>
                    <a:lnTo>
                      <a:pt x="20314" y="7372"/>
                    </a:lnTo>
                    <a:lnTo>
                      <a:pt x="21115" y="6932"/>
                    </a:lnTo>
                    <a:lnTo>
                      <a:pt x="21876" y="6451"/>
                    </a:lnTo>
                    <a:lnTo>
                      <a:pt x="22638" y="5930"/>
                    </a:lnTo>
                    <a:lnTo>
                      <a:pt x="22638" y="5930"/>
                    </a:lnTo>
                    <a:lnTo>
                      <a:pt x="23279" y="5409"/>
                    </a:lnTo>
                    <a:lnTo>
                      <a:pt x="23880" y="4888"/>
                    </a:lnTo>
                    <a:lnTo>
                      <a:pt x="24481" y="4287"/>
                    </a:lnTo>
                    <a:lnTo>
                      <a:pt x="25002" y="3646"/>
                    </a:lnTo>
                    <a:lnTo>
                      <a:pt x="25442" y="2965"/>
                    </a:lnTo>
                    <a:lnTo>
                      <a:pt x="25643" y="2605"/>
                    </a:lnTo>
                    <a:lnTo>
                      <a:pt x="25803" y="2244"/>
                    </a:lnTo>
                    <a:lnTo>
                      <a:pt x="25963" y="1843"/>
                    </a:lnTo>
                    <a:lnTo>
                      <a:pt x="26083" y="1443"/>
                    </a:lnTo>
                    <a:lnTo>
                      <a:pt x="26164" y="1042"/>
                    </a:lnTo>
                    <a:lnTo>
                      <a:pt x="26244" y="641"/>
                    </a:lnTo>
                    <a:lnTo>
                      <a:pt x="26244" y="641"/>
                    </a:lnTo>
                    <a:lnTo>
                      <a:pt x="26284" y="1082"/>
                    </a:lnTo>
                    <a:lnTo>
                      <a:pt x="26284" y="1523"/>
                    </a:lnTo>
                    <a:lnTo>
                      <a:pt x="26284" y="2004"/>
                    </a:lnTo>
                    <a:lnTo>
                      <a:pt x="26244" y="2444"/>
                    </a:lnTo>
                    <a:lnTo>
                      <a:pt x="26204" y="2925"/>
                    </a:lnTo>
                    <a:lnTo>
                      <a:pt x="26083" y="3366"/>
                    </a:lnTo>
                    <a:lnTo>
                      <a:pt x="26003" y="3807"/>
                    </a:lnTo>
                    <a:lnTo>
                      <a:pt x="25843" y="4247"/>
                    </a:lnTo>
                    <a:lnTo>
                      <a:pt x="25683" y="4688"/>
                    </a:lnTo>
                    <a:lnTo>
                      <a:pt x="25522" y="5089"/>
                    </a:lnTo>
                    <a:lnTo>
                      <a:pt x="25322" y="5489"/>
                    </a:lnTo>
                    <a:lnTo>
                      <a:pt x="25082" y="5890"/>
                    </a:lnTo>
                    <a:lnTo>
                      <a:pt x="24841" y="6291"/>
                    </a:lnTo>
                    <a:lnTo>
                      <a:pt x="24561" y="6651"/>
                    </a:lnTo>
                    <a:lnTo>
                      <a:pt x="24280" y="7012"/>
                    </a:lnTo>
                    <a:lnTo>
                      <a:pt x="23960" y="7372"/>
                    </a:lnTo>
                    <a:lnTo>
                      <a:pt x="23960" y="7372"/>
                    </a:lnTo>
                    <a:lnTo>
                      <a:pt x="24200" y="7172"/>
                    </a:lnTo>
                    <a:lnTo>
                      <a:pt x="24481" y="6972"/>
                    </a:lnTo>
                    <a:lnTo>
                      <a:pt x="25042" y="6611"/>
                    </a:lnTo>
                    <a:lnTo>
                      <a:pt x="25683" y="6331"/>
                    </a:lnTo>
                    <a:lnTo>
                      <a:pt x="26244" y="6010"/>
                    </a:lnTo>
                    <a:lnTo>
                      <a:pt x="26244" y="6010"/>
                    </a:lnTo>
                    <a:lnTo>
                      <a:pt x="26805" y="5650"/>
                    </a:lnTo>
                    <a:lnTo>
                      <a:pt x="27325" y="5249"/>
                    </a:lnTo>
                    <a:lnTo>
                      <a:pt x="27846" y="4848"/>
                    </a:lnTo>
                    <a:lnTo>
                      <a:pt x="28327" y="4408"/>
                    </a:lnTo>
                    <a:lnTo>
                      <a:pt x="28327" y="4408"/>
                    </a:lnTo>
                    <a:lnTo>
                      <a:pt x="28768" y="3927"/>
                    </a:lnTo>
                    <a:lnTo>
                      <a:pt x="29168" y="3446"/>
                    </a:lnTo>
                    <a:lnTo>
                      <a:pt x="29529" y="2965"/>
                    </a:lnTo>
                    <a:lnTo>
                      <a:pt x="29810" y="2404"/>
                    </a:lnTo>
                    <a:lnTo>
                      <a:pt x="30090" y="1843"/>
                    </a:lnTo>
                    <a:lnTo>
                      <a:pt x="30250" y="1282"/>
                    </a:lnTo>
                    <a:lnTo>
                      <a:pt x="30370" y="641"/>
                    </a:lnTo>
                    <a:lnTo>
                      <a:pt x="30451" y="0"/>
                    </a:lnTo>
                    <a:lnTo>
                      <a:pt x="30451" y="0"/>
                    </a:lnTo>
                    <a:lnTo>
                      <a:pt x="30731" y="441"/>
                    </a:lnTo>
                    <a:lnTo>
                      <a:pt x="30971" y="922"/>
                    </a:lnTo>
                    <a:lnTo>
                      <a:pt x="31212" y="1403"/>
                    </a:lnTo>
                    <a:lnTo>
                      <a:pt x="31412" y="1883"/>
                    </a:lnTo>
                    <a:lnTo>
                      <a:pt x="31572" y="2404"/>
                    </a:lnTo>
                    <a:lnTo>
                      <a:pt x="31733" y="2885"/>
                    </a:lnTo>
                    <a:lnTo>
                      <a:pt x="31813" y="3406"/>
                    </a:lnTo>
                    <a:lnTo>
                      <a:pt x="31893" y="3927"/>
                    </a:lnTo>
                    <a:lnTo>
                      <a:pt x="31933" y="4488"/>
                    </a:lnTo>
                    <a:lnTo>
                      <a:pt x="31933" y="5009"/>
                    </a:lnTo>
                    <a:lnTo>
                      <a:pt x="31933" y="5529"/>
                    </a:lnTo>
                    <a:lnTo>
                      <a:pt x="31853" y="6050"/>
                    </a:lnTo>
                    <a:lnTo>
                      <a:pt x="31773" y="6571"/>
                    </a:lnTo>
                    <a:lnTo>
                      <a:pt x="31653" y="7092"/>
                    </a:lnTo>
                    <a:lnTo>
                      <a:pt x="31492" y="7613"/>
                    </a:lnTo>
                    <a:lnTo>
                      <a:pt x="31292" y="8094"/>
                    </a:lnTo>
                    <a:lnTo>
                      <a:pt x="31292" y="8094"/>
                    </a:lnTo>
                    <a:lnTo>
                      <a:pt x="31492" y="7693"/>
                    </a:lnTo>
                    <a:lnTo>
                      <a:pt x="31773" y="7332"/>
                    </a:lnTo>
                    <a:lnTo>
                      <a:pt x="32053" y="7012"/>
                    </a:lnTo>
                    <a:lnTo>
                      <a:pt x="32374" y="6731"/>
                    </a:lnTo>
                    <a:lnTo>
                      <a:pt x="32694" y="6411"/>
                    </a:lnTo>
                    <a:lnTo>
                      <a:pt x="32975" y="6090"/>
                    </a:lnTo>
                    <a:lnTo>
                      <a:pt x="33255" y="5730"/>
                    </a:lnTo>
                    <a:lnTo>
                      <a:pt x="33456" y="5329"/>
                    </a:lnTo>
                    <a:lnTo>
                      <a:pt x="33456" y="5329"/>
                    </a:lnTo>
                    <a:lnTo>
                      <a:pt x="33616" y="4848"/>
                    </a:lnTo>
                    <a:lnTo>
                      <a:pt x="33736" y="4367"/>
                    </a:lnTo>
                    <a:lnTo>
                      <a:pt x="33856" y="3887"/>
                    </a:lnTo>
                    <a:lnTo>
                      <a:pt x="33896" y="3366"/>
                    </a:lnTo>
                    <a:lnTo>
                      <a:pt x="33936" y="2845"/>
                    </a:lnTo>
                    <a:lnTo>
                      <a:pt x="33936" y="2364"/>
                    </a:lnTo>
                    <a:lnTo>
                      <a:pt x="33896" y="1843"/>
                    </a:lnTo>
                    <a:lnTo>
                      <a:pt x="33816" y="1363"/>
                    </a:lnTo>
                    <a:lnTo>
                      <a:pt x="33816" y="1363"/>
                    </a:lnTo>
                    <a:lnTo>
                      <a:pt x="34337" y="1923"/>
                    </a:lnTo>
                    <a:lnTo>
                      <a:pt x="34818" y="2565"/>
                    </a:lnTo>
                    <a:lnTo>
                      <a:pt x="35258" y="3246"/>
                    </a:lnTo>
                    <a:lnTo>
                      <a:pt x="35579" y="3967"/>
                    </a:lnTo>
                    <a:lnTo>
                      <a:pt x="35900" y="4728"/>
                    </a:lnTo>
                    <a:lnTo>
                      <a:pt x="36140" y="5489"/>
                    </a:lnTo>
                    <a:lnTo>
                      <a:pt x="36340" y="6251"/>
                    </a:lnTo>
                    <a:lnTo>
                      <a:pt x="36501" y="7052"/>
                    </a:lnTo>
                    <a:lnTo>
                      <a:pt x="36501" y="7052"/>
                    </a:lnTo>
                    <a:lnTo>
                      <a:pt x="36581" y="7933"/>
                    </a:lnTo>
                    <a:lnTo>
                      <a:pt x="36581" y="8815"/>
                    </a:lnTo>
                    <a:lnTo>
                      <a:pt x="36581" y="9656"/>
                    </a:lnTo>
                    <a:lnTo>
                      <a:pt x="36501" y="10498"/>
                    </a:lnTo>
                    <a:lnTo>
                      <a:pt x="36380" y="11379"/>
                    </a:lnTo>
                    <a:lnTo>
                      <a:pt x="36220" y="12220"/>
                    </a:lnTo>
                    <a:lnTo>
                      <a:pt x="35940" y="13943"/>
                    </a:lnTo>
                    <a:lnTo>
                      <a:pt x="35940" y="13943"/>
                    </a:lnTo>
                    <a:lnTo>
                      <a:pt x="35819" y="14664"/>
                    </a:lnTo>
                    <a:lnTo>
                      <a:pt x="35739" y="15426"/>
                    </a:lnTo>
                    <a:lnTo>
                      <a:pt x="35699" y="16147"/>
                    </a:lnTo>
                    <a:lnTo>
                      <a:pt x="35659" y="16868"/>
                    </a:lnTo>
                    <a:lnTo>
                      <a:pt x="35659" y="18310"/>
                    </a:lnTo>
                    <a:lnTo>
                      <a:pt x="35659" y="1979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1"/>
              <p:cNvSpPr/>
              <p:nvPr/>
            </p:nvSpPr>
            <p:spPr>
              <a:xfrm>
                <a:off x="6529450" y="3436925"/>
                <a:ext cx="848425" cy="515875"/>
              </a:xfrm>
              <a:custGeom>
                <a:avLst/>
                <a:gdLst/>
                <a:ahLst/>
                <a:cxnLst/>
                <a:rect l="l" t="t" r="r" b="b"/>
                <a:pathLst>
                  <a:path w="33937" h="20635" extrusionOk="0">
                    <a:moveTo>
                      <a:pt x="14986" y="6772"/>
                    </a:moveTo>
                    <a:lnTo>
                      <a:pt x="15012" y="6946"/>
                    </a:lnTo>
                    <a:lnTo>
                      <a:pt x="15026" y="6892"/>
                    </a:lnTo>
                    <a:lnTo>
                      <a:pt x="14986" y="6772"/>
                    </a:lnTo>
                    <a:close/>
                    <a:moveTo>
                      <a:pt x="33937" y="1"/>
                    </a:moveTo>
                    <a:lnTo>
                      <a:pt x="33817" y="642"/>
                    </a:lnTo>
                    <a:lnTo>
                      <a:pt x="33616" y="1283"/>
                    </a:lnTo>
                    <a:lnTo>
                      <a:pt x="33376" y="1884"/>
                    </a:lnTo>
                    <a:lnTo>
                      <a:pt x="33095" y="2445"/>
                    </a:lnTo>
                    <a:lnTo>
                      <a:pt x="32775" y="3006"/>
                    </a:lnTo>
                    <a:lnTo>
                      <a:pt x="32374" y="3567"/>
                    </a:lnTo>
                    <a:lnTo>
                      <a:pt x="31974" y="4088"/>
                    </a:lnTo>
                    <a:lnTo>
                      <a:pt x="31573" y="4568"/>
                    </a:lnTo>
                    <a:lnTo>
                      <a:pt x="30812" y="5410"/>
                    </a:lnTo>
                    <a:lnTo>
                      <a:pt x="30050" y="6171"/>
                    </a:lnTo>
                    <a:lnTo>
                      <a:pt x="29289" y="6932"/>
                    </a:lnTo>
                    <a:lnTo>
                      <a:pt x="28568" y="7694"/>
                    </a:lnTo>
                    <a:lnTo>
                      <a:pt x="27887" y="8455"/>
                    </a:lnTo>
                    <a:lnTo>
                      <a:pt x="27566" y="8896"/>
                    </a:lnTo>
                    <a:lnTo>
                      <a:pt x="27246" y="9336"/>
                    </a:lnTo>
                    <a:lnTo>
                      <a:pt x="26965" y="9777"/>
                    </a:lnTo>
                    <a:lnTo>
                      <a:pt x="26725" y="10258"/>
                    </a:lnTo>
                    <a:lnTo>
                      <a:pt x="26484" y="10779"/>
                    </a:lnTo>
                    <a:lnTo>
                      <a:pt x="26284" y="11300"/>
                    </a:lnTo>
                    <a:lnTo>
                      <a:pt x="25707" y="12991"/>
                    </a:lnTo>
                    <a:lnTo>
                      <a:pt x="25843" y="12341"/>
                    </a:lnTo>
                    <a:lnTo>
                      <a:pt x="25884" y="11941"/>
                    </a:lnTo>
                    <a:lnTo>
                      <a:pt x="25924" y="11540"/>
                    </a:lnTo>
                    <a:lnTo>
                      <a:pt x="25884" y="10939"/>
                    </a:lnTo>
                    <a:lnTo>
                      <a:pt x="25803" y="10338"/>
                    </a:lnTo>
                    <a:lnTo>
                      <a:pt x="25723" y="9737"/>
                    </a:lnTo>
                    <a:lnTo>
                      <a:pt x="25683" y="9136"/>
                    </a:lnTo>
                    <a:lnTo>
                      <a:pt x="25683" y="8615"/>
                    </a:lnTo>
                    <a:lnTo>
                      <a:pt x="25723" y="8094"/>
                    </a:lnTo>
                    <a:lnTo>
                      <a:pt x="25803" y="7613"/>
                    </a:lnTo>
                    <a:lnTo>
                      <a:pt x="25924" y="7093"/>
                    </a:lnTo>
                    <a:lnTo>
                      <a:pt x="26084" y="6612"/>
                    </a:lnTo>
                    <a:lnTo>
                      <a:pt x="26284" y="6131"/>
                    </a:lnTo>
                    <a:lnTo>
                      <a:pt x="26525" y="5650"/>
                    </a:lnTo>
                    <a:lnTo>
                      <a:pt x="26805" y="5210"/>
                    </a:lnTo>
                    <a:lnTo>
                      <a:pt x="26004" y="5450"/>
                    </a:lnTo>
                    <a:lnTo>
                      <a:pt x="25242" y="5730"/>
                    </a:lnTo>
                    <a:lnTo>
                      <a:pt x="24561" y="6051"/>
                    </a:lnTo>
                    <a:lnTo>
                      <a:pt x="23920" y="6492"/>
                    </a:lnTo>
                    <a:lnTo>
                      <a:pt x="23359" y="6972"/>
                    </a:lnTo>
                    <a:lnTo>
                      <a:pt x="22838" y="7573"/>
                    </a:lnTo>
                    <a:lnTo>
                      <a:pt x="22358" y="8214"/>
                    </a:lnTo>
                    <a:lnTo>
                      <a:pt x="21957" y="8936"/>
                    </a:lnTo>
                    <a:lnTo>
                      <a:pt x="22197" y="8455"/>
                    </a:lnTo>
                    <a:lnTo>
                      <a:pt x="22398" y="7934"/>
                    </a:lnTo>
                    <a:lnTo>
                      <a:pt x="22518" y="7453"/>
                    </a:lnTo>
                    <a:lnTo>
                      <a:pt x="22598" y="6972"/>
                    </a:lnTo>
                    <a:lnTo>
                      <a:pt x="22638" y="6492"/>
                    </a:lnTo>
                    <a:lnTo>
                      <a:pt x="22638" y="5971"/>
                    </a:lnTo>
                    <a:lnTo>
                      <a:pt x="22558" y="5450"/>
                    </a:lnTo>
                    <a:lnTo>
                      <a:pt x="22398" y="4889"/>
                    </a:lnTo>
                    <a:lnTo>
                      <a:pt x="22157" y="5570"/>
                    </a:lnTo>
                    <a:lnTo>
                      <a:pt x="21797" y="6211"/>
                    </a:lnTo>
                    <a:lnTo>
                      <a:pt x="21637" y="6492"/>
                    </a:lnTo>
                    <a:lnTo>
                      <a:pt x="21396" y="6812"/>
                    </a:lnTo>
                    <a:lnTo>
                      <a:pt x="21196" y="7093"/>
                    </a:lnTo>
                    <a:lnTo>
                      <a:pt x="20915" y="7333"/>
                    </a:lnTo>
                    <a:lnTo>
                      <a:pt x="20635" y="7573"/>
                    </a:lnTo>
                    <a:lnTo>
                      <a:pt x="20314" y="7814"/>
                    </a:lnTo>
                    <a:lnTo>
                      <a:pt x="19673" y="8174"/>
                    </a:lnTo>
                    <a:lnTo>
                      <a:pt x="18952" y="8495"/>
                    </a:lnTo>
                    <a:lnTo>
                      <a:pt x="18231" y="8775"/>
                    </a:lnTo>
                    <a:lnTo>
                      <a:pt x="17149" y="9256"/>
                    </a:lnTo>
                    <a:lnTo>
                      <a:pt x="16107" y="9817"/>
                    </a:lnTo>
                    <a:lnTo>
                      <a:pt x="15066" y="10418"/>
                    </a:lnTo>
                    <a:lnTo>
                      <a:pt x="14585" y="10739"/>
                    </a:lnTo>
                    <a:lnTo>
                      <a:pt x="14144" y="11099"/>
                    </a:lnTo>
                    <a:lnTo>
                      <a:pt x="13703" y="11460"/>
                    </a:lnTo>
                    <a:lnTo>
                      <a:pt x="13263" y="11860"/>
                    </a:lnTo>
                    <a:lnTo>
                      <a:pt x="12862" y="12301"/>
                    </a:lnTo>
                    <a:lnTo>
                      <a:pt x="12501" y="12742"/>
                    </a:lnTo>
                    <a:lnTo>
                      <a:pt x="12181" y="13183"/>
                    </a:lnTo>
                    <a:lnTo>
                      <a:pt x="11901" y="13663"/>
                    </a:lnTo>
                    <a:lnTo>
                      <a:pt x="11749" y="13944"/>
                    </a:lnTo>
                    <a:lnTo>
                      <a:pt x="11860" y="13703"/>
                    </a:lnTo>
                    <a:lnTo>
                      <a:pt x="12141" y="13223"/>
                    </a:lnTo>
                    <a:lnTo>
                      <a:pt x="12461" y="12782"/>
                    </a:lnTo>
                    <a:lnTo>
                      <a:pt x="13102" y="11860"/>
                    </a:lnTo>
                    <a:lnTo>
                      <a:pt x="13744" y="10939"/>
                    </a:lnTo>
                    <a:lnTo>
                      <a:pt x="14064" y="10458"/>
                    </a:lnTo>
                    <a:lnTo>
                      <a:pt x="14345" y="9977"/>
                    </a:lnTo>
                    <a:lnTo>
                      <a:pt x="14585" y="9456"/>
                    </a:lnTo>
                    <a:lnTo>
                      <a:pt x="14785" y="8936"/>
                    </a:lnTo>
                    <a:lnTo>
                      <a:pt x="14946" y="8415"/>
                    </a:lnTo>
                    <a:lnTo>
                      <a:pt x="15026" y="7854"/>
                    </a:lnTo>
                    <a:lnTo>
                      <a:pt x="15066" y="7293"/>
                    </a:lnTo>
                    <a:lnTo>
                      <a:pt x="15012" y="6946"/>
                    </a:lnTo>
                    <a:lnTo>
                      <a:pt x="14986" y="7053"/>
                    </a:lnTo>
                    <a:lnTo>
                      <a:pt x="14825" y="7413"/>
                    </a:lnTo>
                    <a:lnTo>
                      <a:pt x="14585" y="7774"/>
                    </a:lnTo>
                    <a:lnTo>
                      <a:pt x="14264" y="8134"/>
                    </a:lnTo>
                    <a:lnTo>
                      <a:pt x="13904" y="8455"/>
                    </a:lnTo>
                    <a:lnTo>
                      <a:pt x="13543" y="8775"/>
                    </a:lnTo>
                    <a:lnTo>
                      <a:pt x="13223" y="8976"/>
                    </a:lnTo>
                    <a:lnTo>
                      <a:pt x="12982" y="9136"/>
                    </a:lnTo>
                    <a:lnTo>
                      <a:pt x="12622" y="9256"/>
                    </a:lnTo>
                    <a:lnTo>
                      <a:pt x="12301" y="9376"/>
                    </a:lnTo>
                    <a:lnTo>
                      <a:pt x="11540" y="9577"/>
                    </a:lnTo>
                    <a:lnTo>
                      <a:pt x="10779" y="9737"/>
                    </a:lnTo>
                    <a:lnTo>
                      <a:pt x="10057" y="9977"/>
                    </a:lnTo>
                    <a:lnTo>
                      <a:pt x="9176" y="10338"/>
                    </a:lnTo>
                    <a:lnTo>
                      <a:pt x="8295" y="10699"/>
                    </a:lnTo>
                    <a:lnTo>
                      <a:pt x="7453" y="11139"/>
                    </a:lnTo>
                    <a:lnTo>
                      <a:pt x="6612" y="11620"/>
                    </a:lnTo>
                    <a:lnTo>
                      <a:pt x="5810" y="12141"/>
                    </a:lnTo>
                    <a:lnTo>
                      <a:pt x="5049" y="12702"/>
                    </a:lnTo>
                    <a:lnTo>
                      <a:pt x="4288" y="13343"/>
                    </a:lnTo>
                    <a:lnTo>
                      <a:pt x="3607" y="13984"/>
                    </a:lnTo>
                    <a:lnTo>
                      <a:pt x="2926" y="14665"/>
                    </a:lnTo>
                    <a:lnTo>
                      <a:pt x="2325" y="15426"/>
                    </a:lnTo>
                    <a:lnTo>
                      <a:pt x="1804" y="16228"/>
                    </a:lnTo>
                    <a:lnTo>
                      <a:pt x="1283" y="17029"/>
                    </a:lnTo>
                    <a:lnTo>
                      <a:pt x="882" y="17910"/>
                    </a:lnTo>
                    <a:lnTo>
                      <a:pt x="522" y="18792"/>
                    </a:lnTo>
                    <a:lnTo>
                      <a:pt x="241" y="19713"/>
                    </a:lnTo>
                    <a:lnTo>
                      <a:pt x="1" y="20635"/>
                    </a:lnTo>
                    <a:lnTo>
                      <a:pt x="33817" y="20475"/>
                    </a:lnTo>
                    <a:lnTo>
                      <a:pt x="33857" y="12942"/>
                    </a:lnTo>
                    <a:lnTo>
                      <a:pt x="33857" y="6452"/>
                    </a:lnTo>
                    <a:lnTo>
                      <a:pt x="33897" y="3206"/>
                    </a:lnTo>
                    <a:lnTo>
                      <a:pt x="339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1"/>
              <p:cNvSpPr/>
              <p:nvPr/>
            </p:nvSpPr>
            <p:spPr>
              <a:xfrm>
                <a:off x="6529450" y="3436925"/>
                <a:ext cx="848425" cy="515875"/>
              </a:xfrm>
              <a:custGeom>
                <a:avLst/>
                <a:gdLst/>
                <a:ahLst/>
                <a:cxnLst/>
                <a:rect l="l" t="t" r="r" b="b"/>
                <a:pathLst>
                  <a:path w="33937" h="20635" fill="none" extrusionOk="0">
                    <a:moveTo>
                      <a:pt x="1" y="20635"/>
                    </a:moveTo>
                    <a:lnTo>
                      <a:pt x="1" y="20635"/>
                    </a:lnTo>
                    <a:lnTo>
                      <a:pt x="241" y="19713"/>
                    </a:lnTo>
                    <a:lnTo>
                      <a:pt x="522" y="18792"/>
                    </a:lnTo>
                    <a:lnTo>
                      <a:pt x="882" y="17910"/>
                    </a:lnTo>
                    <a:lnTo>
                      <a:pt x="1283" y="17029"/>
                    </a:lnTo>
                    <a:lnTo>
                      <a:pt x="1804" y="16228"/>
                    </a:lnTo>
                    <a:lnTo>
                      <a:pt x="2325" y="15426"/>
                    </a:lnTo>
                    <a:lnTo>
                      <a:pt x="2926" y="14665"/>
                    </a:lnTo>
                    <a:lnTo>
                      <a:pt x="3607" y="13984"/>
                    </a:lnTo>
                    <a:lnTo>
                      <a:pt x="3607" y="13984"/>
                    </a:lnTo>
                    <a:lnTo>
                      <a:pt x="4288" y="13343"/>
                    </a:lnTo>
                    <a:lnTo>
                      <a:pt x="5049" y="12702"/>
                    </a:lnTo>
                    <a:lnTo>
                      <a:pt x="5810" y="12141"/>
                    </a:lnTo>
                    <a:lnTo>
                      <a:pt x="6612" y="11620"/>
                    </a:lnTo>
                    <a:lnTo>
                      <a:pt x="7453" y="11139"/>
                    </a:lnTo>
                    <a:lnTo>
                      <a:pt x="8295" y="10699"/>
                    </a:lnTo>
                    <a:lnTo>
                      <a:pt x="9176" y="10338"/>
                    </a:lnTo>
                    <a:lnTo>
                      <a:pt x="10057" y="9977"/>
                    </a:lnTo>
                    <a:lnTo>
                      <a:pt x="10057" y="9977"/>
                    </a:lnTo>
                    <a:lnTo>
                      <a:pt x="10779" y="9737"/>
                    </a:lnTo>
                    <a:lnTo>
                      <a:pt x="11540" y="9577"/>
                    </a:lnTo>
                    <a:lnTo>
                      <a:pt x="12301" y="9376"/>
                    </a:lnTo>
                    <a:lnTo>
                      <a:pt x="12622" y="9256"/>
                    </a:lnTo>
                    <a:lnTo>
                      <a:pt x="12982" y="9136"/>
                    </a:lnTo>
                    <a:lnTo>
                      <a:pt x="12982" y="9136"/>
                    </a:lnTo>
                    <a:lnTo>
                      <a:pt x="13223" y="8976"/>
                    </a:lnTo>
                    <a:lnTo>
                      <a:pt x="13543" y="8775"/>
                    </a:lnTo>
                    <a:lnTo>
                      <a:pt x="13904" y="8455"/>
                    </a:lnTo>
                    <a:lnTo>
                      <a:pt x="14264" y="8134"/>
                    </a:lnTo>
                    <a:lnTo>
                      <a:pt x="14585" y="7774"/>
                    </a:lnTo>
                    <a:lnTo>
                      <a:pt x="14825" y="7413"/>
                    </a:lnTo>
                    <a:lnTo>
                      <a:pt x="14986" y="7053"/>
                    </a:lnTo>
                    <a:lnTo>
                      <a:pt x="15026" y="6892"/>
                    </a:lnTo>
                    <a:lnTo>
                      <a:pt x="14986" y="6772"/>
                    </a:lnTo>
                    <a:lnTo>
                      <a:pt x="14986" y="6772"/>
                    </a:lnTo>
                    <a:lnTo>
                      <a:pt x="15066" y="7293"/>
                    </a:lnTo>
                    <a:lnTo>
                      <a:pt x="15026" y="7854"/>
                    </a:lnTo>
                    <a:lnTo>
                      <a:pt x="14946" y="8415"/>
                    </a:lnTo>
                    <a:lnTo>
                      <a:pt x="14785" y="8936"/>
                    </a:lnTo>
                    <a:lnTo>
                      <a:pt x="14585" y="9456"/>
                    </a:lnTo>
                    <a:lnTo>
                      <a:pt x="14345" y="9977"/>
                    </a:lnTo>
                    <a:lnTo>
                      <a:pt x="14064" y="10458"/>
                    </a:lnTo>
                    <a:lnTo>
                      <a:pt x="13744" y="10939"/>
                    </a:lnTo>
                    <a:lnTo>
                      <a:pt x="13744" y="10939"/>
                    </a:lnTo>
                    <a:lnTo>
                      <a:pt x="13102" y="11860"/>
                    </a:lnTo>
                    <a:lnTo>
                      <a:pt x="12461" y="12782"/>
                    </a:lnTo>
                    <a:lnTo>
                      <a:pt x="12141" y="13223"/>
                    </a:lnTo>
                    <a:lnTo>
                      <a:pt x="11860" y="13703"/>
                    </a:lnTo>
                    <a:lnTo>
                      <a:pt x="11620" y="14224"/>
                    </a:lnTo>
                    <a:lnTo>
                      <a:pt x="11420" y="14705"/>
                    </a:lnTo>
                    <a:lnTo>
                      <a:pt x="11420" y="14705"/>
                    </a:lnTo>
                    <a:lnTo>
                      <a:pt x="11620" y="14184"/>
                    </a:lnTo>
                    <a:lnTo>
                      <a:pt x="11901" y="13663"/>
                    </a:lnTo>
                    <a:lnTo>
                      <a:pt x="12181" y="13183"/>
                    </a:lnTo>
                    <a:lnTo>
                      <a:pt x="12501" y="12742"/>
                    </a:lnTo>
                    <a:lnTo>
                      <a:pt x="12862" y="12301"/>
                    </a:lnTo>
                    <a:lnTo>
                      <a:pt x="13263" y="11860"/>
                    </a:lnTo>
                    <a:lnTo>
                      <a:pt x="13703" y="11460"/>
                    </a:lnTo>
                    <a:lnTo>
                      <a:pt x="14144" y="11099"/>
                    </a:lnTo>
                    <a:lnTo>
                      <a:pt x="14585" y="10739"/>
                    </a:lnTo>
                    <a:lnTo>
                      <a:pt x="15066" y="10418"/>
                    </a:lnTo>
                    <a:lnTo>
                      <a:pt x="16107" y="9817"/>
                    </a:lnTo>
                    <a:lnTo>
                      <a:pt x="17149" y="9256"/>
                    </a:lnTo>
                    <a:lnTo>
                      <a:pt x="18231" y="8775"/>
                    </a:lnTo>
                    <a:lnTo>
                      <a:pt x="18231" y="8775"/>
                    </a:lnTo>
                    <a:lnTo>
                      <a:pt x="18952" y="8495"/>
                    </a:lnTo>
                    <a:lnTo>
                      <a:pt x="19673" y="8174"/>
                    </a:lnTo>
                    <a:lnTo>
                      <a:pt x="20314" y="7814"/>
                    </a:lnTo>
                    <a:lnTo>
                      <a:pt x="20635" y="7573"/>
                    </a:lnTo>
                    <a:lnTo>
                      <a:pt x="20915" y="7333"/>
                    </a:lnTo>
                    <a:lnTo>
                      <a:pt x="20915" y="7333"/>
                    </a:lnTo>
                    <a:lnTo>
                      <a:pt x="21196" y="7093"/>
                    </a:lnTo>
                    <a:lnTo>
                      <a:pt x="21396" y="6812"/>
                    </a:lnTo>
                    <a:lnTo>
                      <a:pt x="21637" y="6492"/>
                    </a:lnTo>
                    <a:lnTo>
                      <a:pt x="21797" y="6211"/>
                    </a:lnTo>
                    <a:lnTo>
                      <a:pt x="22157" y="5570"/>
                    </a:lnTo>
                    <a:lnTo>
                      <a:pt x="22398" y="4889"/>
                    </a:lnTo>
                    <a:lnTo>
                      <a:pt x="22398" y="4889"/>
                    </a:lnTo>
                    <a:lnTo>
                      <a:pt x="22558" y="5450"/>
                    </a:lnTo>
                    <a:lnTo>
                      <a:pt x="22638" y="5971"/>
                    </a:lnTo>
                    <a:lnTo>
                      <a:pt x="22638" y="6492"/>
                    </a:lnTo>
                    <a:lnTo>
                      <a:pt x="22598" y="6972"/>
                    </a:lnTo>
                    <a:lnTo>
                      <a:pt x="22518" y="7453"/>
                    </a:lnTo>
                    <a:lnTo>
                      <a:pt x="22398" y="7934"/>
                    </a:lnTo>
                    <a:lnTo>
                      <a:pt x="22197" y="8455"/>
                    </a:lnTo>
                    <a:lnTo>
                      <a:pt x="21957" y="8936"/>
                    </a:lnTo>
                    <a:lnTo>
                      <a:pt x="21957" y="8936"/>
                    </a:lnTo>
                    <a:lnTo>
                      <a:pt x="22358" y="8214"/>
                    </a:lnTo>
                    <a:lnTo>
                      <a:pt x="22838" y="7573"/>
                    </a:lnTo>
                    <a:lnTo>
                      <a:pt x="23359" y="6972"/>
                    </a:lnTo>
                    <a:lnTo>
                      <a:pt x="23920" y="6492"/>
                    </a:lnTo>
                    <a:lnTo>
                      <a:pt x="24561" y="6051"/>
                    </a:lnTo>
                    <a:lnTo>
                      <a:pt x="25242" y="5730"/>
                    </a:lnTo>
                    <a:lnTo>
                      <a:pt x="26004" y="5450"/>
                    </a:lnTo>
                    <a:lnTo>
                      <a:pt x="26805" y="5210"/>
                    </a:lnTo>
                    <a:lnTo>
                      <a:pt x="26805" y="5210"/>
                    </a:lnTo>
                    <a:lnTo>
                      <a:pt x="26525" y="5650"/>
                    </a:lnTo>
                    <a:lnTo>
                      <a:pt x="26284" y="6131"/>
                    </a:lnTo>
                    <a:lnTo>
                      <a:pt x="26084" y="6612"/>
                    </a:lnTo>
                    <a:lnTo>
                      <a:pt x="25924" y="7093"/>
                    </a:lnTo>
                    <a:lnTo>
                      <a:pt x="25803" y="7613"/>
                    </a:lnTo>
                    <a:lnTo>
                      <a:pt x="25723" y="8094"/>
                    </a:lnTo>
                    <a:lnTo>
                      <a:pt x="25683" y="8615"/>
                    </a:lnTo>
                    <a:lnTo>
                      <a:pt x="25683" y="9136"/>
                    </a:lnTo>
                    <a:lnTo>
                      <a:pt x="25683" y="9136"/>
                    </a:lnTo>
                    <a:lnTo>
                      <a:pt x="25723" y="9737"/>
                    </a:lnTo>
                    <a:lnTo>
                      <a:pt x="25803" y="10338"/>
                    </a:lnTo>
                    <a:lnTo>
                      <a:pt x="25884" y="10939"/>
                    </a:lnTo>
                    <a:lnTo>
                      <a:pt x="25924" y="11540"/>
                    </a:lnTo>
                    <a:lnTo>
                      <a:pt x="25924" y="11540"/>
                    </a:lnTo>
                    <a:lnTo>
                      <a:pt x="25884" y="11941"/>
                    </a:lnTo>
                    <a:lnTo>
                      <a:pt x="25843" y="12341"/>
                    </a:lnTo>
                    <a:lnTo>
                      <a:pt x="25683" y="13102"/>
                    </a:lnTo>
                    <a:lnTo>
                      <a:pt x="25443" y="13864"/>
                    </a:lnTo>
                    <a:lnTo>
                      <a:pt x="25162" y="14585"/>
                    </a:lnTo>
                    <a:lnTo>
                      <a:pt x="25162" y="14585"/>
                    </a:lnTo>
                    <a:lnTo>
                      <a:pt x="26284" y="11300"/>
                    </a:lnTo>
                    <a:lnTo>
                      <a:pt x="26284" y="11300"/>
                    </a:lnTo>
                    <a:lnTo>
                      <a:pt x="26484" y="10779"/>
                    </a:lnTo>
                    <a:lnTo>
                      <a:pt x="26725" y="10258"/>
                    </a:lnTo>
                    <a:lnTo>
                      <a:pt x="26965" y="9777"/>
                    </a:lnTo>
                    <a:lnTo>
                      <a:pt x="27246" y="9336"/>
                    </a:lnTo>
                    <a:lnTo>
                      <a:pt x="27566" y="8896"/>
                    </a:lnTo>
                    <a:lnTo>
                      <a:pt x="27887" y="8455"/>
                    </a:lnTo>
                    <a:lnTo>
                      <a:pt x="28568" y="7694"/>
                    </a:lnTo>
                    <a:lnTo>
                      <a:pt x="29289" y="6932"/>
                    </a:lnTo>
                    <a:lnTo>
                      <a:pt x="30050" y="6171"/>
                    </a:lnTo>
                    <a:lnTo>
                      <a:pt x="30812" y="5410"/>
                    </a:lnTo>
                    <a:lnTo>
                      <a:pt x="31573" y="4568"/>
                    </a:lnTo>
                    <a:lnTo>
                      <a:pt x="31573" y="4568"/>
                    </a:lnTo>
                    <a:lnTo>
                      <a:pt x="31974" y="4088"/>
                    </a:lnTo>
                    <a:lnTo>
                      <a:pt x="32374" y="3567"/>
                    </a:lnTo>
                    <a:lnTo>
                      <a:pt x="32775" y="3006"/>
                    </a:lnTo>
                    <a:lnTo>
                      <a:pt x="33095" y="2445"/>
                    </a:lnTo>
                    <a:lnTo>
                      <a:pt x="33376" y="1884"/>
                    </a:lnTo>
                    <a:lnTo>
                      <a:pt x="33616" y="1283"/>
                    </a:lnTo>
                    <a:lnTo>
                      <a:pt x="33817" y="642"/>
                    </a:lnTo>
                    <a:lnTo>
                      <a:pt x="33937" y="1"/>
                    </a:lnTo>
                    <a:lnTo>
                      <a:pt x="33937" y="1"/>
                    </a:lnTo>
                    <a:lnTo>
                      <a:pt x="33897" y="3206"/>
                    </a:lnTo>
                    <a:lnTo>
                      <a:pt x="33857" y="6452"/>
                    </a:lnTo>
                    <a:lnTo>
                      <a:pt x="33857" y="6452"/>
                    </a:lnTo>
                    <a:lnTo>
                      <a:pt x="33857" y="12942"/>
                    </a:lnTo>
                    <a:lnTo>
                      <a:pt x="33857" y="12942"/>
                    </a:lnTo>
                    <a:lnTo>
                      <a:pt x="33817" y="204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1"/>
              <p:cNvSpPr/>
              <p:nvPr/>
            </p:nvSpPr>
            <p:spPr>
              <a:xfrm>
                <a:off x="6538475" y="3606225"/>
                <a:ext cx="801350" cy="345575"/>
              </a:xfrm>
              <a:custGeom>
                <a:avLst/>
                <a:gdLst/>
                <a:ahLst/>
                <a:cxnLst/>
                <a:rect l="l" t="t" r="r" b="b"/>
                <a:pathLst>
                  <a:path w="32054" h="13823" extrusionOk="0">
                    <a:moveTo>
                      <a:pt x="31212" y="0"/>
                    </a:moveTo>
                    <a:lnTo>
                      <a:pt x="31132" y="1282"/>
                    </a:lnTo>
                    <a:lnTo>
                      <a:pt x="31052" y="1923"/>
                    </a:lnTo>
                    <a:lnTo>
                      <a:pt x="30971" y="2564"/>
                    </a:lnTo>
                    <a:lnTo>
                      <a:pt x="30851" y="3205"/>
                    </a:lnTo>
                    <a:lnTo>
                      <a:pt x="30691" y="3846"/>
                    </a:lnTo>
                    <a:lnTo>
                      <a:pt x="30491" y="4487"/>
                    </a:lnTo>
                    <a:lnTo>
                      <a:pt x="30290" y="5088"/>
                    </a:lnTo>
                    <a:lnTo>
                      <a:pt x="30050" y="5689"/>
                    </a:lnTo>
                    <a:lnTo>
                      <a:pt x="29769" y="6250"/>
                    </a:lnTo>
                    <a:lnTo>
                      <a:pt x="29449" y="6811"/>
                    </a:lnTo>
                    <a:lnTo>
                      <a:pt x="29128" y="7332"/>
                    </a:lnTo>
                    <a:lnTo>
                      <a:pt x="28728" y="7853"/>
                    </a:lnTo>
                    <a:lnTo>
                      <a:pt x="28327" y="8334"/>
                    </a:lnTo>
                    <a:lnTo>
                      <a:pt x="27886" y="8774"/>
                    </a:lnTo>
                    <a:lnTo>
                      <a:pt x="27406" y="9175"/>
                    </a:lnTo>
                    <a:lnTo>
                      <a:pt x="26805" y="9576"/>
                    </a:lnTo>
                    <a:lnTo>
                      <a:pt x="26164" y="9976"/>
                    </a:lnTo>
                    <a:lnTo>
                      <a:pt x="24922" y="10698"/>
                    </a:lnTo>
                    <a:lnTo>
                      <a:pt x="24321" y="11098"/>
                    </a:lnTo>
                    <a:lnTo>
                      <a:pt x="23760" y="11539"/>
                    </a:lnTo>
                    <a:lnTo>
                      <a:pt x="23239" y="12020"/>
                    </a:lnTo>
                    <a:lnTo>
                      <a:pt x="23038" y="12260"/>
                    </a:lnTo>
                    <a:lnTo>
                      <a:pt x="22798" y="12581"/>
                    </a:lnTo>
                    <a:lnTo>
                      <a:pt x="22958" y="12140"/>
                    </a:lnTo>
                    <a:lnTo>
                      <a:pt x="23078" y="11699"/>
                    </a:lnTo>
                    <a:lnTo>
                      <a:pt x="23199" y="11259"/>
                    </a:lnTo>
                    <a:lnTo>
                      <a:pt x="23239" y="10778"/>
                    </a:lnTo>
                    <a:lnTo>
                      <a:pt x="23279" y="10337"/>
                    </a:lnTo>
                    <a:lnTo>
                      <a:pt x="23279" y="9896"/>
                    </a:lnTo>
                    <a:lnTo>
                      <a:pt x="23239" y="9416"/>
                    </a:lnTo>
                    <a:lnTo>
                      <a:pt x="23159" y="8975"/>
                    </a:lnTo>
                    <a:lnTo>
                      <a:pt x="22678" y="9335"/>
                    </a:lnTo>
                    <a:lnTo>
                      <a:pt x="22237" y="9696"/>
                    </a:lnTo>
                    <a:lnTo>
                      <a:pt x="21796" y="10097"/>
                    </a:lnTo>
                    <a:lnTo>
                      <a:pt x="21396" y="10537"/>
                    </a:lnTo>
                    <a:lnTo>
                      <a:pt x="21957" y="9576"/>
                    </a:lnTo>
                    <a:lnTo>
                      <a:pt x="22477" y="8534"/>
                    </a:lnTo>
                    <a:lnTo>
                      <a:pt x="22878" y="7492"/>
                    </a:lnTo>
                    <a:lnTo>
                      <a:pt x="23239" y="6411"/>
                    </a:lnTo>
                    <a:lnTo>
                      <a:pt x="23519" y="5329"/>
                    </a:lnTo>
                    <a:lnTo>
                      <a:pt x="23679" y="4207"/>
                    </a:lnTo>
                    <a:lnTo>
                      <a:pt x="23800" y="3085"/>
                    </a:lnTo>
                    <a:lnTo>
                      <a:pt x="23840" y="1963"/>
                    </a:lnTo>
                    <a:lnTo>
                      <a:pt x="23479" y="2444"/>
                    </a:lnTo>
                    <a:lnTo>
                      <a:pt x="23078" y="2925"/>
                    </a:lnTo>
                    <a:lnTo>
                      <a:pt x="22678" y="3366"/>
                    </a:lnTo>
                    <a:lnTo>
                      <a:pt x="22197" y="3766"/>
                    </a:lnTo>
                    <a:lnTo>
                      <a:pt x="21756" y="4167"/>
                    </a:lnTo>
                    <a:lnTo>
                      <a:pt x="21235" y="4528"/>
                    </a:lnTo>
                    <a:lnTo>
                      <a:pt x="20715" y="4848"/>
                    </a:lnTo>
                    <a:lnTo>
                      <a:pt x="20194" y="5169"/>
                    </a:lnTo>
                    <a:lnTo>
                      <a:pt x="19072" y="5729"/>
                    </a:lnTo>
                    <a:lnTo>
                      <a:pt x="17870" y="6250"/>
                    </a:lnTo>
                    <a:lnTo>
                      <a:pt x="16708" y="6731"/>
                    </a:lnTo>
                    <a:lnTo>
                      <a:pt x="15546" y="7172"/>
                    </a:lnTo>
                    <a:lnTo>
                      <a:pt x="14344" y="7613"/>
                    </a:lnTo>
                    <a:lnTo>
                      <a:pt x="13182" y="8133"/>
                    </a:lnTo>
                    <a:lnTo>
                      <a:pt x="12060" y="8734"/>
                    </a:lnTo>
                    <a:lnTo>
                      <a:pt x="11499" y="9055"/>
                    </a:lnTo>
                    <a:lnTo>
                      <a:pt x="10979" y="9375"/>
                    </a:lnTo>
                    <a:lnTo>
                      <a:pt x="10458" y="9736"/>
                    </a:lnTo>
                    <a:lnTo>
                      <a:pt x="9977" y="10137"/>
                    </a:lnTo>
                    <a:lnTo>
                      <a:pt x="9536" y="10537"/>
                    </a:lnTo>
                    <a:lnTo>
                      <a:pt x="9095" y="10978"/>
                    </a:lnTo>
                    <a:lnTo>
                      <a:pt x="8735" y="11459"/>
                    </a:lnTo>
                    <a:lnTo>
                      <a:pt x="8374" y="11940"/>
                    </a:lnTo>
                    <a:lnTo>
                      <a:pt x="8054" y="12461"/>
                    </a:lnTo>
                    <a:lnTo>
                      <a:pt x="7813" y="13021"/>
                    </a:lnTo>
                    <a:lnTo>
                      <a:pt x="8334" y="10698"/>
                    </a:lnTo>
                    <a:lnTo>
                      <a:pt x="8895" y="8414"/>
                    </a:lnTo>
                    <a:lnTo>
                      <a:pt x="9536" y="6130"/>
                    </a:lnTo>
                    <a:lnTo>
                      <a:pt x="10217" y="3846"/>
                    </a:lnTo>
                    <a:lnTo>
                      <a:pt x="8815" y="4848"/>
                    </a:lnTo>
                    <a:lnTo>
                      <a:pt x="7333" y="5890"/>
                    </a:lnTo>
                    <a:lnTo>
                      <a:pt x="5810" y="6972"/>
                    </a:lnTo>
                    <a:lnTo>
                      <a:pt x="5049" y="7532"/>
                    </a:lnTo>
                    <a:lnTo>
                      <a:pt x="4288" y="8133"/>
                    </a:lnTo>
                    <a:lnTo>
                      <a:pt x="3566" y="8734"/>
                    </a:lnTo>
                    <a:lnTo>
                      <a:pt x="2925" y="9375"/>
                    </a:lnTo>
                    <a:lnTo>
                      <a:pt x="2284" y="10017"/>
                    </a:lnTo>
                    <a:lnTo>
                      <a:pt x="1683" y="10698"/>
                    </a:lnTo>
                    <a:lnTo>
                      <a:pt x="1162" y="11419"/>
                    </a:lnTo>
                    <a:lnTo>
                      <a:pt x="682" y="12180"/>
                    </a:lnTo>
                    <a:lnTo>
                      <a:pt x="321" y="12941"/>
                    </a:lnTo>
                    <a:lnTo>
                      <a:pt x="161" y="13382"/>
                    </a:lnTo>
                    <a:lnTo>
                      <a:pt x="1" y="13783"/>
                    </a:lnTo>
                    <a:lnTo>
                      <a:pt x="30531" y="13823"/>
                    </a:lnTo>
                    <a:lnTo>
                      <a:pt x="30771" y="13502"/>
                    </a:lnTo>
                    <a:lnTo>
                      <a:pt x="30971" y="13222"/>
                    </a:lnTo>
                    <a:lnTo>
                      <a:pt x="31132" y="12861"/>
                    </a:lnTo>
                    <a:lnTo>
                      <a:pt x="31292" y="12541"/>
                    </a:lnTo>
                    <a:lnTo>
                      <a:pt x="31572" y="11860"/>
                    </a:lnTo>
                    <a:lnTo>
                      <a:pt x="31773" y="11138"/>
                    </a:lnTo>
                    <a:lnTo>
                      <a:pt x="31893" y="10377"/>
                    </a:lnTo>
                    <a:lnTo>
                      <a:pt x="31973" y="9616"/>
                    </a:lnTo>
                    <a:lnTo>
                      <a:pt x="32013" y="8855"/>
                    </a:lnTo>
                    <a:lnTo>
                      <a:pt x="32053" y="8093"/>
                    </a:lnTo>
                    <a:lnTo>
                      <a:pt x="32053" y="7052"/>
                    </a:lnTo>
                    <a:lnTo>
                      <a:pt x="32013" y="6050"/>
                    </a:lnTo>
                    <a:lnTo>
                      <a:pt x="31933" y="5008"/>
                    </a:lnTo>
                    <a:lnTo>
                      <a:pt x="31853" y="4007"/>
                    </a:lnTo>
                    <a:lnTo>
                      <a:pt x="31733" y="3005"/>
                    </a:lnTo>
                    <a:lnTo>
                      <a:pt x="31572" y="2003"/>
                    </a:lnTo>
                    <a:lnTo>
                      <a:pt x="31412" y="1002"/>
                    </a:lnTo>
                    <a:lnTo>
                      <a:pt x="312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1"/>
              <p:cNvSpPr/>
              <p:nvPr/>
            </p:nvSpPr>
            <p:spPr>
              <a:xfrm>
                <a:off x="6538475" y="3606225"/>
                <a:ext cx="801350" cy="345575"/>
              </a:xfrm>
              <a:custGeom>
                <a:avLst/>
                <a:gdLst/>
                <a:ahLst/>
                <a:cxnLst/>
                <a:rect l="l" t="t" r="r" b="b"/>
                <a:pathLst>
                  <a:path w="32054" h="13823" fill="none" extrusionOk="0">
                    <a:moveTo>
                      <a:pt x="1" y="13783"/>
                    </a:moveTo>
                    <a:lnTo>
                      <a:pt x="1" y="13783"/>
                    </a:lnTo>
                    <a:lnTo>
                      <a:pt x="161" y="13382"/>
                    </a:lnTo>
                    <a:lnTo>
                      <a:pt x="321" y="12941"/>
                    </a:lnTo>
                    <a:lnTo>
                      <a:pt x="682" y="12180"/>
                    </a:lnTo>
                    <a:lnTo>
                      <a:pt x="1162" y="11419"/>
                    </a:lnTo>
                    <a:lnTo>
                      <a:pt x="1683" y="10698"/>
                    </a:lnTo>
                    <a:lnTo>
                      <a:pt x="2284" y="10017"/>
                    </a:lnTo>
                    <a:lnTo>
                      <a:pt x="2925" y="9375"/>
                    </a:lnTo>
                    <a:lnTo>
                      <a:pt x="3566" y="8734"/>
                    </a:lnTo>
                    <a:lnTo>
                      <a:pt x="4288" y="8133"/>
                    </a:lnTo>
                    <a:lnTo>
                      <a:pt x="5049" y="7532"/>
                    </a:lnTo>
                    <a:lnTo>
                      <a:pt x="5810" y="6972"/>
                    </a:lnTo>
                    <a:lnTo>
                      <a:pt x="7333" y="5890"/>
                    </a:lnTo>
                    <a:lnTo>
                      <a:pt x="8815" y="4848"/>
                    </a:lnTo>
                    <a:lnTo>
                      <a:pt x="10217" y="3846"/>
                    </a:lnTo>
                    <a:lnTo>
                      <a:pt x="10217" y="3846"/>
                    </a:lnTo>
                    <a:lnTo>
                      <a:pt x="9536" y="6130"/>
                    </a:lnTo>
                    <a:lnTo>
                      <a:pt x="8895" y="8414"/>
                    </a:lnTo>
                    <a:lnTo>
                      <a:pt x="8334" y="10698"/>
                    </a:lnTo>
                    <a:lnTo>
                      <a:pt x="7813" y="13021"/>
                    </a:lnTo>
                    <a:lnTo>
                      <a:pt x="7813" y="13021"/>
                    </a:lnTo>
                    <a:lnTo>
                      <a:pt x="8054" y="12461"/>
                    </a:lnTo>
                    <a:lnTo>
                      <a:pt x="8374" y="11940"/>
                    </a:lnTo>
                    <a:lnTo>
                      <a:pt x="8735" y="11459"/>
                    </a:lnTo>
                    <a:lnTo>
                      <a:pt x="9095" y="10978"/>
                    </a:lnTo>
                    <a:lnTo>
                      <a:pt x="9536" y="10537"/>
                    </a:lnTo>
                    <a:lnTo>
                      <a:pt x="9977" y="10137"/>
                    </a:lnTo>
                    <a:lnTo>
                      <a:pt x="10458" y="9736"/>
                    </a:lnTo>
                    <a:lnTo>
                      <a:pt x="10979" y="9375"/>
                    </a:lnTo>
                    <a:lnTo>
                      <a:pt x="11499" y="9055"/>
                    </a:lnTo>
                    <a:lnTo>
                      <a:pt x="12060" y="8734"/>
                    </a:lnTo>
                    <a:lnTo>
                      <a:pt x="13182" y="8133"/>
                    </a:lnTo>
                    <a:lnTo>
                      <a:pt x="14344" y="7613"/>
                    </a:lnTo>
                    <a:lnTo>
                      <a:pt x="15546" y="7172"/>
                    </a:lnTo>
                    <a:lnTo>
                      <a:pt x="15546" y="7172"/>
                    </a:lnTo>
                    <a:lnTo>
                      <a:pt x="16708" y="6731"/>
                    </a:lnTo>
                    <a:lnTo>
                      <a:pt x="17870" y="6250"/>
                    </a:lnTo>
                    <a:lnTo>
                      <a:pt x="19072" y="5729"/>
                    </a:lnTo>
                    <a:lnTo>
                      <a:pt x="20194" y="5169"/>
                    </a:lnTo>
                    <a:lnTo>
                      <a:pt x="20715" y="4848"/>
                    </a:lnTo>
                    <a:lnTo>
                      <a:pt x="21235" y="4528"/>
                    </a:lnTo>
                    <a:lnTo>
                      <a:pt x="21756" y="4167"/>
                    </a:lnTo>
                    <a:lnTo>
                      <a:pt x="22197" y="3766"/>
                    </a:lnTo>
                    <a:lnTo>
                      <a:pt x="22678" y="3366"/>
                    </a:lnTo>
                    <a:lnTo>
                      <a:pt x="23078" y="2925"/>
                    </a:lnTo>
                    <a:lnTo>
                      <a:pt x="23479" y="2444"/>
                    </a:lnTo>
                    <a:lnTo>
                      <a:pt x="23840" y="1963"/>
                    </a:lnTo>
                    <a:lnTo>
                      <a:pt x="23840" y="1963"/>
                    </a:lnTo>
                    <a:lnTo>
                      <a:pt x="23800" y="3085"/>
                    </a:lnTo>
                    <a:lnTo>
                      <a:pt x="23679" y="4207"/>
                    </a:lnTo>
                    <a:lnTo>
                      <a:pt x="23519" y="5329"/>
                    </a:lnTo>
                    <a:lnTo>
                      <a:pt x="23239" y="6411"/>
                    </a:lnTo>
                    <a:lnTo>
                      <a:pt x="22878" y="7492"/>
                    </a:lnTo>
                    <a:lnTo>
                      <a:pt x="22477" y="8534"/>
                    </a:lnTo>
                    <a:lnTo>
                      <a:pt x="21957" y="9576"/>
                    </a:lnTo>
                    <a:lnTo>
                      <a:pt x="21396" y="10537"/>
                    </a:lnTo>
                    <a:lnTo>
                      <a:pt x="21396" y="10537"/>
                    </a:lnTo>
                    <a:lnTo>
                      <a:pt x="21796" y="10097"/>
                    </a:lnTo>
                    <a:lnTo>
                      <a:pt x="22237" y="9696"/>
                    </a:lnTo>
                    <a:lnTo>
                      <a:pt x="22678" y="9335"/>
                    </a:lnTo>
                    <a:lnTo>
                      <a:pt x="23159" y="8975"/>
                    </a:lnTo>
                    <a:lnTo>
                      <a:pt x="23159" y="8975"/>
                    </a:lnTo>
                    <a:lnTo>
                      <a:pt x="23239" y="9416"/>
                    </a:lnTo>
                    <a:lnTo>
                      <a:pt x="23279" y="9896"/>
                    </a:lnTo>
                    <a:lnTo>
                      <a:pt x="23279" y="10337"/>
                    </a:lnTo>
                    <a:lnTo>
                      <a:pt x="23239" y="10778"/>
                    </a:lnTo>
                    <a:lnTo>
                      <a:pt x="23199" y="11259"/>
                    </a:lnTo>
                    <a:lnTo>
                      <a:pt x="23078" y="11699"/>
                    </a:lnTo>
                    <a:lnTo>
                      <a:pt x="22958" y="12140"/>
                    </a:lnTo>
                    <a:lnTo>
                      <a:pt x="22798" y="12581"/>
                    </a:lnTo>
                    <a:lnTo>
                      <a:pt x="22798" y="12581"/>
                    </a:lnTo>
                    <a:lnTo>
                      <a:pt x="23038" y="12260"/>
                    </a:lnTo>
                    <a:lnTo>
                      <a:pt x="23239" y="12020"/>
                    </a:lnTo>
                    <a:lnTo>
                      <a:pt x="23760" y="11539"/>
                    </a:lnTo>
                    <a:lnTo>
                      <a:pt x="24321" y="11098"/>
                    </a:lnTo>
                    <a:lnTo>
                      <a:pt x="24922" y="10698"/>
                    </a:lnTo>
                    <a:lnTo>
                      <a:pt x="26164" y="9976"/>
                    </a:lnTo>
                    <a:lnTo>
                      <a:pt x="26805" y="9576"/>
                    </a:lnTo>
                    <a:lnTo>
                      <a:pt x="27406" y="9175"/>
                    </a:lnTo>
                    <a:lnTo>
                      <a:pt x="27406" y="9175"/>
                    </a:lnTo>
                    <a:lnTo>
                      <a:pt x="27886" y="8774"/>
                    </a:lnTo>
                    <a:lnTo>
                      <a:pt x="28327" y="8334"/>
                    </a:lnTo>
                    <a:lnTo>
                      <a:pt x="28728" y="7853"/>
                    </a:lnTo>
                    <a:lnTo>
                      <a:pt x="29128" y="7332"/>
                    </a:lnTo>
                    <a:lnTo>
                      <a:pt x="29449" y="6811"/>
                    </a:lnTo>
                    <a:lnTo>
                      <a:pt x="29769" y="6250"/>
                    </a:lnTo>
                    <a:lnTo>
                      <a:pt x="30050" y="5689"/>
                    </a:lnTo>
                    <a:lnTo>
                      <a:pt x="30290" y="5088"/>
                    </a:lnTo>
                    <a:lnTo>
                      <a:pt x="30491" y="4487"/>
                    </a:lnTo>
                    <a:lnTo>
                      <a:pt x="30691" y="3846"/>
                    </a:lnTo>
                    <a:lnTo>
                      <a:pt x="30851" y="3205"/>
                    </a:lnTo>
                    <a:lnTo>
                      <a:pt x="30971" y="2564"/>
                    </a:lnTo>
                    <a:lnTo>
                      <a:pt x="31052" y="1923"/>
                    </a:lnTo>
                    <a:lnTo>
                      <a:pt x="31132" y="1282"/>
                    </a:lnTo>
                    <a:lnTo>
                      <a:pt x="31212" y="0"/>
                    </a:lnTo>
                    <a:lnTo>
                      <a:pt x="31212" y="0"/>
                    </a:lnTo>
                    <a:lnTo>
                      <a:pt x="31412" y="1002"/>
                    </a:lnTo>
                    <a:lnTo>
                      <a:pt x="31572" y="2003"/>
                    </a:lnTo>
                    <a:lnTo>
                      <a:pt x="31733" y="3005"/>
                    </a:lnTo>
                    <a:lnTo>
                      <a:pt x="31853" y="4007"/>
                    </a:lnTo>
                    <a:lnTo>
                      <a:pt x="31933" y="5008"/>
                    </a:lnTo>
                    <a:lnTo>
                      <a:pt x="32013" y="6050"/>
                    </a:lnTo>
                    <a:lnTo>
                      <a:pt x="32053" y="7052"/>
                    </a:lnTo>
                    <a:lnTo>
                      <a:pt x="32053" y="8093"/>
                    </a:lnTo>
                    <a:lnTo>
                      <a:pt x="32053" y="8093"/>
                    </a:lnTo>
                    <a:lnTo>
                      <a:pt x="32013" y="8855"/>
                    </a:lnTo>
                    <a:lnTo>
                      <a:pt x="31973" y="9616"/>
                    </a:lnTo>
                    <a:lnTo>
                      <a:pt x="31893" y="10377"/>
                    </a:lnTo>
                    <a:lnTo>
                      <a:pt x="31773" y="11138"/>
                    </a:lnTo>
                    <a:lnTo>
                      <a:pt x="31572" y="11860"/>
                    </a:lnTo>
                    <a:lnTo>
                      <a:pt x="31292" y="12541"/>
                    </a:lnTo>
                    <a:lnTo>
                      <a:pt x="31132" y="12861"/>
                    </a:lnTo>
                    <a:lnTo>
                      <a:pt x="30971" y="13222"/>
                    </a:lnTo>
                    <a:lnTo>
                      <a:pt x="30771" y="13502"/>
                    </a:lnTo>
                    <a:lnTo>
                      <a:pt x="30531" y="1382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1"/>
              <p:cNvSpPr/>
              <p:nvPr/>
            </p:nvSpPr>
            <p:spPr>
              <a:xfrm>
                <a:off x="6929125" y="3278675"/>
                <a:ext cx="104200" cy="2043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8174" extrusionOk="0">
                    <a:moveTo>
                      <a:pt x="4167" y="1"/>
                    </a:moveTo>
                    <a:lnTo>
                      <a:pt x="3806" y="401"/>
                    </a:lnTo>
                    <a:lnTo>
                      <a:pt x="3366" y="762"/>
                    </a:lnTo>
                    <a:lnTo>
                      <a:pt x="2925" y="1122"/>
                    </a:lnTo>
                    <a:lnTo>
                      <a:pt x="2564" y="1523"/>
                    </a:lnTo>
                    <a:lnTo>
                      <a:pt x="2404" y="1723"/>
                    </a:lnTo>
                    <a:lnTo>
                      <a:pt x="2244" y="1964"/>
                    </a:lnTo>
                    <a:lnTo>
                      <a:pt x="2004" y="2445"/>
                    </a:lnTo>
                    <a:lnTo>
                      <a:pt x="1843" y="3006"/>
                    </a:lnTo>
                    <a:lnTo>
                      <a:pt x="1723" y="3607"/>
                    </a:lnTo>
                    <a:lnTo>
                      <a:pt x="1523" y="4849"/>
                    </a:lnTo>
                    <a:lnTo>
                      <a:pt x="1403" y="5490"/>
                    </a:lnTo>
                    <a:lnTo>
                      <a:pt x="1282" y="6091"/>
                    </a:lnTo>
                    <a:lnTo>
                      <a:pt x="1162" y="6451"/>
                    </a:lnTo>
                    <a:lnTo>
                      <a:pt x="1042" y="6812"/>
                    </a:lnTo>
                    <a:lnTo>
                      <a:pt x="922" y="7132"/>
                    </a:lnTo>
                    <a:lnTo>
                      <a:pt x="721" y="7453"/>
                    </a:lnTo>
                    <a:lnTo>
                      <a:pt x="521" y="7733"/>
                    </a:lnTo>
                    <a:lnTo>
                      <a:pt x="281" y="7974"/>
                    </a:lnTo>
                    <a:lnTo>
                      <a:pt x="0" y="8174"/>
                    </a:lnTo>
                    <a:lnTo>
                      <a:pt x="321" y="7974"/>
                    </a:lnTo>
                    <a:lnTo>
                      <a:pt x="601" y="7773"/>
                    </a:lnTo>
                    <a:lnTo>
                      <a:pt x="882" y="7533"/>
                    </a:lnTo>
                    <a:lnTo>
                      <a:pt x="1122" y="7253"/>
                    </a:lnTo>
                    <a:lnTo>
                      <a:pt x="1362" y="6972"/>
                    </a:lnTo>
                    <a:lnTo>
                      <a:pt x="1563" y="6652"/>
                    </a:lnTo>
                    <a:lnTo>
                      <a:pt x="1763" y="6331"/>
                    </a:lnTo>
                    <a:lnTo>
                      <a:pt x="2084" y="5690"/>
                    </a:lnTo>
                    <a:lnTo>
                      <a:pt x="2364" y="5009"/>
                    </a:lnTo>
                    <a:lnTo>
                      <a:pt x="2605" y="4328"/>
                    </a:lnTo>
                    <a:lnTo>
                      <a:pt x="2805" y="3607"/>
                    </a:lnTo>
                    <a:lnTo>
                      <a:pt x="2925" y="3206"/>
                    </a:lnTo>
                    <a:lnTo>
                      <a:pt x="2965" y="2845"/>
                    </a:lnTo>
                    <a:lnTo>
                      <a:pt x="3085" y="2084"/>
                    </a:lnTo>
                    <a:lnTo>
                      <a:pt x="3165" y="1804"/>
                    </a:lnTo>
                    <a:lnTo>
                      <a:pt x="3286" y="1523"/>
                    </a:lnTo>
                    <a:lnTo>
                      <a:pt x="3526" y="1002"/>
                    </a:lnTo>
                    <a:lnTo>
                      <a:pt x="3847" y="481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1"/>
              <p:cNvSpPr/>
              <p:nvPr/>
            </p:nvSpPr>
            <p:spPr>
              <a:xfrm>
                <a:off x="7239625" y="3351800"/>
                <a:ext cx="52125" cy="10820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328" extrusionOk="0">
                    <a:moveTo>
                      <a:pt x="2084" y="0"/>
                    </a:moveTo>
                    <a:lnTo>
                      <a:pt x="1563" y="401"/>
                    </a:lnTo>
                    <a:lnTo>
                      <a:pt x="1283" y="601"/>
                    </a:lnTo>
                    <a:lnTo>
                      <a:pt x="1082" y="762"/>
                    </a:lnTo>
                    <a:lnTo>
                      <a:pt x="802" y="1162"/>
                    </a:lnTo>
                    <a:lnTo>
                      <a:pt x="562" y="1563"/>
                    </a:lnTo>
                    <a:lnTo>
                      <a:pt x="321" y="2004"/>
                    </a:lnTo>
                    <a:lnTo>
                      <a:pt x="161" y="2444"/>
                    </a:lnTo>
                    <a:lnTo>
                      <a:pt x="41" y="2925"/>
                    </a:lnTo>
                    <a:lnTo>
                      <a:pt x="1" y="3406"/>
                    </a:lnTo>
                    <a:lnTo>
                      <a:pt x="41" y="3847"/>
                    </a:lnTo>
                    <a:lnTo>
                      <a:pt x="121" y="4328"/>
                    </a:lnTo>
                    <a:lnTo>
                      <a:pt x="121" y="4127"/>
                    </a:lnTo>
                    <a:lnTo>
                      <a:pt x="201" y="3887"/>
                    </a:lnTo>
                    <a:lnTo>
                      <a:pt x="321" y="3566"/>
                    </a:lnTo>
                    <a:lnTo>
                      <a:pt x="481" y="3246"/>
                    </a:lnTo>
                    <a:lnTo>
                      <a:pt x="842" y="2645"/>
                    </a:lnTo>
                    <a:lnTo>
                      <a:pt x="1082" y="2204"/>
                    </a:lnTo>
                    <a:lnTo>
                      <a:pt x="1483" y="1082"/>
                    </a:lnTo>
                    <a:lnTo>
                      <a:pt x="1764" y="521"/>
                    </a:lnTo>
                    <a:lnTo>
                      <a:pt x="1884" y="281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1"/>
              <p:cNvSpPr/>
              <p:nvPr/>
            </p:nvSpPr>
            <p:spPr>
              <a:xfrm>
                <a:off x="6610600" y="3525075"/>
                <a:ext cx="50100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3527" extrusionOk="0">
                    <a:moveTo>
                      <a:pt x="1883" y="1"/>
                    </a:moveTo>
                    <a:lnTo>
                      <a:pt x="1883" y="161"/>
                    </a:lnTo>
                    <a:lnTo>
                      <a:pt x="1803" y="361"/>
                    </a:lnTo>
                    <a:lnTo>
                      <a:pt x="1683" y="602"/>
                    </a:lnTo>
                    <a:lnTo>
                      <a:pt x="1523" y="842"/>
                    </a:lnTo>
                    <a:lnTo>
                      <a:pt x="1202" y="1363"/>
                    </a:lnTo>
                    <a:lnTo>
                      <a:pt x="962" y="1724"/>
                    </a:lnTo>
                    <a:lnTo>
                      <a:pt x="561" y="2645"/>
                    </a:lnTo>
                    <a:lnTo>
                      <a:pt x="321" y="3086"/>
                    </a:lnTo>
                    <a:lnTo>
                      <a:pt x="0" y="3527"/>
                    </a:lnTo>
                    <a:lnTo>
                      <a:pt x="521" y="3206"/>
                    </a:lnTo>
                    <a:lnTo>
                      <a:pt x="762" y="3046"/>
                    </a:lnTo>
                    <a:lnTo>
                      <a:pt x="962" y="2886"/>
                    </a:lnTo>
                    <a:lnTo>
                      <a:pt x="1202" y="2565"/>
                    </a:lnTo>
                    <a:lnTo>
                      <a:pt x="1483" y="2244"/>
                    </a:lnTo>
                    <a:lnTo>
                      <a:pt x="1683" y="1884"/>
                    </a:lnTo>
                    <a:lnTo>
                      <a:pt x="1843" y="1523"/>
                    </a:lnTo>
                    <a:lnTo>
                      <a:pt x="1923" y="1123"/>
                    </a:lnTo>
                    <a:lnTo>
                      <a:pt x="2004" y="762"/>
                    </a:lnTo>
                    <a:lnTo>
                      <a:pt x="1964" y="361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41"/>
              <p:cNvSpPr/>
              <p:nvPr/>
            </p:nvSpPr>
            <p:spPr>
              <a:xfrm>
                <a:off x="6717775" y="3809550"/>
                <a:ext cx="10025" cy="4210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684" extrusionOk="0">
                    <a:moveTo>
                      <a:pt x="401" y="0"/>
                    </a:moveTo>
                    <a:lnTo>
                      <a:pt x="281" y="201"/>
                    </a:lnTo>
                    <a:lnTo>
                      <a:pt x="121" y="401"/>
                    </a:lnTo>
                    <a:lnTo>
                      <a:pt x="40" y="762"/>
                    </a:lnTo>
                    <a:lnTo>
                      <a:pt x="0" y="1082"/>
                    </a:lnTo>
                    <a:lnTo>
                      <a:pt x="0" y="1242"/>
                    </a:lnTo>
                    <a:lnTo>
                      <a:pt x="40" y="1403"/>
                    </a:lnTo>
                    <a:lnTo>
                      <a:pt x="121" y="1563"/>
                    </a:lnTo>
                    <a:lnTo>
                      <a:pt x="161" y="1623"/>
                    </a:lnTo>
                    <a:lnTo>
                      <a:pt x="161" y="1563"/>
                    </a:lnTo>
                    <a:lnTo>
                      <a:pt x="201" y="1323"/>
                    </a:lnTo>
                    <a:lnTo>
                      <a:pt x="321" y="882"/>
                    </a:lnTo>
                    <a:lnTo>
                      <a:pt x="321" y="441"/>
                    </a:lnTo>
                    <a:lnTo>
                      <a:pt x="361" y="241"/>
                    </a:lnTo>
                    <a:lnTo>
                      <a:pt x="401" y="0"/>
                    </a:lnTo>
                    <a:close/>
                    <a:moveTo>
                      <a:pt x="161" y="1623"/>
                    </a:moveTo>
                    <a:lnTo>
                      <a:pt x="161" y="1643"/>
                    </a:lnTo>
                    <a:lnTo>
                      <a:pt x="201" y="1683"/>
                    </a:lnTo>
                    <a:lnTo>
                      <a:pt x="161" y="16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1"/>
              <p:cNvSpPr/>
              <p:nvPr/>
            </p:nvSpPr>
            <p:spPr>
              <a:xfrm>
                <a:off x="6418275" y="3092375"/>
                <a:ext cx="296525" cy="239425"/>
              </a:xfrm>
              <a:custGeom>
                <a:avLst/>
                <a:gdLst/>
                <a:ahLst/>
                <a:cxnLst/>
                <a:rect l="l" t="t" r="r" b="b"/>
                <a:pathLst>
                  <a:path w="11861" h="9577" extrusionOk="0">
                    <a:moveTo>
                      <a:pt x="9897" y="0"/>
                    </a:moveTo>
                    <a:lnTo>
                      <a:pt x="8975" y="682"/>
                    </a:lnTo>
                    <a:lnTo>
                      <a:pt x="8855" y="2244"/>
                    </a:lnTo>
                    <a:lnTo>
                      <a:pt x="8455" y="481"/>
                    </a:lnTo>
                    <a:lnTo>
                      <a:pt x="5810" y="601"/>
                    </a:lnTo>
                    <a:lnTo>
                      <a:pt x="5049" y="1403"/>
                    </a:lnTo>
                    <a:lnTo>
                      <a:pt x="4889" y="1403"/>
                    </a:lnTo>
                    <a:lnTo>
                      <a:pt x="4648" y="1323"/>
                    </a:lnTo>
                    <a:lnTo>
                      <a:pt x="4408" y="1202"/>
                    </a:lnTo>
                    <a:lnTo>
                      <a:pt x="4248" y="1122"/>
                    </a:lnTo>
                    <a:lnTo>
                      <a:pt x="3727" y="1122"/>
                    </a:lnTo>
                    <a:lnTo>
                      <a:pt x="3446" y="1162"/>
                    </a:lnTo>
                    <a:lnTo>
                      <a:pt x="3206" y="1242"/>
                    </a:lnTo>
                    <a:lnTo>
                      <a:pt x="2685" y="1443"/>
                    </a:lnTo>
                    <a:lnTo>
                      <a:pt x="2204" y="1723"/>
                    </a:lnTo>
                    <a:lnTo>
                      <a:pt x="1764" y="2084"/>
                    </a:lnTo>
                    <a:lnTo>
                      <a:pt x="1363" y="2444"/>
                    </a:lnTo>
                    <a:lnTo>
                      <a:pt x="1042" y="2885"/>
                    </a:lnTo>
                    <a:lnTo>
                      <a:pt x="762" y="3326"/>
                    </a:lnTo>
                    <a:lnTo>
                      <a:pt x="521" y="3686"/>
                    </a:lnTo>
                    <a:lnTo>
                      <a:pt x="361" y="4127"/>
                    </a:lnTo>
                    <a:lnTo>
                      <a:pt x="241" y="4528"/>
                    </a:lnTo>
                    <a:lnTo>
                      <a:pt x="121" y="4969"/>
                    </a:lnTo>
                    <a:lnTo>
                      <a:pt x="41" y="5409"/>
                    </a:lnTo>
                    <a:lnTo>
                      <a:pt x="1" y="5850"/>
                    </a:lnTo>
                    <a:lnTo>
                      <a:pt x="1" y="6291"/>
                    </a:lnTo>
                    <a:lnTo>
                      <a:pt x="1" y="6731"/>
                    </a:lnTo>
                    <a:lnTo>
                      <a:pt x="41" y="7092"/>
                    </a:lnTo>
                    <a:lnTo>
                      <a:pt x="121" y="7453"/>
                    </a:lnTo>
                    <a:lnTo>
                      <a:pt x="201" y="7773"/>
                    </a:lnTo>
                    <a:lnTo>
                      <a:pt x="321" y="8134"/>
                    </a:lnTo>
                    <a:lnTo>
                      <a:pt x="481" y="8414"/>
                    </a:lnTo>
                    <a:lnTo>
                      <a:pt x="682" y="8695"/>
                    </a:lnTo>
                    <a:lnTo>
                      <a:pt x="922" y="8975"/>
                    </a:lnTo>
                    <a:lnTo>
                      <a:pt x="1163" y="9175"/>
                    </a:lnTo>
                    <a:lnTo>
                      <a:pt x="1643" y="9376"/>
                    </a:lnTo>
                    <a:lnTo>
                      <a:pt x="2124" y="9536"/>
                    </a:lnTo>
                    <a:lnTo>
                      <a:pt x="2645" y="9576"/>
                    </a:lnTo>
                    <a:lnTo>
                      <a:pt x="2885" y="9536"/>
                    </a:lnTo>
                    <a:lnTo>
                      <a:pt x="3126" y="9536"/>
                    </a:lnTo>
                    <a:lnTo>
                      <a:pt x="3366" y="9456"/>
                    </a:lnTo>
                    <a:lnTo>
                      <a:pt x="3566" y="9376"/>
                    </a:lnTo>
                    <a:lnTo>
                      <a:pt x="3767" y="9256"/>
                    </a:lnTo>
                    <a:lnTo>
                      <a:pt x="3967" y="9095"/>
                    </a:lnTo>
                    <a:lnTo>
                      <a:pt x="4127" y="8935"/>
                    </a:lnTo>
                    <a:lnTo>
                      <a:pt x="4288" y="8695"/>
                    </a:lnTo>
                    <a:lnTo>
                      <a:pt x="4408" y="8454"/>
                    </a:lnTo>
                    <a:lnTo>
                      <a:pt x="4528" y="8214"/>
                    </a:lnTo>
                    <a:lnTo>
                      <a:pt x="4809" y="8454"/>
                    </a:lnTo>
                    <a:lnTo>
                      <a:pt x="5169" y="8494"/>
                    </a:lnTo>
                    <a:lnTo>
                      <a:pt x="5530" y="8534"/>
                    </a:lnTo>
                    <a:lnTo>
                      <a:pt x="5890" y="8574"/>
                    </a:lnTo>
                    <a:lnTo>
                      <a:pt x="6251" y="8574"/>
                    </a:lnTo>
                    <a:lnTo>
                      <a:pt x="6491" y="8454"/>
                    </a:lnTo>
                    <a:lnTo>
                      <a:pt x="6772" y="8334"/>
                    </a:lnTo>
                    <a:lnTo>
                      <a:pt x="7012" y="8214"/>
                    </a:lnTo>
                    <a:lnTo>
                      <a:pt x="7293" y="8214"/>
                    </a:lnTo>
                    <a:lnTo>
                      <a:pt x="8695" y="8454"/>
                    </a:lnTo>
                    <a:lnTo>
                      <a:pt x="9015" y="8374"/>
                    </a:lnTo>
                    <a:lnTo>
                      <a:pt x="9416" y="8294"/>
                    </a:lnTo>
                    <a:lnTo>
                      <a:pt x="10257" y="8174"/>
                    </a:lnTo>
                    <a:lnTo>
                      <a:pt x="10658" y="8054"/>
                    </a:lnTo>
                    <a:lnTo>
                      <a:pt x="10979" y="7893"/>
                    </a:lnTo>
                    <a:lnTo>
                      <a:pt x="11139" y="7773"/>
                    </a:lnTo>
                    <a:lnTo>
                      <a:pt x="11259" y="7653"/>
                    </a:lnTo>
                    <a:lnTo>
                      <a:pt x="11379" y="7533"/>
                    </a:lnTo>
                    <a:lnTo>
                      <a:pt x="11459" y="7372"/>
                    </a:lnTo>
                    <a:lnTo>
                      <a:pt x="11500" y="7132"/>
                    </a:lnTo>
                    <a:lnTo>
                      <a:pt x="11500" y="6892"/>
                    </a:lnTo>
                    <a:lnTo>
                      <a:pt x="11419" y="6691"/>
                    </a:lnTo>
                    <a:lnTo>
                      <a:pt x="11379" y="6491"/>
                    </a:lnTo>
                    <a:lnTo>
                      <a:pt x="11219" y="6130"/>
                    </a:lnTo>
                    <a:lnTo>
                      <a:pt x="11179" y="5930"/>
                    </a:lnTo>
                    <a:lnTo>
                      <a:pt x="11179" y="5690"/>
                    </a:lnTo>
                    <a:lnTo>
                      <a:pt x="11259" y="5529"/>
                    </a:lnTo>
                    <a:lnTo>
                      <a:pt x="11339" y="5369"/>
                    </a:lnTo>
                    <a:lnTo>
                      <a:pt x="11540" y="5089"/>
                    </a:lnTo>
                    <a:lnTo>
                      <a:pt x="11580" y="4969"/>
                    </a:lnTo>
                    <a:lnTo>
                      <a:pt x="11620" y="4808"/>
                    </a:lnTo>
                    <a:lnTo>
                      <a:pt x="11540" y="4648"/>
                    </a:lnTo>
                    <a:lnTo>
                      <a:pt x="11379" y="4448"/>
                    </a:lnTo>
                    <a:lnTo>
                      <a:pt x="11459" y="4287"/>
                    </a:lnTo>
                    <a:lnTo>
                      <a:pt x="11540" y="4007"/>
                    </a:lnTo>
                    <a:lnTo>
                      <a:pt x="11540" y="3727"/>
                    </a:lnTo>
                    <a:lnTo>
                      <a:pt x="11540" y="3446"/>
                    </a:lnTo>
                    <a:lnTo>
                      <a:pt x="11500" y="3166"/>
                    </a:lnTo>
                    <a:lnTo>
                      <a:pt x="11459" y="2965"/>
                    </a:lnTo>
                    <a:lnTo>
                      <a:pt x="11419" y="2845"/>
                    </a:lnTo>
                    <a:lnTo>
                      <a:pt x="11379" y="2805"/>
                    </a:lnTo>
                    <a:lnTo>
                      <a:pt x="11339" y="2805"/>
                    </a:lnTo>
                    <a:lnTo>
                      <a:pt x="11580" y="2605"/>
                    </a:lnTo>
                    <a:lnTo>
                      <a:pt x="11740" y="2364"/>
                    </a:lnTo>
                    <a:lnTo>
                      <a:pt x="11820" y="2164"/>
                    </a:lnTo>
                    <a:lnTo>
                      <a:pt x="11860" y="1924"/>
                    </a:lnTo>
                    <a:lnTo>
                      <a:pt x="11820" y="1723"/>
                    </a:lnTo>
                    <a:lnTo>
                      <a:pt x="11780" y="1523"/>
                    </a:lnTo>
                    <a:lnTo>
                      <a:pt x="11660" y="1323"/>
                    </a:lnTo>
                    <a:lnTo>
                      <a:pt x="11500" y="1162"/>
                    </a:lnTo>
                    <a:lnTo>
                      <a:pt x="11099" y="802"/>
                    </a:lnTo>
                    <a:lnTo>
                      <a:pt x="10698" y="521"/>
                    </a:lnTo>
                    <a:lnTo>
                      <a:pt x="98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" name="Google Shape;473;p41"/>
            <p:cNvSpPr/>
            <p:nvPr/>
          </p:nvSpPr>
          <p:spPr>
            <a:xfrm>
              <a:off x="6017049" y="2869200"/>
              <a:ext cx="357349" cy="447712"/>
            </a:xfrm>
            <a:custGeom>
              <a:avLst/>
              <a:gdLst/>
              <a:ahLst/>
              <a:cxnLst/>
              <a:rect l="l" t="t" r="r" b="b"/>
              <a:pathLst>
                <a:path w="10618" h="13303" extrusionOk="0">
                  <a:moveTo>
                    <a:pt x="4247" y="1"/>
                  </a:moveTo>
                  <a:lnTo>
                    <a:pt x="3807" y="81"/>
                  </a:lnTo>
                  <a:lnTo>
                    <a:pt x="3406" y="201"/>
                  </a:lnTo>
                  <a:lnTo>
                    <a:pt x="2965" y="361"/>
                  </a:lnTo>
                  <a:lnTo>
                    <a:pt x="2565" y="562"/>
                  </a:lnTo>
                  <a:lnTo>
                    <a:pt x="2164" y="802"/>
                  </a:lnTo>
                  <a:lnTo>
                    <a:pt x="1803" y="1002"/>
                  </a:lnTo>
                  <a:lnTo>
                    <a:pt x="1443" y="1243"/>
                  </a:lnTo>
                  <a:lnTo>
                    <a:pt x="1202" y="1483"/>
                  </a:lnTo>
                  <a:lnTo>
                    <a:pt x="962" y="1724"/>
                  </a:lnTo>
                  <a:lnTo>
                    <a:pt x="641" y="2164"/>
                  </a:lnTo>
                  <a:lnTo>
                    <a:pt x="401" y="2645"/>
                  </a:lnTo>
                  <a:lnTo>
                    <a:pt x="161" y="3126"/>
                  </a:lnTo>
                  <a:lnTo>
                    <a:pt x="40" y="3647"/>
                  </a:lnTo>
                  <a:lnTo>
                    <a:pt x="0" y="4087"/>
                  </a:lnTo>
                  <a:lnTo>
                    <a:pt x="0" y="4768"/>
                  </a:lnTo>
                  <a:lnTo>
                    <a:pt x="40" y="5129"/>
                  </a:lnTo>
                  <a:lnTo>
                    <a:pt x="81" y="5450"/>
                  </a:lnTo>
                  <a:lnTo>
                    <a:pt x="161" y="5650"/>
                  </a:lnTo>
                  <a:lnTo>
                    <a:pt x="201" y="5690"/>
                  </a:lnTo>
                  <a:lnTo>
                    <a:pt x="281" y="5730"/>
                  </a:lnTo>
                  <a:lnTo>
                    <a:pt x="1282" y="5650"/>
                  </a:lnTo>
                  <a:lnTo>
                    <a:pt x="1323" y="6171"/>
                  </a:lnTo>
                  <a:lnTo>
                    <a:pt x="1403" y="6692"/>
                  </a:lnTo>
                  <a:lnTo>
                    <a:pt x="1483" y="7213"/>
                  </a:lnTo>
                  <a:lnTo>
                    <a:pt x="1643" y="7693"/>
                  </a:lnTo>
                  <a:lnTo>
                    <a:pt x="1843" y="8174"/>
                  </a:lnTo>
                  <a:lnTo>
                    <a:pt x="2084" y="8615"/>
                  </a:lnTo>
                  <a:lnTo>
                    <a:pt x="2364" y="9096"/>
                  </a:lnTo>
                  <a:lnTo>
                    <a:pt x="2645" y="9496"/>
                  </a:lnTo>
                  <a:lnTo>
                    <a:pt x="2685" y="9697"/>
                  </a:lnTo>
                  <a:lnTo>
                    <a:pt x="2725" y="9897"/>
                  </a:lnTo>
                  <a:lnTo>
                    <a:pt x="2805" y="10418"/>
                  </a:lnTo>
                  <a:lnTo>
                    <a:pt x="2845" y="10939"/>
                  </a:lnTo>
                  <a:lnTo>
                    <a:pt x="2805" y="11459"/>
                  </a:lnTo>
                  <a:lnTo>
                    <a:pt x="2685" y="11980"/>
                  </a:lnTo>
                  <a:lnTo>
                    <a:pt x="2565" y="12421"/>
                  </a:lnTo>
                  <a:lnTo>
                    <a:pt x="2565" y="12621"/>
                  </a:lnTo>
                  <a:lnTo>
                    <a:pt x="2565" y="12701"/>
                  </a:lnTo>
                  <a:lnTo>
                    <a:pt x="2645" y="12822"/>
                  </a:lnTo>
                  <a:lnTo>
                    <a:pt x="2765" y="12942"/>
                  </a:lnTo>
                  <a:lnTo>
                    <a:pt x="2965" y="12982"/>
                  </a:lnTo>
                  <a:lnTo>
                    <a:pt x="3166" y="12982"/>
                  </a:lnTo>
                  <a:lnTo>
                    <a:pt x="3326" y="12902"/>
                  </a:lnTo>
                  <a:lnTo>
                    <a:pt x="3486" y="12782"/>
                  </a:lnTo>
                  <a:lnTo>
                    <a:pt x="3646" y="12621"/>
                  </a:lnTo>
                  <a:lnTo>
                    <a:pt x="3727" y="12421"/>
                  </a:lnTo>
                  <a:lnTo>
                    <a:pt x="3847" y="12221"/>
                  </a:lnTo>
                  <a:lnTo>
                    <a:pt x="4047" y="11660"/>
                  </a:lnTo>
                  <a:lnTo>
                    <a:pt x="4207" y="11099"/>
                  </a:lnTo>
                  <a:lnTo>
                    <a:pt x="4327" y="10538"/>
                  </a:lnTo>
                  <a:lnTo>
                    <a:pt x="4368" y="9937"/>
                  </a:lnTo>
                  <a:lnTo>
                    <a:pt x="4408" y="9336"/>
                  </a:lnTo>
                  <a:lnTo>
                    <a:pt x="4368" y="8775"/>
                  </a:lnTo>
                  <a:lnTo>
                    <a:pt x="4327" y="8174"/>
                  </a:lnTo>
                  <a:lnTo>
                    <a:pt x="4207" y="7613"/>
                  </a:lnTo>
                  <a:lnTo>
                    <a:pt x="4368" y="7773"/>
                  </a:lnTo>
                  <a:lnTo>
                    <a:pt x="4488" y="7974"/>
                  </a:lnTo>
                  <a:lnTo>
                    <a:pt x="4568" y="8254"/>
                  </a:lnTo>
                  <a:lnTo>
                    <a:pt x="4608" y="8535"/>
                  </a:lnTo>
                  <a:lnTo>
                    <a:pt x="4648" y="9096"/>
                  </a:lnTo>
                  <a:lnTo>
                    <a:pt x="4648" y="9576"/>
                  </a:lnTo>
                  <a:lnTo>
                    <a:pt x="4608" y="10177"/>
                  </a:lnTo>
                  <a:lnTo>
                    <a:pt x="4528" y="10778"/>
                  </a:lnTo>
                  <a:lnTo>
                    <a:pt x="4408" y="11339"/>
                  </a:lnTo>
                  <a:lnTo>
                    <a:pt x="4287" y="11940"/>
                  </a:lnTo>
                  <a:lnTo>
                    <a:pt x="4207" y="12181"/>
                  </a:lnTo>
                  <a:lnTo>
                    <a:pt x="4127" y="12501"/>
                  </a:lnTo>
                  <a:lnTo>
                    <a:pt x="4127" y="12822"/>
                  </a:lnTo>
                  <a:lnTo>
                    <a:pt x="4167" y="12942"/>
                  </a:lnTo>
                  <a:lnTo>
                    <a:pt x="4207" y="13062"/>
                  </a:lnTo>
                  <a:lnTo>
                    <a:pt x="4287" y="13182"/>
                  </a:lnTo>
                  <a:lnTo>
                    <a:pt x="4408" y="13262"/>
                  </a:lnTo>
                  <a:lnTo>
                    <a:pt x="4528" y="13302"/>
                  </a:lnTo>
                  <a:lnTo>
                    <a:pt x="4648" y="13302"/>
                  </a:lnTo>
                  <a:lnTo>
                    <a:pt x="4808" y="13262"/>
                  </a:lnTo>
                  <a:lnTo>
                    <a:pt x="4928" y="13222"/>
                  </a:lnTo>
                  <a:lnTo>
                    <a:pt x="5129" y="13022"/>
                  </a:lnTo>
                  <a:lnTo>
                    <a:pt x="5289" y="12862"/>
                  </a:lnTo>
                  <a:lnTo>
                    <a:pt x="5369" y="12661"/>
                  </a:lnTo>
                  <a:lnTo>
                    <a:pt x="5529" y="12261"/>
                  </a:lnTo>
                  <a:lnTo>
                    <a:pt x="5890" y="11139"/>
                  </a:lnTo>
                  <a:lnTo>
                    <a:pt x="6251" y="9977"/>
                  </a:lnTo>
                  <a:lnTo>
                    <a:pt x="6371" y="9376"/>
                  </a:lnTo>
                  <a:lnTo>
                    <a:pt x="6491" y="8815"/>
                  </a:lnTo>
                  <a:lnTo>
                    <a:pt x="6531" y="8214"/>
                  </a:lnTo>
                  <a:lnTo>
                    <a:pt x="6571" y="7613"/>
                  </a:lnTo>
                  <a:lnTo>
                    <a:pt x="6651" y="7773"/>
                  </a:lnTo>
                  <a:lnTo>
                    <a:pt x="6691" y="7974"/>
                  </a:lnTo>
                  <a:lnTo>
                    <a:pt x="6731" y="8174"/>
                  </a:lnTo>
                  <a:lnTo>
                    <a:pt x="6731" y="8414"/>
                  </a:lnTo>
                  <a:lnTo>
                    <a:pt x="6651" y="8855"/>
                  </a:lnTo>
                  <a:lnTo>
                    <a:pt x="6571" y="9256"/>
                  </a:lnTo>
                  <a:lnTo>
                    <a:pt x="6451" y="10177"/>
                  </a:lnTo>
                  <a:lnTo>
                    <a:pt x="6251" y="11099"/>
                  </a:lnTo>
                  <a:lnTo>
                    <a:pt x="6130" y="11580"/>
                  </a:lnTo>
                  <a:lnTo>
                    <a:pt x="6050" y="11900"/>
                  </a:lnTo>
                  <a:lnTo>
                    <a:pt x="5970" y="12261"/>
                  </a:lnTo>
                  <a:lnTo>
                    <a:pt x="5970" y="12581"/>
                  </a:lnTo>
                  <a:lnTo>
                    <a:pt x="5970" y="12701"/>
                  </a:lnTo>
                  <a:lnTo>
                    <a:pt x="6010" y="12822"/>
                  </a:lnTo>
                  <a:lnTo>
                    <a:pt x="6090" y="12902"/>
                  </a:lnTo>
                  <a:lnTo>
                    <a:pt x="6331" y="12902"/>
                  </a:lnTo>
                  <a:lnTo>
                    <a:pt x="6491" y="12822"/>
                  </a:lnTo>
                  <a:lnTo>
                    <a:pt x="6611" y="12782"/>
                  </a:lnTo>
                  <a:lnTo>
                    <a:pt x="6731" y="12661"/>
                  </a:lnTo>
                  <a:lnTo>
                    <a:pt x="6892" y="12461"/>
                  </a:lnTo>
                  <a:lnTo>
                    <a:pt x="7252" y="11820"/>
                  </a:lnTo>
                  <a:lnTo>
                    <a:pt x="7573" y="11139"/>
                  </a:lnTo>
                  <a:lnTo>
                    <a:pt x="7773" y="10458"/>
                  </a:lnTo>
                  <a:lnTo>
                    <a:pt x="7933" y="9737"/>
                  </a:lnTo>
                  <a:lnTo>
                    <a:pt x="8054" y="9096"/>
                  </a:lnTo>
                  <a:lnTo>
                    <a:pt x="8134" y="8775"/>
                  </a:lnTo>
                  <a:lnTo>
                    <a:pt x="8254" y="8495"/>
                  </a:lnTo>
                  <a:lnTo>
                    <a:pt x="8414" y="8294"/>
                  </a:lnTo>
                  <a:lnTo>
                    <a:pt x="8534" y="8174"/>
                  </a:lnTo>
                  <a:lnTo>
                    <a:pt x="8615" y="8094"/>
                  </a:lnTo>
                  <a:lnTo>
                    <a:pt x="8735" y="8054"/>
                  </a:lnTo>
                  <a:lnTo>
                    <a:pt x="8815" y="8094"/>
                  </a:lnTo>
                  <a:lnTo>
                    <a:pt x="8895" y="8174"/>
                  </a:lnTo>
                  <a:lnTo>
                    <a:pt x="8975" y="8374"/>
                  </a:lnTo>
                  <a:lnTo>
                    <a:pt x="9055" y="8695"/>
                  </a:lnTo>
                  <a:lnTo>
                    <a:pt x="9095" y="9056"/>
                  </a:lnTo>
                  <a:lnTo>
                    <a:pt x="9095" y="9376"/>
                  </a:lnTo>
                  <a:lnTo>
                    <a:pt x="9055" y="9657"/>
                  </a:lnTo>
                  <a:lnTo>
                    <a:pt x="8975" y="9977"/>
                  </a:lnTo>
                  <a:lnTo>
                    <a:pt x="8855" y="10257"/>
                  </a:lnTo>
                  <a:lnTo>
                    <a:pt x="8615" y="10818"/>
                  </a:lnTo>
                  <a:lnTo>
                    <a:pt x="8254" y="11379"/>
                  </a:lnTo>
                  <a:lnTo>
                    <a:pt x="7853" y="11860"/>
                  </a:lnTo>
                  <a:lnTo>
                    <a:pt x="7733" y="11980"/>
                  </a:lnTo>
                  <a:lnTo>
                    <a:pt x="7653" y="12141"/>
                  </a:lnTo>
                  <a:lnTo>
                    <a:pt x="7613" y="12301"/>
                  </a:lnTo>
                  <a:lnTo>
                    <a:pt x="7613" y="12421"/>
                  </a:lnTo>
                  <a:lnTo>
                    <a:pt x="7653" y="12541"/>
                  </a:lnTo>
                  <a:lnTo>
                    <a:pt x="7773" y="12581"/>
                  </a:lnTo>
                  <a:lnTo>
                    <a:pt x="7933" y="12581"/>
                  </a:lnTo>
                  <a:lnTo>
                    <a:pt x="8134" y="12501"/>
                  </a:lnTo>
                  <a:lnTo>
                    <a:pt x="8454" y="12341"/>
                  </a:lnTo>
                  <a:lnTo>
                    <a:pt x="8775" y="12141"/>
                  </a:lnTo>
                  <a:lnTo>
                    <a:pt x="9055" y="11900"/>
                  </a:lnTo>
                  <a:lnTo>
                    <a:pt x="9296" y="11620"/>
                  </a:lnTo>
                  <a:lnTo>
                    <a:pt x="9536" y="11339"/>
                  </a:lnTo>
                  <a:lnTo>
                    <a:pt x="9736" y="11019"/>
                  </a:lnTo>
                  <a:lnTo>
                    <a:pt x="9897" y="10698"/>
                  </a:lnTo>
                  <a:lnTo>
                    <a:pt x="10057" y="10378"/>
                  </a:lnTo>
                  <a:lnTo>
                    <a:pt x="10297" y="9697"/>
                  </a:lnTo>
                  <a:lnTo>
                    <a:pt x="10458" y="8975"/>
                  </a:lnTo>
                  <a:lnTo>
                    <a:pt x="10538" y="8254"/>
                  </a:lnTo>
                  <a:lnTo>
                    <a:pt x="10618" y="7533"/>
                  </a:lnTo>
                  <a:lnTo>
                    <a:pt x="10618" y="7333"/>
                  </a:lnTo>
                  <a:lnTo>
                    <a:pt x="10578" y="7132"/>
                  </a:lnTo>
                  <a:lnTo>
                    <a:pt x="10498" y="6972"/>
                  </a:lnTo>
                  <a:lnTo>
                    <a:pt x="10418" y="6812"/>
                  </a:lnTo>
                  <a:lnTo>
                    <a:pt x="10418" y="6692"/>
                  </a:lnTo>
                  <a:lnTo>
                    <a:pt x="10458" y="6531"/>
                  </a:lnTo>
                  <a:lnTo>
                    <a:pt x="10458" y="6331"/>
                  </a:lnTo>
                  <a:lnTo>
                    <a:pt x="10377" y="6171"/>
                  </a:lnTo>
                  <a:lnTo>
                    <a:pt x="10297" y="5970"/>
                  </a:lnTo>
                  <a:lnTo>
                    <a:pt x="10137" y="5850"/>
                  </a:lnTo>
                  <a:lnTo>
                    <a:pt x="7373" y="2485"/>
                  </a:lnTo>
                  <a:lnTo>
                    <a:pt x="7092" y="2164"/>
                  </a:lnTo>
                  <a:lnTo>
                    <a:pt x="6932" y="2044"/>
                  </a:lnTo>
                  <a:lnTo>
                    <a:pt x="6731" y="1924"/>
                  </a:lnTo>
                  <a:lnTo>
                    <a:pt x="6571" y="1844"/>
                  </a:lnTo>
                  <a:lnTo>
                    <a:pt x="6331" y="1804"/>
                  </a:lnTo>
                  <a:lnTo>
                    <a:pt x="6050" y="1804"/>
                  </a:lnTo>
                  <a:lnTo>
                    <a:pt x="5770" y="1844"/>
                  </a:lnTo>
                  <a:lnTo>
                    <a:pt x="5489" y="1924"/>
                  </a:lnTo>
                  <a:lnTo>
                    <a:pt x="5489" y="1924"/>
                  </a:lnTo>
                  <a:lnTo>
                    <a:pt x="5570" y="1724"/>
                  </a:lnTo>
                  <a:lnTo>
                    <a:pt x="5730" y="1603"/>
                  </a:lnTo>
                  <a:lnTo>
                    <a:pt x="5890" y="1483"/>
                  </a:lnTo>
                  <a:lnTo>
                    <a:pt x="6090" y="1403"/>
                  </a:lnTo>
                  <a:lnTo>
                    <a:pt x="6050" y="1163"/>
                  </a:lnTo>
                  <a:lnTo>
                    <a:pt x="6010" y="962"/>
                  </a:lnTo>
                  <a:lnTo>
                    <a:pt x="5930" y="762"/>
                  </a:lnTo>
                  <a:lnTo>
                    <a:pt x="5850" y="602"/>
                  </a:lnTo>
                  <a:lnTo>
                    <a:pt x="5770" y="441"/>
                  </a:lnTo>
                  <a:lnTo>
                    <a:pt x="5650" y="321"/>
                  </a:lnTo>
                  <a:lnTo>
                    <a:pt x="5489" y="201"/>
                  </a:lnTo>
                  <a:lnTo>
                    <a:pt x="5329" y="121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/>
        </p:nvSpPr>
        <p:spPr>
          <a:xfrm>
            <a:off x="6322744" y="4375375"/>
            <a:ext cx="22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900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Team 2</a:t>
            </a:r>
            <a:endParaRPr lang="en-IE" sz="300">
              <a:solidFill>
                <a:schemeClr val="dk2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CA54936-5C66-949B-2663-C27247AE5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727075"/>
            <a:ext cx="2743200" cy="3657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A178347-1137-F7D9-5888-920A95DA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25" y="727075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/>
        </p:nvSpPr>
        <p:spPr>
          <a:xfrm>
            <a:off x="6322744" y="4375375"/>
            <a:ext cx="22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900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Team 2</a:t>
            </a:r>
            <a:endParaRPr lang="en-IE" sz="300">
              <a:solidFill>
                <a:schemeClr val="dk2"/>
              </a:solidFill>
            </a:endParaRPr>
          </a:p>
        </p:txBody>
      </p:sp>
      <p:pic>
        <p:nvPicPr>
          <p:cNvPr id="2" name="Picture 2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C6DB2E1C-30C5-3522-022D-C69CF9AC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214648"/>
            <a:ext cx="3656012" cy="261895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EF142F0-352F-3407-14B7-552FF15FB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588" y="854075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7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64"/>
          <p:cNvSpPr txBox="1">
            <a:spLocks noGrp="1"/>
          </p:cNvSpPr>
          <p:nvPr>
            <p:ph type="title"/>
          </p:nvPr>
        </p:nvSpPr>
        <p:spPr>
          <a:xfrm>
            <a:off x="1284000" y="11587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90%</a:t>
            </a:r>
            <a:endParaRPr/>
          </a:p>
        </p:txBody>
      </p:sp>
      <p:sp>
        <p:nvSpPr>
          <p:cNvPr id="1699" name="Google Shape;1699;p64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90% of fire related deaths are caused by smoke suffication, and not by high tempatures or burning.</a:t>
            </a:r>
            <a:endParaRPr/>
          </a:p>
        </p:txBody>
      </p:sp>
      <p:sp>
        <p:nvSpPr>
          <p:cNvPr id="1700" name="Google Shape;1700;p64"/>
          <p:cNvSpPr txBox="1"/>
          <p:nvPr/>
        </p:nvSpPr>
        <p:spPr>
          <a:xfrm>
            <a:off x="6622256" y="468450"/>
            <a:ext cx="180189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Team 2</a:t>
            </a:r>
            <a:endParaRPr sz="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56"/>
          <p:cNvSpPr/>
          <p:nvPr/>
        </p:nvSpPr>
        <p:spPr>
          <a:xfrm>
            <a:off x="332344" y="2836347"/>
            <a:ext cx="946500" cy="9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56"/>
          <p:cNvSpPr/>
          <p:nvPr/>
        </p:nvSpPr>
        <p:spPr>
          <a:xfrm>
            <a:off x="2215372" y="2857684"/>
            <a:ext cx="946500" cy="9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56"/>
          <p:cNvSpPr/>
          <p:nvPr/>
        </p:nvSpPr>
        <p:spPr>
          <a:xfrm>
            <a:off x="4098401" y="2856954"/>
            <a:ext cx="946500" cy="9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56"/>
          <p:cNvSpPr/>
          <p:nvPr/>
        </p:nvSpPr>
        <p:spPr>
          <a:xfrm>
            <a:off x="5981429" y="2845621"/>
            <a:ext cx="946500" cy="9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1351" name="Google Shape;1351;p56"/>
          <p:cNvSpPr txBox="1"/>
          <p:nvPr/>
        </p:nvSpPr>
        <p:spPr>
          <a:xfrm>
            <a:off x="5569528" y="2055479"/>
            <a:ext cx="1770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Automatic exaust vents open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52" name="Google Shape;1352;p56"/>
          <p:cNvSpPr txBox="1"/>
          <p:nvPr/>
        </p:nvSpPr>
        <p:spPr>
          <a:xfrm>
            <a:off x="7441428" y="2062528"/>
            <a:ext cx="1770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Fans suck smoke and away from the fire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56" name="Google Shape;1356;p56"/>
          <p:cNvSpPr txBox="1"/>
          <p:nvPr/>
        </p:nvSpPr>
        <p:spPr>
          <a:xfrm>
            <a:off x="-239277" y="2045891"/>
            <a:ext cx="2220537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Smoke is detected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 the MQ2 Smoke detector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58" name="Google Shape;1358;p56"/>
          <p:cNvSpPr txBox="1"/>
          <p:nvPr/>
        </p:nvSpPr>
        <p:spPr>
          <a:xfrm>
            <a:off x="3685942" y="2036350"/>
            <a:ext cx="172715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Alarm and Escape lights are triggered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359" name="Google Shape;1359;p56"/>
          <p:cNvCxnSpPr>
            <a:cxnSpLocks/>
            <a:stCxn id="1360" idx="3"/>
            <a:endCxn id="1361" idx="1"/>
          </p:cNvCxnSpPr>
          <p:nvPr/>
        </p:nvCxnSpPr>
        <p:spPr>
          <a:xfrm>
            <a:off x="1042424" y="1454922"/>
            <a:ext cx="13689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56"/>
          <p:cNvCxnSpPr>
            <a:cxnSpLocks/>
            <a:stCxn id="1361" idx="3"/>
            <a:endCxn id="1363" idx="1"/>
          </p:cNvCxnSpPr>
          <p:nvPr/>
        </p:nvCxnSpPr>
        <p:spPr>
          <a:xfrm flipV="1">
            <a:off x="2918046" y="1443193"/>
            <a:ext cx="1389498" cy="1172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56"/>
          <p:cNvCxnSpPr>
            <a:cxnSpLocks/>
            <a:endCxn id="1365" idx="1"/>
          </p:cNvCxnSpPr>
          <p:nvPr/>
        </p:nvCxnSpPr>
        <p:spPr>
          <a:xfrm>
            <a:off x="4378613" y="1453096"/>
            <a:ext cx="1825129" cy="18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56"/>
          <p:cNvSpPr txBox="1">
            <a:spLocks noGrp="1"/>
          </p:cNvSpPr>
          <p:nvPr>
            <p:ph type="title" idx="4294967295"/>
          </p:nvPr>
        </p:nvSpPr>
        <p:spPr>
          <a:xfrm>
            <a:off x="535724" y="1201572"/>
            <a:ext cx="506700" cy="50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361" name="Google Shape;1361;p56"/>
          <p:cNvSpPr txBox="1">
            <a:spLocks noGrp="1"/>
          </p:cNvSpPr>
          <p:nvPr>
            <p:ph type="title" idx="4294967295"/>
          </p:nvPr>
        </p:nvSpPr>
        <p:spPr>
          <a:xfrm>
            <a:off x="2411346" y="1201572"/>
            <a:ext cx="506700" cy="50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363" name="Google Shape;1363;p56"/>
          <p:cNvSpPr txBox="1">
            <a:spLocks noGrp="1"/>
          </p:cNvSpPr>
          <p:nvPr>
            <p:ph type="title" idx="4294967295"/>
          </p:nvPr>
        </p:nvSpPr>
        <p:spPr>
          <a:xfrm>
            <a:off x="4307544" y="1189843"/>
            <a:ext cx="506700" cy="50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3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365" name="Google Shape;1365;p56"/>
          <p:cNvSpPr txBox="1">
            <a:spLocks noGrp="1"/>
          </p:cNvSpPr>
          <p:nvPr>
            <p:ph type="title" idx="4294967295"/>
          </p:nvPr>
        </p:nvSpPr>
        <p:spPr>
          <a:xfrm>
            <a:off x="6203742" y="1201572"/>
            <a:ext cx="506700" cy="50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4</a:t>
            </a:r>
            <a:endParaRPr sz="2000">
              <a:solidFill>
                <a:schemeClr val="dk2"/>
              </a:solidFill>
            </a:endParaRPr>
          </a:p>
        </p:txBody>
      </p:sp>
      <p:grpSp>
        <p:nvGrpSpPr>
          <p:cNvPr id="1397" name="Google Shape;1397;p56"/>
          <p:cNvGrpSpPr/>
          <p:nvPr/>
        </p:nvGrpSpPr>
        <p:grpSpPr>
          <a:xfrm>
            <a:off x="567825" y="3058500"/>
            <a:ext cx="466449" cy="440659"/>
            <a:chOff x="3853075" y="3343700"/>
            <a:chExt cx="511850" cy="483550"/>
          </a:xfrm>
        </p:grpSpPr>
        <p:sp>
          <p:nvSpPr>
            <p:cNvPr id="1398" name="Google Shape;1398;p56"/>
            <p:cNvSpPr/>
            <p:nvPr/>
          </p:nvSpPr>
          <p:spPr>
            <a:xfrm>
              <a:off x="3853075" y="3343700"/>
              <a:ext cx="511850" cy="483550"/>
            </a:xfrm>
            <a:custGeom>
              <a:avLst/>
              <a:gdLst/>
              <a:ahLst/>
              <a:cxnLst/>
              <a:rect l="l" t="t" r="r" b="b"/>
              <a:pathLst>
                <a:path w="20474" h="19342" extrusionOk="0">
                  <a:moveTo>
                    <a:pt x="9321" y="7273"/>
                  </a:moveTo>
                  <a:lnTo>
                    <a:pt x="9483" y="7327"/>
                  </a:lnTo>
                  <a:lnTo>
                    <a:pt x="10022" y="7435"/>
                  </a:lnTo>
                  <a:lnTo>
                    <a:pt x="10560" y="7704"/>
                  </a:lnTo>
                  <a:lnTo>
                    <a:pt x="11045" y="8081"/>
                  </a:lnTo>
                  <a:lnTo>
                    <a:pt x="11476" y="8458"/>
                  </a:lnTo>
                  <a:lnTo>
                    <a:pt x="11799" y="8997"/>
                  </a:lnTo>
                  <a:lnTo>
                    <a:pt x="12123" y="9536"/>
                  </a:lnTo>
                  <a:lnTo>
                    <a:pt x="12392" y="10182"/>
                  </a:lnTo>
                  <a:lnTo>
                    <a:pt x="12554" y="10883"/>
                  </a:lnTo>
                  <a:lnTo>
                    <a:pt x="12715" y="10721"/>
                  </a:lnTo>
                  <a:lnTo>
                    <a:pt x="12877" y="10506"/>
                  </a:lnTo>
                  <a:lnTo>
                    <a:pt x="13039" y="10344"/>
                  </a:lnTo>
                  <a:lnTo>
                    <a:pt x="13254" y="10236"/>
                  </a:lnTo>
                  <a:lnTo>
                    <a:pt x="13470" y="10129"/>
                  </a:lnTo>
                  <a:lnTo>
                    <a:pt x="13739" y="10182"/>
                  </a:lnTo>
                  <a:lnTo>
                    <a:pt x="13954" y="10236"/>
                  </a:lnTo>
                  <a:lnTo>
                    <a:pt x="14170" y="10398"/>
                  </a:lnTo>
                  <a:lnTo>
                    <a:pt x="14332" y="10560"/>
                  </a:lnTo>
                  <a:lnTo>
                    <a:pt x="14385" y="10829"/>
                  </a:lnTo>
                  <a:lnTo>
                    <a:pt x="14493" y="11368"/>
                  </a:lnTo>
                  <a:lnTo>
                    <a:pt x="14493" y="11906"/>
                  </a:lnTo>
                  <a:lnTo>
                    <a:pt x="14439" y="12499"/>
                  </a:lnTo>
                  <a:lnTo>
                    <a:pt x="14385" y="13038"/>
                  </a:lnTo>
                  <a:lnTo>
                    <a:pt x="14224" y="13577"/>
                  </a:lnTo>
                  <a:lnTo>
                    <a:pt x="13954" y="14115"/>
                  </a:lnTo>
                  <a:lnTo>
                    <a:pt x="13685" y="14600"/>
                  </a:lnTo>
                  <a:lnTo>
                    <a:pt x="13362" y="15085"/>
                  </a:lnTo>
                  <a:lnTo>
                    <a:pt x="13039" y="15462"/>
                  </a:lnTo>
                  <a:lnTo>
                    <a:pt x="12661" y="15785"/>
                  </a:lnTo>
                  <a:lnTo>
                    <a:pt x="12284" y="16109"/>
                  </a:lnTo>
                  <a:lnTo>
                    <a:pt x="11853" y="16324"/>
                  </a:lnTo>
                  <a:lnTo>
                    <a:pt x="11476" y="16540"/>
                  </a:lnTo>
                  <a:lnTo>
                    <a:pt x="10991" y="16647"/>
                  </a:lnTo>
                  <a:lnTo>
                    <a:pt x="10560" y="16755"/>
                  </a:lnTo>
                  <a:lnTo>
                    <a:pt x="9645" y="16755"/>
                  </a:lnTo>
                  <a:lnTo>
                    <a:pt x="9214" y="16647"/>
                  </a:lnTo>
                  <a:lnTo>
                    <a:pt x="8783" y="16486"/>
                  </a:lnTo>
                  <a:lnTo>
                    <a:pt x="8352" y="16324"/>
                  </a:lnTo>
                  <a:lnTo>
                    <a:pt x="7974" y="16055"/>
                  </a:lnTo>
                  <a:lnTo>
                    <a:pt x="7597" y="15785"/>
                  </a:lnTo>
                  <a:lnTo>
                    <a:pt x="7220" y="15408"/>
                  </a:lnTo>
                  <a:lnTo>
                    <a:pt x="6897" y="15031"/>
                  </a:lnTo>
                  <a:lnTo>
                    <a:pt x="6628" y="14600"/>
                  </a:lnTo>
                  <a:lnTo>
                    <a:pt x="6358" y="14169"/>
                  </a:lnTo>
                  <a:lnTo>
                    <a:pt x="6197" y="13684"/>
                  </a:lnTo>
                  <a:lnTo>
                    <a:pt x="6035" y="13253"/>
                  </a:lnTo>
                  <a:lnTo>
                    <a:pt x="5981" y="12768"/>
                  </a:lnTo>
                  <a:lnTo>
                    <a:pt x="5981" y="12337"/>
                  </a:lnTo>
                  <a:lnTo>
                    <a:pt x="5981" y="11906"/>
                  </a:lnTo>
                  <a:lnTo>
                    <a:pt x="6089" y="11475"/>
                  </a:lnTo>
                  <a:lnTo>
                    <a:pt x="6197" y="11260"/>
                  </a:lnTo>
                  <a:lnTo>
                    <a:pt x="6358" y="11044"/>
                  </a:lnTo>
                  <a:lnTo>
                    <a:pt x="6520" y="10937"/>
                  </a:lnTo>
                  <a:lnTo>
                    <a:pt x="6735" y="10883"/>
                  </a:lnTo>
                  <a:lnTo>
                    <a:pt x="7005" y="10883"/>
                  </a:lnTo>
                  <a:lnTo>
                    <a:pt x="7220" y="10937"/>
                  </a:lnTo>
                  <a:lnTo>
                    <a:pt x="7436" y="11044"/>
                  </a:lnTo>
                  <a:lnTo>
                    <a:pt x="7597" y="11260"/>
                  </a:lnTo>
                  <a:lnTo>
                    <a:pt x="7651" y="11314"/>
                  </a:lnTo>
                  <a:lnTo>
                    <a:pt x="7867" y="10937"/>
                  </a:lnTo>
                  <a:lnTo>
                    <a:pt x="8136" y="10075"/>
                  </a:lnTo>
                  <a:lnTo>
                    <a:pt x="8405" y="9051"/>
                  </a:lnTo>
                  <a:lnTo>
                    <a:pt x="8513" y="8081"/>
                  </a:lnTo>
                  <a:lnTo>
                    <a:pt x="8513" y="7920"/>
                  </a:lnTo>
                  <a:lnTo>
                    <a:pt x="8567" y="7758"/>
                  </a:lnTo>
                  <a:lnTo>
                    <a:pt x="8675" y="7596"/>
                  </a:lnTo>
                  <a:lnTo>
                    <a:pt x="8836" y="7489"/>
                  </a:lnTo>
                  <a:lnTo>
                    <a:pt x="8944" y="7381"/>
                  </a:lnTo>
                  <a:lnTo>
                    <a:pt x="9160" y="7327"/>
                  </a:lnTo>
                  <a:lnTo>
                    <a:pt x="9321" y="7273"/>
                  </a:lnTo>
                  <a:close/>
                  <a:moveTo>
                    <a:pt x="10237" y="0"/>
                  </a:moveTo>
                  <a:lnTo>
                    <a:pt x="9752" y="54"/>
                  </a:lnTo>
                  <a:lnTo>
                    <a:pt x="9321" y="216"/>
                  </a:lnTo>
                  <a:lnTo>
                    <a:pt x="8998" y="485"/>
                  </a:lnTo>
                  <a:lnTo>
                    <a:pt x="8836" y="701"/>
                  </a:lnTo>
                  <a:lnTo>
                    <a:pt x="8675" y="862"/>
                  </a:lnTo>
                  <a:lnTo>
                    <a:pt x="270" y="16701"/>
                  </a:lnTo>
                  <a:lnTo>
                    <a:pt x="55" y="17132"/>
                  </a:lnTo>
                  <a:lnTo>
                    <a:pt x="1" y="17617"/>
                  </a:lnTo>
                  <a:lnTo>
                    <a:pt x="109" y="18048"/>
                  </a:lnTo>
                  <a:lnTo>
                    <a:pt x="270" y="18479"/>
                  </a:lnTo>
                  <a:lnTo>
                    <a:pt x="540" y="18856"/>
                  </a:lnTo>
                  <a:lnTo>
                    <a:pt x="917" y="19126"/>
                  </a:lnTo>
                  <a:lnTo>
                    <a:pt x="1348" y="19287"/>
                  </a:lnTo>
                  <a:lnTo>
                    <a:pt x="1779" y="19341"/>
                  </a:lnTo>
                  <a:lnTo>
                    <a:pt x="18695" y="19341"/>
                  </a:lnTo>
                  <a:lnTo>
                    <a:pt x="19126" y="19287"/>
                  </a:lnTo>
                  <a:lnTo>
                    <a:pt x="19557" y="19126"/>
                  </a:lnTo>
                  <a:lnTo>
                    <a:pt x="19935" y="18856"/>
                  </a:lnTo>
                  <a:lnTo>
                    <a:pt x="20204" y="18479"/>
                  </a:lnTo>
                  <a:lnTo>
                    <a:pt x="20419" y="18048"/>
                  </a:lnTo>
                  <a:lnTo>
                    <a:pt x="20473" y="17617"/>
                  </a:lnTo>
                  <a:lnTo>
                    <a:pt x="20419" y="17132"/>
                  </a:lnTo>
                  <a:lnTo>
                    <a:pt x="20204" y="16701"/>
                  </a:lnTo>
                  <a:lnTo>
                    <a:pt x="11799" y="862"/>
                  </a:lnTo>
                  <a:lnTo>
                    <a:pt x="11638" y="701"/>
                  </a:lnTo>
                  <a:lnTo>
                    <a:pt x="11530" y="485"/>
                  </a:lnTo>
                  <a:lnTo>
                    <a:pt x="11153" y="216"/>
                  </a:lnTo>
                  <a:lnTo>
                    <a:pt x="10722" y="54"/>
                  </a:lnTo>
                  <a:lnTo>
                    <a:pt x="10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3853075" y="3343700"/>
              <a:ext cx="511850" cy="483550"/>
            </a:xfrm>
            <a:custGeom>
              <a:avLst/>
              <a:gdLst/>
              <a:ahLst/>
              <a:cxnLst/>
              <a:rect l="l" t="t" r="r" b="b"/>
              <a:pathLst>
                <a:path w="20474" h="19342" fill="none" extrusionOk="0">
                  <a:moveTo>
                    <a:pt x="20204" y="16701"/>
                  </a:moveTo>
                  <a:lnTo>
                    <a:pt x="20204" y="16701"/>
                  </a:lnTo>
                  <a:lnTo>
                    <a:pt x="20419" y="17132"/>
                  </a:lnTo>
                  <a:lnTo>
                    <a:pt x="20473" y="17617"/>
                  </a:lnTo>
                  <a:lnTo>
                    <a:pt x="20419" y="18048"/>
                  </a:lnTo>
                  <a:lnTo>
                    <a:pt x="20204" y="18479"/>
                  </a:lnTo>
                  <a:lnTo>
                    <a:pt x="20204" y="18479"/>
                  </a:lnTo>
                  <a:lnTo>
                    <a:pt x="19935" y="18856"/>
                  </a:lnTo>
                  <a:lnTo>
                    <a:pt x="19557" y="19126"/>
                  </a:lnTo>
                  <a:lnTo>
                    <a:pt x="19126" y="19287"/>
                  </a:lnTo>
                  <a:lnTo>
                    <a:pt x="18695" y="19341"/>
                  </a:lnTo>
                  <a:lnTo>
                    <a:pt x="1779" y="19341"/>
                  </a:lnTo>
                  <a:lnTo>
                    <a:pt x="1779" y="19341"/>
                  </a:lnTo>
                  <a:lnTo>
                    <a:pt x="1348" y="19287"/>
                  </a:lnTo>
                  <a:lnTo>
                    <a:pt x="917" y="19126"/>
                  </a:lnTo>
                  <a:lnTo>
                    <a:pt x="540" y="18856"/>
                  </a:lnTo>
                  <a:lnTo>
                    <a:pt x="270" y="18479"/>
                  </a:lnTo>
                  <a:lnTo>
                    <a:pt x="270" y="18479"/>
                  </a:lnTo>
                  <a:lnTo>
                    <a:pt x="109" y="18048"/>
                  </a:lnTo>
                  <a:lnTo>
                    <a:pt x="1" y="17617"/>
                  </a:lnTo>
                  <a:lnTo>
                    <a:pt x="55" y="17132"/>
                  </a:lnTo>
                  <a:lnTo>
                    <a:pt x="270" y="16701"/>
                  </a:lnTo>
                  <a:lnTo>
                    <a:pt x="8675" y="862"/>
                  </a:lnTo>
                  <a:lnTo>
                    <a:pt x="8675" y="862"/>
                  </a:lnTo>
                  <a:lnTo>
                    <a:pt x="8836" y="701"/>
                  </a:lnTo>
                  <a:lnTo>
                    <a:pt x="8998" y="485"/>
                  </a:lnTo>
                  <a:lnTo>
                    <a:pt x="9321" y="216"/>
                  </a:lnTo>
                  <a:lnTo>
                    <a:pt x="9752" y="54"/>
                  </a:lnTo>
                  <a:lnTo>
                    <a:pt x="10237" y="0"/>
                  </a:lnTo>
                  <a:lnTo>
                    <a:pt x="10237" y="0"/>
                  </a:lnTo>
                  <a:lnTo>
                    <a:pt x="10722" y="54"/>
                  </a:lnTo>
                  <a:lnTo>
                    <a:pt x="11153" y="216"/>
                  </a:lnTo>
                  <a:lnTo>
                    <a:pt x="11530" y="485"/>
                  </a:lnTo>
                  <a:lnTo>
                    <a:pt x="11638" y="701"/>
                  </a:lnTo>
                  <a:lnTo>
                    <a:pt x="11799" y="862"/>
                  </a:lnTo>
                  <a:lnTo>
                    <a:pt x="20204" y="1670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4002600" y="3525525"/>
              <a:ext cx="212825" cy="237075"/>
            </a:xfrm>
            <a:custGeom>
              <a:avLst/>
              <a:gdLst/>
              <a:ahLst/>
              <a:cxnLst/>
              <a:rect l="l" t="t" r="r" b="b"/>
              <a:pathLst>
                <a:path w="8513" h="9483" fill="none" extrusionOk="0">
                  <a:moveTo>
                    <a:pt x="7381" y="7812"/>
                  </a:moveTo>
                  <a:lnTo>
                    <a:pt x="7381" y="7812"/>
                  </a:lnTo>
                  <a:lnTo>
                    <a:pt x="7704" y="7327"/>
                  </a:lnTo>
                  <a:lnTo>
                    <a:pt x="7973" y="6842"/>
                  </a:lnTo>
                  <a:lnTo>
                    <a:pt x="8243" y="6304"/>
                  </a:lnTo>
                  <a:lnTo>
                    <a:pt x="8404" y="5765"/>
                  </a:lnTo>
                  <a:lnTo>
                    <a:pt x="8458" y="5226"/>
                  </a:lnTo>
                  <a:lnTo>
                    <a:pt x="8512" y="4633"/>
                  </a:lnTo>
                  <a:lnTo>
                    <a:pt x="8512" y="4095"/>
                  </a:lnTo>
                  <a:lnTo>
                    <a:pt x="8404" y="3556"/>
                  </a:lnTo>
                  <a:lnTo>
                    <a:pt x="8404" y="3556"/>
                  </a:lnTo>
                  <a:lnTo>
                    <a:pt x="8351" y="3287"/>
                  </a:lnTo>
                  <a:lnTo>
                    <a:pt x="8189" y="3125"/>
                  </a:lnTo>
                  <a:lnTo>
                    <a:pt x="7973" y="2963"/>
                  </a:lnTo>
                  <a:lnTo>
                    <a:pt x="7758" y="2909"/>
                  </a:lnTo>
                  <a:lnTo>
                    <a:pt x="7758" y="2909"/>
                  </a:lnTo>
                  <a:lnTo>
                    <a:pt x="7489" y="2856"/>
                  </a:lnTo>
                  <a:lnTo>
                    <a:pt x="7273" y="2963"/>
                  </a:lnTo>
                  <a:lnTo>
                    <a:pt x="7058" y="3071"/>
                  </a:lnTo>
                  <a:lnTo>
                    <a:pt x="6896" y="3233"/>
                  </a:lnTo>
                  <a:lnTo>
                    <a:pt x="6896" y="3233"/>
                  </a:lnTo>
                  <a:lnTo>
                    <a:pt x="6734" y="3448"/>
                  </a:lnTo>
                  <a:lnTo>
                    <a:pt x="6573" y="3610"/>
                  </a:lnTo>
                  <a:lnTo>
                    <a:pt x="6573" y="3610"/>
                  </a:lnTo>
                  <a:lnTo>
                    <a:pt x="6411" y="2909"/>
                  </a:lnTo>
                  <a:lnTo>
                    <a:pt x="6142" y="2263"/>
                  </a:lnTo>
                  <a:lnTo>
                    <a:pt x="5818" y="1724"/>
                  </a:lnTo>
                  <a:lnTo>
                    <a:pt x="5495" y="1185"/>
                  </a:lnTo>
                  <a:lnTo>
                    <a:pt x="5064" y="808"/>
                  </a:lnTo>
                  <a:lnTo>
                    <a:pt x="4579" y="431"/>
                  </a:lnTo>
                  <a:lnTo>
                    <a:pt x="4041" y="162"/>
                  </a:lnTo>
                  <a:lnTo>
                    <a:pt x="3502" y="54"/>
                  </a:lnTo>
                  <a:lnTo>
                    <a:pt x="3502" y="54"/>
                  </a:lnTo>
                  <a:lnTo>
                    <a:pt x="3340" y="0"/>
                  </a:lnTo>
                  <a:lnTo>
                    <a:pt x="3179" y="54"/>
                  </a:lnTo>
                  <a:lnTo>
                    <a:pt x="2963" y="108"/>
                  </a:lnTo>
                  <a:lnTo>
                    <a:pt x="2855" y="216"/>
                  </a:lnTo>
                  <a:lnTo>
                    <a:pt x="2855" y="216"/>
                  </a:lnTo>
                  <a:lnTo>
                    <a:pt x="2694" y="323"/>
                  </a:lnTo>
                  <a:lnTo>
                    <a:pt x="2586" y="485"/>
                  </a:lnTo>
                  <a:lnTo>
                    <a:pt x="2532" y="647"/>
                  </a:lnTo>
                  <a:lnTo>
                    <a:pt x="2532" y="808"/>
                  </a:lnTo>
                  <a:lnTo>
                    <a:pt x="2532" y="808"/>
                  </a:lnTo>
                  <a:lnTo>
                    <a:pt x="2424" y="1778"/>
                  </a:lnTo>
                  <a:lnTo>
                    <a:pt x="2155" y="2802"/>
                  </a:lnTo>
                  <a:lnTo>
                    <a:pt x="2155" y="2802"/>
                  </a:lnTo>
                  <a:lnTo>
                    <a:pt x="1886" y="3664"/>
                  </a:lnTo>
                  <a:lnTo>
                    <a:pt x="1670" y="4041"/>
                  </a:lnTo>
                  <a:lnTo>
                    <a:pt x="1670" y="4041"/>
                  </a:lnTo>
                  <a:lnTo>
                    <a:pt x="1616" y="3987"/>
                  </a:lnTo>
                  <a:lnTo>
                    <a:pt x="1616" y="3987"/>
                  </a:lnTo>
                  <a:lnTo>
                    <a:pt x="1455" y="3771"/>
                  </a:lnTo>
                  <a:lnTo>
                    <a:pt x="1239" y="3664"/>
                  </a:lnTo>
                  <a:lnTo>
                    <a:pt x="1024" y="3610"/>
                  </a:lnTo>
                  <a:lnTo>
                    <a:pt x="754" y="3610"/>
                  </a:lnTo>
                  <a:lnTo>
                    <a:pt x="754" y="3610"/>
                  </a:lnTo>
                  <a:lnTo>
                    <a:pt x="539" y="3664"/>
                  </a:lnTo>
                  <a:lnTo>
                    <a:pt x="377" y="3771"/>
                  </a:lnTo>
                  <a:lnTo>
                    <a:pt x="216" y="3987"/>
                  </a:lnTo>
                  <a:lnTo>
                    <a:pt x="108" y="4202"/>
                  </a:lnTo>
                  <a:lnTo>
                    <a:pt x="108" y="4202"/>
                  </a:lnTo>
                  <a:lnTo>
                    <a:pt x="0" y="4633"/>
                  </a:lnTo>
                  <a:lnTo>
                    <a:pt x="0" y="5064"/>
                  </a:lnTo>
                  <a:lnTo>
                    <a:pt x="0" y="5495"/>
                  </a:lnTo>
                  <a:lnTo>
                    <a:pt x="54" y="5980"/>
                  </a:lnTo>
                  <a:lnTo>
                    <a:pt x="216" y="6411"/>
                  </a:lnTo>
                  <a:lnTo>
                    <a:pt x="377" y="6896"/>
                  </a:lnTo>
                  <a:lnTo>
                    <a:pt x="647" y="7327"/>
                  </a:lnTo>
                  <a:lnTo>
                    <a:pt x="916" y="7758"/>
                  </a:lnTo>
                  <a:lnTo>
                    <a:pt x="916" y="7758"/>
                  </a:lnTo>
                  <a:lnTo>
                    <a:pt x="1239" y="8135"/>
                  </a:lnTo>
                  <a:lnTo>
                    <a:pt x="1616" y="8512"/>
                  </a:lnTo>
                  <a:lnTo>
                    <a:pt x="1993" y="8782"/>
                  </a:lnTo>
                  <a:lnTo>
                    <a:pt x="2371" y="9051"/>
                  </a:lnTo>
                  <a:lnTo>
                    <a:pt x="2802" y="9213"/>
                  </a:lnTo>
                  <a:lnTo>
                    <a:pt x="3233" y="9374"/>
                  </a:lnTo>
                  <a:lnTo>
                    <a:pt x="3664" y="9482"/>
                  </a:lnTo>
                  <a:lnTo>
                    <a:pt x="4148" y="9482"/>
                  </a:lnTo>
                  <a:lnTo>
                    <a:pt x="4148" y="9482"/>
                  </a:lnTo>
                  <a:lnTo>
                    <a:pt x="4579" y="9482"/>
                  </a:lnTo>
                  <a:lnTo>
                    <a:pt x="5010" y="9374"/>
                  </a:lnTo>
                  <a:lnTo>
                    <a:pt x="5495" y="9267"/>
                  </a:lnTo>
                  <a:lnTo>
                    <a:pt x="5872" y="9051"/>
                  </a:lnTo>
                  <a:lnTo>
                    <a:pt x="6303" y="8836"/>
                  </a:lnTo>
                  <a:lnTo>
                    <a:pt x="6680" y="8512"/>
                  </a:lnTo>
                  <a:lnTo>
                    <a:pt x="7058" y="8189"/>
                  </a:lnTo>
                  <a:lnTo>
                    <a:pt x="7381" y="7812"/>
                  </a:lnTo>
                  <a:lnTo>
                    <a:pt x="7381" y="781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4187100" y="37208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4032225" y="3559200"/>
              <a:ext cx="153550" cy="157600"/>
            </a:xfrm>
            <a:custGeom>
              <a:avLst/>
              <a:gdLst/>
              <a:ahLst/>
              <a:cxnLst/>
              <a:rect l="l" t="t" r="r" b="b"/>
              <a:pathLst>
                <a:path w="6142" h="6304" extrusionOk="0">
                  <a:moveTo>
                    <a:pt x="2479" y="0"/>
                  </a:moveTo>
                  <a:lnTo>
                    <a:pt x="2317" y="1024"/>
                  </a:lnTo>
                  <a:lnTo>
                    <a:pt x="2048" y="2047"/>
                  </a:lnTo>
                  <a:lnTo>
                    <a:pt x="1778" y="2855"/>
                  </a:lnTo>
                  <a:lnTo>
                    <a:pt x="1617" y="3179"/>
                  </a:lnTo>
                  <a:lnTo>
                    <a:pt x="1455" y="3448"/>
                  </a:lnTo>
                  <a:lnTo>
                    <a:pt x="1239" y="3664"/>
                  </a:lnTo>
                  <a:lnTo>
                    <a:pt x="1078" y="3825"/>
                  </a:lnTo>
                  <a:lnTo>
                    <a:pt x="862" y="3933"/>
                  </a:lnTo>
                  <a:lnTo>
                    <a:pt x="647" y="3987"/>
                  </a:lnTo>
                  <a:lnTo>
                    <a:pt x="377" y="3933"/>
                  </a:lnTo>
                  <a:lnTo>
                    <a:pt x="162" y="3933"/>
                  </a:lnTo>
                  <a:lnTo>
                    <a:pt x="0" y="3825"/>
                  </a:lnTo>
                  <a:lnTo>
                    <a:pt x="54" y="4310"/>
                  </a:lnTo>
                  <a:lnTo>
                    <a:pt x="162" y="4741"/>
                  </a:lnTo>
                  <a:lnTo>
                    <a:pt x="377" y="5226"/>
                  </a:lnTo>
                  <a:lnTo>
                    <a:pt x="701" y="5657"/>
                  </a:lnTo>
                  <a:lnTo>
                    <a:pt x="970" y="6034"/>
                  </a:lnTo>
                  <a:lnTo>
                    <a:pt x="1293" y="6303"/>
                  </a:lnTo>
                  <a:lnTo>
                    <a:pt x="1455" y="5980"/>
                  </a:lnTo>
                  <a:lnTo>
                    <a:pt x="1670" y="5495"/>
                  </a:lnTo>
                  <a:lnTo>
                    <a:pt x="1886" y="4903"/>
                  </a:lnTo>
                  <a:lnTo>
                    <a:pt x="1994" y="4364"/>
                  </a:lnTo>
                  <a:lnTo>
                    <a:pt x="2048" y="4202"/>
                  </a:lnTo>
                  <a:lnTo>
                    <a:pt x="2101" y="4041"/>
                  </a:lnTo>
                  <a:lnTo>
                    <a:pt x="2209" y="3933"/>
                  </a:lnTo>
                  <a:lnTo>
                    <a:pt x="2317" y="3825"/>
                  </a:lnTo>
                  <a:lnTo>
                    <a:pt x="2479" y="3771"/>
                  </a:lnTo>
                  <a:lnTo>
                    <a:pt x="2640" y="3717"/>
                  </a:lnTo>
                  <a:lnTo>
                    <a:pt x="2802" y="3717"/>
                  </a:lnTo>
                  <a:lnTo>
                    <a:pt x="2963" y="3771"/>
                  </a:lnTo>
                  <a:lnTo>
                    <a:pt x="3287" y="3879"/>
                  </a:lnTo>
                  <a:lnTo>
                    <a:pt x="3610" y="4095"/>
                  </a:lnTo>
                  <a:lnTo>
                    <a:pt x="3933" y="4310"/>
                  </a:lnTo>
                  <a:lnTo>
                    <a:pt x="4202" y="4633"/>
                  </a:lnTo>
                  <a:lnTo>
                    <a:pt x="4418" y="4957"/>
                  </a:lnTo>
                  <a:lnTo>
                    <a:pt x="4580" y="5334"/>
                  </a:lnTo>
                  <a:lnTo>
                    <a:pt x="4741" y="5711"/>
                  </a:lnTo>
                  <a:lnTo>
                    <a:pt x="4849" y="6196"/>
                  </a:lnTo>
                  <a:lnTo>
                    <a:pt x="5280" y="5711"/>
                  </a:lnTo>
                  <a:lnTo>
                    <a:pt x="5657" y="5118"/>
                  </a:lnTo>
                  <a:lnTo>
                    <a:pt x="5926" y="4526"/>
                  </a:lnTo>
                  <a:lnTo>
                    <a:pt x="6088" y="3825"/>
                  </a:lnTo>
                  <a:lnTo>
                    <a:pt x="6142" y="3179"/>
                  </a:lnTo>
                  <a:lnTo>
                    <a:pt x="5819" y="3394"/>
                  </a:lnTo>
                  <a:lnTo>
                    <a:pt x="5495" y="3502"/>
                  </a:lnTo>
                  <a:lnTo>
                    <a:pt x="5280" y="3556"/>
                  </a:lnTo>
                  <a:lnTo>
                    <a:pt x="5064" y="3556"/>
                  </a:lnTo>
                  <a:lnTo>
                    <a:pt x="4903" y="3502"/>
                  </a:lnTo>
                  <a:lnTo>
                    <a:pt x="4687" y="3394"/>
                  </a:lnTo>
                  <a:lnTo>
                    <a:pt x="4526" y="3286"/>
                  </a:lnTo>
                  <a:lnTo>
                    <a:pt x="4418" y="3125"/>
                  </a:lnTo>
                  <a:lnTo>
                    <a:pt x="4310" y="2963"/>
                  </a:lnTo>
                  <a:lnTo>
                    <a:pt x="4256" y="2748"/>
                  </a:lnTo>
                  <a:lnTo>
                    <a:pt x="4149" y="2263"/>
                  </a:lnTo>
                  <a:lnTo>
                    <a:pt x="4041" y="1832"/>
                  </a:lnTo>
                  <a:lnTo>
                    <a:pt x="3879" y="1401"/>
                  </a:lnTo>
                  <a:lnTo>
                    <a:pt x="3664" y="1024"/>
                  </a:lnTo>
                  <a:lnTo>
                    <a:pt x="3394" y="647"/>
                  </a:lnTo>
                  <a:lnTo>
                    <a:pt x="3125" y="377"/>
                  </a:lnTo>
                  <a:lnTo>
                    <a:pt x="2802" y="162"/>
                  </a:lnTo>
                  <a:lnTo>
                    <a:pt x="24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6"/>
            <p:cNvSpPr/>
            <p:nvPr/>
          </p:nvSpPr>
          <p:spPr>
            <a:xfrm>
              <a:off x="4032225" y="3559200"/>
              <a:ext cx="153550" cy="157600"/>
            </a:xfrm>
            <a:custGeom>
              <a:avLst/>
              <a:gdLst/>
              <a:ahLst/>
              <a:cxnLst/>
              <a:rect l="l" t="t" r="r" b="b"/>
              <a:pathLst>
                <a:path w="6142" h="6304" fill="none" extrusionOk="0">
                  <a:moveTo>
                    <a:pt x="6142" y="3179"/>
                  </a:moveTo>
                  <a:lnTo>
                    <a:pt x="6142" y="3179"/>
                  </a:lnTo>
                  <a:lnTo>
                    <a:pt x="6088" y="3825"/>
                  </a:lnTo>
                  <a:lnTo>
                    <a:pt x="5926" y="4526"/>
                  </a:lnTo>
                  <a:lnTo>
                    <a:pt x="5657" y="5118"/>
                  </a:lnTo>
                  <a:lnTo>
                    <a:pt x="5280" y="5711"/>
                  </a:lnTo>
                  <a:lnTo>
                    <a:pt x="5280" y="5711"/>
                  </a:lnTo>
                  <a:lnTo>
                    <a:pt x="4849" y="6196"/>
                  </a:lnTo>
                  <a:lnTo>
                    <a:pt x="4849" y="6196"/>
                  </a:lnTo>
                  <a:lnTo>
                    <a:pt x="4741" y="5711"/>
                  </a:lnTo>
                  <a:lnTo>
                    <a:pt x="4580" y="5334"/>
                  </a:lnTo>
                  <a:lnTo>
                    <a:pt x="4418" y="4957"/>
                  </a:lnTo>
                  <a:lnTo>
                    <a:pt x="4202" y="4633"/>
                  </a:lnTo>
                  <a:lnTo>
                    <a:pt x="3933" y="4310"/>
                  </a:lnTo>
                  <a:lnTo>
                    <a:pt x="3610" y="4095"/>
                  </a:lnTo>
                  <a:lnTo>
                    <a:pt x="3287" y="3879"/>
                  </a:lnTo>
                  <a:lnTo>
                    <a:pt x="2963" y="3771"/>
                  </a:lnTo>
                  <a:lnTo>
                    <a:pt x="2963" y="3771"/>
                  </a:lnTo>
                  <a:lnTo>
                    <a:pt x="2802" y="3717"/>
                  </a:lnTo>
                  <a:lnTo>
                    <a:pt x="2640" y="3717"/>
                  </a:lnTo>
                  <a:lnTo>
                    <a:pt x="2479" y="3771"/>
                  </a:lnTo>
                  <a:lnTo>
                    <a:pt x="2317" y="3825"/>
                  </a:lnTo>
                  <a:lnTo>
                    <a:pt x="2317" y="3825"/>
                  </a:lnTo>
                  <a:lnTo>
                    <a:pt x="2209" y="3933"/>
                  </a:lnTo>
                  <a:lnTo>
                    <a:pt x="2101" y="4041"/>
                  </a:lnTo>
                  <a:lnTo>
                    <a:pt x="2048" y="4202"/>
                  </a:lnTo>
                  <a:lnTo>
                    <a:pt x="1994" y="4364"/>
                  </a:lnTo>
                  <a:lnTo>
                    <a:pt x="1994" y="4364"/>
                  </a:lnTo>
                  <a:lnTo>
                    <a:pt x="1886" y="4903"/>
                  </a:lnTo>
                  <a:lnTo>
                    <a:pt x="1670" y="5495"/>
                  </a:lnTo>
                  <a:lnTo>
                    <a:pt x="1455" y="5980"/>
                  </a:lnTo>
                  <a:lnTo>
                    <a:pt x="1293" y="6303"/>
                  </a:lnTo>
                  <a:lnTo>
                    <a:pt x="1293" y="6303"/>
                  </a:lnTo>
                  <a:lnTo>
                    <a:pt x="970" y="6034"/>
                  </a:lnTo>
                  <a:lnTo>
                    <a:pt x="701" y="5657"/>
                  </a:lnTo>
                  <a:lnTo>
                    <a:pt x="701" y="5657"/>
                  </a:lnTo>
                  <a:lnTo>
                    <a:pt x="377" y="5226"/>
                  </a:lnTo>
                  <a:lnTo>
                    <a:pt x="162" y="4741"/>
                  </a:lnTo>
                  <a:lnTo>
                    <a:pt x="54" y="4310"/>
                  </a:lnTo>
                  <a:lnTo>
                    <a:pt x="0" y="3825"/>
                  </a:lnTo>
                  <a:lnTo>
                    <a:pt x="0" y="3825"/>
                  </a:lnTo>
                  <a:lnTo>
                    <a:pt x="162" y="3933"/>
                  </a:lnTo>
                  <a:lnTo>
                    <a:pt x="377" y="3933"/>
                  </a:lnTo>
                  <a:lnTo>
                    <a:pt x="647" y="3987"/>
                  </a:lnTo>
                  <a:lnTo>
                    <a:pt x="647" y="3987"/>
                  </a:lnTo>
                  <a:lnTo>
                    <a:pt x="862" y="3933"/>
                  </a:lnTo>
                  <a:lnTo>
                    <a:pt x="1078" y="3825"/>
                  </a:lnTo>
                  <a:lnTo>
                    <a:pt x="1239" y="3664"/>
                  </a:lnTo>
                  <a:lnTo>
                    <a:pt x="1455" y="3448"/>
                  </a:lnTo>
                  <a:lnTo>
                    <a:pt x="1617" y="3179"/>
                  </a:lnTo>
                  <a:lnTo>
                    <a:pt x="1778" y="2855"/>
                  </a:lnTo>
                  <a:lnTo>
                    <a:pt x="2048" y="2047"/>
                  </a:lnTo>
                  <a:lnTo>
                    <a:pt x="2048" y="2047"/>
                  </a:lnTo>
                  <a:lnTo>
                    <a:pt x="2317" y="1024"/>
                  </a:lnTo>
                  <a:lnTo>
                    <a:pt x="2479" y="0"/>
                  </a:lnTo>
                  <a:lnTo>
                    <a:pt x="2479" y="0"/>
                  </a:lnTo>
                  <a:lnTo>
                    <a:pt x="2802" y="162"/>
                  </a:lnTo>
                  <a:lnTo>
                    <a:pt x="3125" y="377"/>
                  </a:lnTo>
                  <a:lnTo>
                    <a:pt x="3394" y="647"/>
                  </a:lnTo>
                  <a:lnTo>
                    <a:pt x="3664" y="1024"/>
                  </a:lnTo>
                  <a:lnTo>
                    <a:pt x="3879" y="1401"/>
                  </a:lnTo>
                  <a:lnTo>
                    <a:pt x="4041" y="1832"/>
                  </a:lnTo>
                  <a:lnTo>
                    <a:pt x="4149" y="2263"/>
                  </a:lnTo>
                  <a:lnTo>
                    <a:pt x="4256" y="2748"/>
                  </a:lnTo>
                  <a:lnTo>
                    <a:pt x="4256" y="2748"/>
                  </a:lnTo>
                  <a:lnTo>
                    <a:pt x="4310" y="2963"/>
                  </a:lnTo>
                  <a:lnTo>
                    <a:pt x="4418" y="3125"/>
                  </a:lnTo>
                  <a:lnTo>
                    <a:pt x="4526" y="3286"/>
                  </a:lnTo>
                  <a:lnTo>
                    <a:pt x="4687" y="3394"/>
                  </a:lnTo>
                  <a:lnTo>
                    <a:pt x="4687" y="3394"/>
                  </a:lnTo>
                  <a:lnTo>
                    <a:pt x="4903" y="3502"/>
                  </a:lnTo>
                  <a:lnTo>
                    <a:pt x="5064" y="3556"/>
                  </a:lnTo>
                  <a:lnTo>
                    <a:pt x="5280" y="3556"/>
                  </a:lnTo>
                  <a:lnTo>
                    <a:pt x="5495" y="3502"/>
                  </a:lnTo>
                  <a:lnTo>
                    <a:pt x="5495" y="3502"/>
                  </a:lnTo>
                  <a:lnTo>
                    <a:pt x="5819" y="3394"/>
                  </a:lnTo>
                  <a:lnTo>
                    <a:pt x="6142" y="3179"/>
                  </a:lnTo>
                  <a:lnTo>
                    <a:pt x="6142" y="317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4185750" y="3638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6"/>
            <p:cNvSpPr/>
            <p:nvPr/>
          </p:nvSpPr>
          <p:spPr>
            <a:xfrm>
              <a:off x="4091475" y="3688500"/>
              <a:ext cx="33700" cy="44450"/>
            </a:xfrm>
            <a:custGeom>
              <a:avLst/>
              <a:gdLst/>
              <a:ahLst/>
              <a:cxnLst/>
              <a:rect l="l" t="t" r="r" b="b"/>
              <a:pathLst>
                <a:path w="1348" h="1778" extrusionOk="0">
                  <a:moveTo>
                    <a:pt x="701" y="0"/>
                  </a:moveTo>
                  <a:lnTo>
                    <a:pt x="540" y="539"/>
                  </a:lnTo>
                  <a:lnTo>
                    <a:pt x="324" y="1024"/>
                  </a:lnTo>
                  <a:lnTo>
                    <a:pt x="162" y="1347"/>
                  </a:lnTo>
                  <a:lnTo>
                    <a:pt x="1" y="1724"/>
                  </a:lnTo>
                  <a:lnTo>
                    <a:pt x="270" y="1778"/>
                  </a:lnTo>
                  <a:lnTo>
                    <a:pt x="971" y="1778"/>
                  </a:lnTo>
                  <a:lnTo>
                    <a:pt x="1348" y="1670"/>
                  </a:lnTo>
                  <a:lnTo>
                    <a:pt x="1294" y="1562"/>
                  </a:lnTo>
                  <a:lnTo>
                    <a:pt x="1240" y="1078"/>
                  </a:lnTo>
                  <a:lnTo>
                    <a:pt x="1132" y="647"/>
                  </a:lnTo>
                  <a:lnTo>
                    <a:pt x="917" y="269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6"/>
            <p:cNvSpPr/>
            <p:nvPr/>
          </p:nvSpPr>
          <p:spPr>
            <a:xfrm>
              <a:off x="4091475" y="3688500"/>
              <a:ext cx="33700" cy="44450"/>
            </a:xfrm>
            <a:custGeom>
              <a:avLst/>
              <a:gdLst/>
              <a:ahLst/>
              <a:cxnLst/>
              <a:rect l="l" t="t" r="r" b="b"/>
              <a:pathLst>
                <a:path w="1348" h="1778" fill="none" extrusionOk="0">
                  <a:moveTo>
                    <a:pt x="1294" y="1562"/>
                  </a:moveTo>
                  <a:lnTo>
                    <a:pt x="1294" y="1562"/>
                  </a:lnTo>
                  <a:lnTo>
                    <a:pt x="1348" y="1670"/>
                  </a:lnTo>
                  <a:lnTo>
                    <a:pt x="1348" y="1670"/>
                  </a:lnTo>
                  <a:lnTo>
                    <a:pt x="971" y="1778"/>
                  </a:lnTo>
                  <a:lnTo>
                    <a:pt x="593" y="1778"/>
                  </a:lnTo>
                  <a:lnTo>
                    <a:pt x="593" y="1778"/>
                  </a:lnTo>
                  <a:lnTo>
                    <a:pt x="270" y="1778"/>
                  </a:lnTo>
                  <a:lnTo>
                    <a:pt x="1" y="1724"/>
                  </a:lnTo>
                  <a:lnTo>
                    <a:pt x="1" y="1724"/>
                  </a:lnTo>
                  <a:lnTo>
                    <a:pt x="162" y="1347"/>
                  </a:lnTo>
                  <a:lnTo>
                    <a:pt x="324" y="1024"/>
                  </a:lnTo>
                  <a:lnTo>
                    <a:pt x="324" y="1024"/>
                  </a:lnTo>
                  <a:lnTo>
                    <a:pt x="540" y="539"/>
                  </a:lnTo>
                  <a:lnTo>
                    <a:pt x="701" y="0"/>
                  </a:lnTo>
                  <a:lnTo>
                    <a:pt x="701" y="0"/>
                  </a:lnTo>
                  <a:lnTo>
                    <a:pt x="917" y="269"/>
                  </a:lnTo>
                  <a:lnTo>
                    <a:pt x="1132" y="647"/>
                  </a:lnTo>
                  <a:lnTo>
                    <a:pt x="1240" y="1078"/>
                  </a:lnTo>
                  <a:lnTo>
                    <a:pt x="1294" y="1562"/>
                  </a:lnTo>
                  <a:lnTo>
                    <a:pt x="1294" y="156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4123800" y="372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070;p70">
            <a:extLst>
              <a:ext uri="{FF2B5EF4-FFF2-40B4-BE49-F238E27FC236}">
                <a16:creationId xmlns:a16="http://schemas.microsoft.com/office/drawing/2014/main" id="{A1A437D5-D16F-C405-1015-A0067A53BA87}"/>
              </a:ext>
            </a:extLst>
          </p:cNvPr>
          <p:cNvGrpSpPr/>
          <p:nvPr/>
        </p:nvGrpSpPr>
        <p:grpSpPr>
          <a:xfrm>
            <a:off x="4397013" y="3108811"/>
            <a:ext cx="421996" cy="435768"/>
            <a:chOff x="3112325" y="1146975"/>
            <a:chExt cx="495650" cy="511825"/>
          </a:xfrm>
          <a:solidFill>
            <a:schemeClr val="bg2"/>
          </a:solidFill>
        </p:grpSpPr>
        <p:sp>
          <p:nvSpPr>
            <p:cNvPr id="3" name="Google Shape;2071;p70">
              <a:extLst>
                <a:ext uri="{FF2B5EF4-FFF2-40B4-BE49-F238E27FC236}">
                  <a16:creationId xmlns:a16="http://schemas.microsoft.com/office/drawing/2014/main" id="{BA884814-1511-B7C1-1B00-9BDDCA389330}"/>
                </a:ext>
              </a:extLst>
            </p:cNvPr>
            <p:cNvSpPr/>
            <p:nvPr/>
          </p:nvSpPr>
          <p:spPr>
            <a:xfrm>
              <a:off x="3241600" y="1278950"/>
              <a:ext cx="99700" cy="98350"/>
            </a:xfrm>
            <a:custGeom>
              <a:avLst/>
              <a:gdLst/>
              <a:ahLst/>
              <a:cxnLst/>
              <a:rect l="l" t="t" r="r" b="b"/>
              <a:pathLst>
                <a:path w="3988" h="3934" extrusionOk="0">
                  <a:moveTo>
                    <a:pt x="2749" y="1"/>
                  </a:moveTo>
                  <a:lnTo>
                    <a:pt x="2587" y="593"/>
                  </a:lnTo>
                  <a:lnTo>
                    <a:pt x="2425" y="1024"/>
                  </a:lnTo>
                  <a:lnTo>
                    <a:pt x="2210" y="1348"/>
                  </a:lnTo>
                  <a:lnTo>
                    <a:pt x="1994" y="1563"/>
                  </a:lnTo>
                  <a:lnTo>
                    <a:pt x="1671" y="1671"/>
                  </a:lnTo>
                  <a:lnTo>
                    <a:pt x="1294" y="1725"/>
                  </a:lnTo>
                  <a:lnTo>
                    <a:pt x="1025" y="1671"/>
                  </a:lnTo>
                  <a:lnTo>
                    <a:pt x="755" y="1617"/>
                  </a:lnTo>
                  <a:lnTo>
                    <a:pt x="378" y="1401"/>
                  </a:lnTo>
                  <a:lnTo>
                    <a:pt x="270" y="1348"/>
                  </a:lnTo>
                  <a:lnTo>
                    <a:pt x="163" y="1509"/>
                  </a:lnTo>
                  <a:lnTo>
                    <a:pt x="55" y="1671"/>
                  </a:lnTo>
                  <a:lnTo>
                    <a:pt x="1" y="1994"/>
                  </a:lnTo>
                  <a:lnTo>
                    <a:pt x="1" y="2263"/>
                  </a:lnTo>
                  <a:lnTo>
                    <a:pt x="109" y="2533"/>
                  </a:lnTo>
                  <a:lnTo>
                    <a:pt x="216" y="2748"/>
                  </a:lnTo>
                  <a:lnTo>
                    <a:pt x="324" y="3018"/>
                  </a:lnTo>
                  <a:lnTo>
                    <a:pt x="540" y="3287"/>
                  </a:lnTo>
                  <a:lnTo>
                    <a:pt x="755" y="3503"/>
                  </a:lnTo>
                  <a:lnTo>
                    <a:pt x="1025" y="3664"/>
                  </a:lnTo>
                  <a:lnTo>
                    <a:pt x="1348" y="3826"/>
                  </a:lnTo>
                  <a:lnTo>
                    <a:pt x="1671" y="3880"/>
                  </a:lnTo>
                  <a:lnTo>
                    <a:pt x="1994" y="3934"/>
                  </a:lnTo>
                  <a:lnTo>
                    <a:pt x="2425" y="3880"/>
                  </a:lnTo>
                  <a:lnTo>
                    <a:pt x="2802" y="3772"/>
                  </a:lnTo>
                  <a:lnTo>
                    <a:pt x="3180" y="3610"/>
                  </a:lnTo>
                  <a:lnTo>
                    <a:pt x="3449" y="3341"/>
                  </a:lnTo>
                  <a:lnTo>
                    <a:pt x="3664" y="3072"/>
                  </a:lnTo>
                  <a:lnTo>
                    <a:pt x="3826" y="2802"/>
                  </a:lnTo>
                  <a:lnTo>
                    <a:pt x="3934" y="2479"/>
                  </a:lnTo>
                  <a:lnTo>
                    <a:pt x="3988" y="2156"/>
                  </a:lnTo>
                  <a:lnTo>
                    <a:pt x="3988" y="1886"/>
                  </a:lnTo>
                  <a:lnTo>
                    <a:pt x="3988" y="1563"/>
                  </a:lnTo>
                  <a:lnTo>
                    <a:pt x="3880" y="1240"/>
                  </a:lnTo>
                  <a:lnTo>
                    <a:pt x="3772" y="917"/>
                  </a:lnTo>
                  <a:lnTo>
                    <a:pt x="3611" y="647"/>
                  </a:lnTo>
                  <a:lnTo>
                    <a:pt x="3395" y="378"/>
                  </a:lnTo>
                  <a:lnTo>
                    <a:pt x="3072" y="162"/>
                  </a:lnTo>
                  <a:lnTo>
                    <a:pt x="27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72;p70">
              <a:extLst>
                <a:ext uri="{FF2B5EF4-FFF2-40B4-BE49-F238E27FC236}">
                  <a16:creationId xmlns:a16="http://schemas.microsoft.com/office/drawing/2014/main" id="{0B32B3F5-6C74-211E-458A-199E902B73C6}"/>
                </a:ext>
              </a:extLst>
            </p:cNvPr>
            <p:cNvSpPr/>
            <p:nvPr/>
          </p:nvSpPr>
          <p:spPr>
            <a:xfrm>
              <a:off x="3241600" y="1278950"/>
              <a:ext cx="99700" cy="98350"/>
            </a:xfrm>
            <a:custGeom>
              <a:avLst/>
              <a:gdLst/>
              <a:ahLst/>
              <a:cxnLst/>
              <a:rect l="l" t="t" r="r" b="b"/>
              <a:pathLst>
                <a:path w="3988" h="3934" fill="none" extrusionOk="0">
                  <a:moveTo>
                    <a:pt x="1994" y="3934"/>
                  </a:moveTo>
                  <a:lnTo>
                    <a:pt x="1994" y="3934"/>
                  </a:lnTo>
                  <a:lnTo>
                    <a:pt x="2425" y="3880"/>
                  </a:lnTo>
                  <a:lnTo>
                    <a:pt x="2802" y="3772"/>
                  </a:lnTo>
                  <a:lnTo>
                    <a:pt x="3180" y="3610"/>
                  </a:lnTo>
                  <a:lnTo>
                    <a:pt x="3449" y="3341"/>
                  </a:lnTo>
                  <a:lnTo>
                    <a:pt x="3664" y="3072"/>
                  </a:lnTo>
                  <a:lnTo>
                    <a:pt x="3826" y="2802"/>
                  </a:lnTo>
                  <a:lnTo>
                    <a:pt x="3934" y="2479"/>
                  </a:lnTo>
                  <a:lnTo>
                    <a:pt x="3988" y="2156"/>
                  </a:lnTo>
                  <a:lnTo>
                    <a:pt x="3988" y="2156"/>
                  </a:lnTo>
                  <a:lnTo>
                    <a:pt x="3988" y="1886"/>
                  </a:lnTo>
                  <a:lnTo>
                    <a:pt x="3988" y="1563"/>
                  </a:lnTo>
                  <a:lnTo>
                    <a:pt x="3880" y="1240"/>
                  </a:lnTo>
                  <a:lnTo>
                    <a:pt x="3772" y="917"/>
                  </a:lnTo>
                  <a:lnTo>
                    <a:pt x="3611" y="647"/>
                  </a:lnTo>
                  <a:lnTo>
                    <a:pt x="3395" y="378"/>
                  </a:lnTo>
                  <a:lnTo>
                    <a:pt x="3072" y="162"/>
                  </a:lnTo>
                  <a:lnTo>
                    <a:pt x="2749" y="1"/>
                  </a:lnTo>
                  <a:lnTo>
                    <a:pt x="2749" y="1"/>
                  </a:lnTo>
                  <a:lnTo>
                    <a:pt x="2587" y="593"/>
                  </a:lnTo>
                  <a:lnTo>
                    <a:pt x="2425" y="1024"/>
                  </a:lnTo>
                  <a:lnTo>
                    <a:pt x="2425" y="1024"/>
                  </a:lnTo>
                  <a:lnTo>
                    <a:pt x="2210" y="1348"/>
                  </a:lnTo>
                  <a:lnTo>
                    <a:pt x="1994" y="1563"/>
                  </a:lnTo>
                  <a:lnTo>
                    <a:pt x="1671" y="1671"/>
                  </a:lnTo>
                  <a:lnTo>
                    <a:pt x="1294" y="1725"/>
                  </a:lnTo>
                  <a:lnTo>
                    <a:pt x="1294" y="1725"/>
                  </a:lnTo>
                  <a:lnTo>
                    <a:pt x="1025" y="1671"/>
                  </a:lnTo>
                  <a:lnTo>
                    <a:pt x="755" y="1617"/>
                  </a:lnTo>
                  <a:lnTo>
                    <a:pt x="378" y="1401"/>
                  </a:lnTo>
                  <a:lnTo>
                    <a:pt x="378" y="1401"/>
                  </a:lnTo>
                  <a:lnTo>
                    <a:pt x="270" y="1348"/>
                  </a:lnTo>
                  <a:lnTo>
                    <a:pt x="270" y="1348"/>
                  </a:lnTo>
                  <a:lnTo>
                    <a:pt x="163" y="1509"/>
                  </a:lnTo>
                  <a:lnTo>
                    <a:pt x="55" y="1671"/>
                  </a:lnTo>
                  <a:lnTo>
                    <a:pt x="1" y="1994"/>
                  </a:lnTo>
                  <a:lnTo>
                    <a:pt x="1" y="2263"/>
                  </a:lnTo>
                  <a:lnTo>
                    <a:pt x="109" y="2533"/>
                  </a:lnTo>
                  <a:lnTo>
                    <a:pt x="109" y="2533"/>
                  </a:lnTo>
                  <a:lnTo>
                    <a:pt x="216" y="2748"/>
                  </a:lnTo>
                  <a:lnTo>
                    <a:pt x="324" y="3018"/>
                  </a:lnTo>
                  <a:lnTo>
                    <a:pt x="540" y="3287"/>
                  </a:lnTo>
                  <a:lnTo>
                    <a:pt x="755" y="3503"/>
                  </a:lnTo>
                  <a:lnTo>
                    <a:pt x="1025" y="3664"/>
                  </a:lnTo>
                  <a:lnTo>
                    <a:pt x="1348" y="3826"/>
                  </a:lnTo>
                  <a:lnTo>
                    <a:pt x="1671" y="3880"/>
                  </a:lnTo>
                  <a:lnTo>
                    <a:pt x="1994" y="3934"/>
                  </a:lnTo>
                  <a:lnTo>
                    <a:pt x="1994" y="393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73;p70">
              <a:extLst>
                <a:ext uri="{FF2B5EF4-FFF2-40B4-BE49-F238E27FC236}">
                  <a16:creationId xmlns:a16="http://schemas.microsoft.com/office/drawing/2014/main" id="{5BBACF11-81A7-6EAB-36FE-96997FB462C3}"/>
                </a:ext>
              </a:extLst>
            </p:cNvPr>
            <p:cNvSpPr/>
            <p:nvPr/>
          </p:nvSpPr>
          <p:spPr>
            <a:xfrm>
              <a:off x="3291450" y="137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74;p70">
              <a:extLst>
                <a:ext uri="{FF2B5EF4-FFF2-40B4-BE49-F238E27FC236}">
                  <a16:creationId xmlns:a16="http://schemas.microsoft.com/office/drawing/2014/main" id="{61A3F34B-3DF8-FDAB-79F1-C82D418C8851}"/>
                </a:ext>
              </a:extLst>
            </p:cNvPr>
            <p:cNvSpPr/>
            <p:nvPr/>
          </p:nvSpPr>
          <p:spPr>
            <a:xfrm>
              <a:off x="3112325" y="1146975"/>
              <a:ext cx="359625" cy="360975"/>
            </a:xfrm>
            <a:custGeom>
              <a:avLst/>
              <a:gdLst/>
              <a:ahLst/>
              <a:cxnLst/>
              <a:rect l="l" t="t" r="r" b="b"/>
              <a:pathLst>
                <a:path w="14385" h="14439" extrusionOk="0">
                  <a:moveTo>
                    <a:pt x="8027" y="4041"/>
                  </a:moveTo>
                  <a:lnTo>
                    <a:pt x="8620" y="4310"/>
                  </a:lnTo>
                  <a:lnTo>
                    <a:pt x="9159" y="4579"/>
                  </a:lnTo>
                  <a:lnTo>
                    <a:pt x="9590" y="5010"/>
                  </a:lnTo>
                  <a:lnTo>
                    <a:pt x="9913" y="5495"/>
                  </a:lnTo>
                  <a:lnTo>
                    <a:pt x="10182" y="5980"/>
                  </a:lnTo>
                  <a:lnTo>
                    <a:pt x="10290" y="6519"/>
                  </a:lnTo>
                  <a:lnTo>
                    <a:pt x="10398" y="7058"/>
                  </a:lnTo>
                  <a:lnTo>
                    <a:pt x="10344" y="7596"/>
                  </a:lnTo>
                  <a:lnTo>
                    <a:pt x="10236" y="8189"/>
                  </a:lnTo>
                  <a:lnTo>
                    <a:pt x="10021" y="8674"/>
                  </a:lnTo>
                  <a:lnTo>
                    <a:pt x="9751" y="9159"/>
                  </a:lnTo>
                  <a:lnTo>
                    <a:pt x="9374" y="9536"/>
                  </a:lnTo>
                  <a:lnTo>
                    <a:pt x="8889" y="9913"/>
                  </a:lnTo>
                  <a:lnTo>
                    <a:pt x="8351" y="10182"/>
                  </a:lnTo>
                  <a:lnTo>
                    <a:pt x="7812" y="10344"/>
                  </a:lnTo>
                  <a:lnTo>
                    <a:pt x="7165" y="10398"/>
                  </a:lnTo>
                  <a:lnTo>
                    <a:pt x="6627" y="10344"/>
                  </a:lnTo>
                  <a:lnTo>
                    <a:pt x="6142" y="10236"/>
                  </a:lnTo>
                  <a:lnTo>
                    <a:pt x="5657" y="10021"/>
                  </a:lnTo>
                  <a:lnTo>
                    <a:pt x="5226" y="9697"/>
                  </a:lnTo>
                  <a:lnTo>
                    <a:pt x="4849" y="9374"/>
                  </a:lnTo>
                  <a:lnTo>
                    <a:pt x="4525" y="8997"/>
                  </a:lnTo>
                  <a:lnTo>
                    <a:pt x="4310" y="8620"/>
                  </a:lnTo>
                  <a:lnTo>
                    <a:pt x="4095" y="8189"/>
                  </a:lnTo>
                  <a:lnTo>
                    <a:pt x="4041" y="7758"/>
                  </a:lnTo>
                  <a:lnTo>
                    <a:pt x="3987" y="7381"/>
                  </a:lnTo>
                  <a:lnTo>
                    <a:pt x="3987" y="7058"/>
                  </a:lnTo>
                  <a:lnTo>
                    <a:pt x="4041" y="6680"/>
                  </a:lnTo>
                  <a:lnTo>
                    <a:pt x="4202" y="6357"/>
                  </a:lnTo>
                  <a:lnTo>
                    <a:pt x="4364" y="6088"/>
                  </a:lnTo>
                  <a:lnTo>
                    <a:pt x="4579" y="5818"/>
                  </a:lnTo>
                  <a:lnTo>
                    <a:pt x="4849" y="5549"/>
                  </a:lnTo>
                  <a:lnTo>
                    <a:pt x="5064" y="5441"/>
                  </a:lnTo>
                  <a:lnTo>
                    <a:pt x="5226" y="5387"/>
                  </a:lnTo>
                  <a:lnTo>
                    <a:pt x="5549" y="5387"/>
                  </a:lnTo>
                  <a:lnTo>
                    <a:pt x="5872" y="5495"/>
                  </a:lnTo>
                  <a:lnTo>
                    <a:pt x="6088" y="5657"/>
                  </a:lnTo>
                  <a:lnTo>
                    <a:pt x="6303" y="5765"/>
                  </a:lnTo>
                  <a:lnTo>
                    <a:pt x="6465" y="5818"/>
                  </a:lnTo>
                  <a:lnTo>
                    <a:pt x="6519" y="5765"/>
                  </a:lnTo>
                  <a:lnTo>
                    <a:pt x="6627" y="5603"/>
                  </a:lnTo>
                  <a:lnTo>
                    <a:pt x="6680" y="5387"/>
                  </a:lnTo>
                  <a:lnTo>
                    <a:pt x="6734" y="4956"/>
                  </a:lnTo>
                  <a:lnTo>
                    <a:pt x="6788" y="4741"/>
                  </a:lnTo>
                  <a:lnTo>
                    <a:pt x="6842" y="4525"/>
                  </a:lnTo>
                  <a:lnTo>
                    <a:pt x="7004" y="4364"/>
                  </a:lnTo>
                  <a:lnTo>
                    <a:pt x="7165" y="4202"/>
                  </a:lnTo>
                  <a:lnTo>
                    <a:pt x="7381" y="4094"/>
                  </a:lnTo>
                  <a:lnTo>
                    <a:pt x="7596" y="4041"/>
                  </a:lnTo>
                  <a:close/>
                  <a:moveTo>
                    <a:pt x="7165" y="0"/>
                  </a:moveTo>
                  <a:lnTo>
                    <a:pt x="6465" y="54"/>
                  </a:lnTo>
                  <a:lnTo>
                    <a:pt x="5711" y="162"/>
                  </a:lnTo>
                  <a:lnTo>
                    <a:pt x="5010" y="323"/>
                  </a:lnTo>
                  <a:lnTo>
                    <a:pt x="4364" y="593"/>
                  </a:lnTo>
                  <a:lnTo>
                    <a:pt x="3771" y="916"/>
                  </a:lnTo>
                  <a:lnTo>
                    <a:pt x="3179" y="1239"/>
                  </a:lnTo>
                  <a:lnTo>
                    <a:pt x="2586" y="1670"/>
                  </a:lnTo>
                  <a:lnTo>
                    <a:pt x="2101" y="2155"/>
                  </a:lnTo>
                  <a:lnTo>
                    <a:pt x="1616" y="2640"/>
                  </a:lnTo>
                  <a:lnTo>
                    <a:pt x="1185" y="3179"/>
                  </a:lnTo>
                  <a:lnTo>
                    <a:pt x="862" y="3771"/>
                  </a:lnTo>
                  <a:lnTo>
                    <a:pt x="539" y="4418"/>
                  </a:lnTo>
                  <a:lnTo>
                    <a:pt x="323" y="5064"/>
                  </a:lnTo>
                  <a:lnTo>
                    <a:pt x="108" y="5765"/>
                  </a:lnTo>
                  <a:lnTo>
                    <a:pt x="0" y="6465"/>
                  </a:lnTo>
                  <a:lnTo>
                    <a:pt x="0" y="7219"/>
                  </a:lnTo>
                  <a:lnTo>
                    <a:pt x="0" y="7973"/>
                  </a:lnTo>
                  <a:lnTo>
                    <a:pt x="108" y="8674"/>
                  </a:lnTo>
                  <a:lnTo>
                    <a:pt x="323" y="9374"/>
                  </a:lnTo>
                  <a:lnTo>
                    <a:pt x="539" y="10021"/>
                  </a:lnTo>
                  <a:lnTo>
                    <a:pt x="862" y="10667"/>
                  </a:lnTo>
                  <a:lnTo>
                    <a:pt x="1185" y="11260"/>
                  </a:lnTo>
                  <a:lnTo>
                    <a:pt x="1616" y="11798"/>
                  </a:lnTo>
                  <a:lnTo>
                    <a:pt x="2101" y="12283"/>
                  </a:lnTo>
                  <a:lnTo>
                    <a:pt x="2586" y="12768"/>
                  </a:lnTo>
                  <a:lnTo>
                    <a:pt x="3179" y="13199"/>
                  </a:lnTo>
                  <a:lnTo>
                    <a:pt x="3771" y="13522"/>
                  </a:lnTo>
                  <a:lnTo>
                    <a:pt x="4364" y="13846"/>
                  </a:lnTo>
                  <a:lnTo>
                    <a:pt x="5010" y="14115"/>
                  </a:lnTo>
                  <a:lnTo>
                    <a:pt x="5711" y="14277"/>
                  </a:lnTo>
                  <a:lnTo>
                    <a:pt x="6465" y="14384"/>
                  </a:lnTo>
                  <a:lnTo>
                    <a:pt x="7165" y="14438"/>
                  </a:lnTo>
                  <a:lnTo>
                    <a:pt x="7920" y="14384"/>
                  </a:lnTo>
                  <a:lnTo>
                    <a:pt x="8620" y="14277"/>
                  </a:lnTo>
                  <a:lnTo>
                    <a:pt x="9320" y="14115"/>
                  </a:lnTo>
                  <a:lnTo>
                    <a:pt x="9967" y="13846"/>
                  </a:lnTo>
                  <a:lnTo>
                    <a:pt x="10613" y="13522"/>
                  </a:lnTo>
                  <a:lnTo>
                    <a:pt x="11206" y="13199"/>
                  </a:lnTo>
                  <a:lnTo>
                    <a:pt x="11745" y="12768"/>
                  </a:lnTo>
                  <a:lnTo>
                    <a:pt x="12283" y="12283"/>
                  </a:lnTo>
                  <a:lnTo>
                    <a:pt x="12714" y="11798"/>
                  </a:lnTo>
                  <a:lnTo>
                    <a:pt x="13145" y="11260"/>
                  </a:lnTo>
                  <a:lnTo>
                    <a:pt x="13523" y="10667"/>
                  </a:lnTo>
                  <a:lnTo>
                    <a:pt x="13792" y="10021"/>
                  </a:lnTo>
                  <a:lnTo>
                    <a:pt x="14061" y="9374"/>
                  </a:lnTo>
                  <a:lnTo>
                    <a:pt x="14223" y="8674"/>
                  </a:lnTo>
                  <a:lnTo>
                    <a:pt x="14331" y="7973"/>
                  </a:lnTo>
                  <a:lnTo>
                    <a:pt x="14385" y="7219"/>
                  </a:lnTo>
                  <a:lnTo>
                    <a:pt x="14331" y="6465"/>
                  </a:lnTo>
                  <a:lnTo>
                    <a:pt x="14223" y="5765"/>
                  </a:lnTo>
                  <a:lnTo>
                    <a:pt x="14061" y="5064"/>
                  </a:lnTo>
                  <a:lnTo>
                    <a:pt x="13792" y="4418"/>
                  </a:lnTo>
                  <a:lnTo>
                    <a:pt x="13523" y="3771"/>
                  </a:lnTo>
                  <a:lnTo>
                    <a:pt x="13145" y="3179"/>
                  </a:lnTo>
                  <a:lnTo>
                    <a:pt x="12714" y="2640"/>
                  </a:lnTo>
                  <a:lnTo>
                    <a:pt x="12283" y="2155"/>
                  </a:lnTo>
                  <a:lnTo>
                    <a:pt x="11745" y="1670"/>
                  </a:lnTo>
                  <a:lnTo>
                    <a:pt x="11206" y="1239"/>
                  </a:lnTo>
                  <a:lnTo>
                    <a:pt x="10613" y="916"/>
                  </a:lnTo>
                  <a:lnTo>
                    <a:pt x="9967" y="593"/>
                  </a:lnTo>
                  <a:lnTo>
                    <a:pt x="9320" y="323"/>
                  </a:lnTo>
                  <a:lnTo>
                    <a:pt x="8620" y="162"/>
                  </a:lnTo>
                  <a:lnTo>
                    <a:pt x="7920" y="54"/>
                  </a:lnTo>
                  <a:lnTo>
                    <a:pt x="71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75;p70">
              <a:extLst>
                <a:ext uri="{FF2B5EF4-FFF2-40B4-BE49-F238E27FC236}">
                  <a16:creationId xmlns:a16="http://schemas.microsoft.com/office/drawing/2014/main" id="{C1F4D77C-CB85-43F7-2A1C-CC2CF72DBFE4}"/>
                </a:ext>
              </a:extLst>
            </p:cNvPr>
            <p:cNvSpPr/>
            <p:nvPr/>
          </p:nvSpPr>
          <p:spPr>
            <a:xfrm>
              <a:off x="3112325" y="1146975"/>
              <a:ext cx="359625" cy="360975"/>
            </a:xfrm>
            <a:custGeom>
              <a:avLst/>
              <a:gdLst/>
              <a:ahLst/>
              <a:cxnLst/>
              <a:rect l="l" t="t" r="r" b="b"/>
              <a:pathLst>
                <a:path w="14385" h="14439" fill="none" extrusionOk="0">
                  <a:moveTo>
                    <a:pt x="7165" y="14438"/>
                  </a:moveTo>
                  <a:lnTo>
                    <a:pt x="7165" y="14438"/>
                  </a:lnTo>
                  <a:lnTo>
                    <a:pt x="7920" y="14384"/>
                  </a:lnTo>
                  <a:lnTo>
                    <a:pt x="8620" y="14277"/>
                  </a:lnTo>
                  <a:lnTo>
                    <a:pt x="9320" y="14115"/>
                  </a:lnTo>
                  <a:lnTo>
                    <a:pt x="9967" y="13846"/>
                  </a:lnTo>
                  <a:lnTo>
                    <a:pt x="10613" y="13522"/>
                  </a:lnTo>
                  <a:lnTo>
                    <a:pt x="11206" y="13199"/>
                  </a:lnTo>
                  <a:lnTo>
                    <a:pt x="11745" y="12768"/>
                  </a:lnTo>
                  <a:lnTo>
                    <a:pt x="12283" y="12283"/>
                  </a:lnTo>
                  <a:lnTo>
                    <a:pt x="12714" y="11798"/>
                  </a:lnTo>
                  <a:lnTo>
                    <a:pt x="13145" y="11260"/>
                  </a:lnTo>
                  <a:lnTo>
                    <a:pt x="13523" y="10667"/>
                  </a:lnTo>
                  <a:lnTo>
                    <a:pt x="13792" y="10021"/>
                  </a:lnTo>
                  <a:lnTo>
                    <a:pt x="14061" y="9374"/>
                  </a:lnTo>
                  <a:lnTo>
                    <a:pt x="14223" y="8674"/>
                  </a:lnTo>
                  <a:lnTo>
                    <a:pt x="14331" y="7973"/>
                  </a:lnTo>
                  <a:lnTo>
                    <a:pt x="14385" y="7219"/>
                  </a:lnTo>
                  <a:lnTo>
                    <a:pt x="14385" y="7219"/>
                  </a:lnTo>
                  <a:lnTo>
                    <a:pt x="14331" y="6465"/>
                  </a:lnTo>
                  <a:lnTo>
                    <a:pt x="14223" y="5765"/>
                  </a:lnTo>
                  <a:lnTo>
                    <a:pt x="14061" y="5064"/>
                  </a:lnTo>
                  <a:lnTo>
                    <a:pt x="13792" y="4418"/>
                  </a:lnTo>
                  <a:lnTo>
                    <a:pt x="13523" y="3771"/>
                  </a:lnTo>
                  <a:lnTo>
                    <a:pt x="13145" y="3179"/>
                  </a:lnTo>
                  <a:lnTo>
                    <a:pt x="12714" y="2640"/>
                  </a:lnTo>
                  <a:lnTo>
                    <a:pt x="12283" y="2155"/>
                  </a:lnTo>
                  <a:lnTo>
                    <a:pt x="11745" y="1670"/>
                  </a:lnTo>
                  <a:lnTo>
                    <a:pt x="11206" y="1239"/>
                  </a:lnTo>
                  <a:lnTo>
                    <a:pt x="10613" y="916"/>
                  </a:lnTo>
                  <a:lnTo>
                    <a:pt x="9967" y="593"/>
                  </a:lnTo>
                  <a:lnTo>
                    <a:pt x="9320" y="323"/>
                  </a:lnTo>
                  <a:lnTo>
                    <a:pt x="8620" y="162"/>
                  </a:lnTo>
                  <a:lnTo>
                    <a:pt x="7920" y="54"/>
                  </a:lnTo>
                  <a:lnTo>
                    <a:pt x="7165" y="0"/>
                  </a:lnTo>
                  <a:lnTo>
                    <a:pt x="7165" y="0"/>
                  </a:lnTo>
                  <a:lnTo>
                    <a:pt x="6465" y="54"/>
                  </a:lnTo>
                  <a:lnTo>
                    <a:pt x="5711" y="162"/>
                  </a:lnTo>
                  <a:lnTo>
                    <a:pt x="5010" y="323"/>
                  </a:lnTo>
                  <a:lnTo>
                    <a:pt x="4364" y="593"/>
                  </a:lnTo>
                  <a:lnTo>
                    <a:pt x="3771" y="916"/>
                  </a:lnTo>
                  <a:lnTo>
                    <a:pt x="3179" y="1239"/>
                  </a:lnTo>
                  <a:lnTo>
                    <a:pt x="2586" y="1670"/>
                  </a:lnTo>
                  <a:lnTo>
                    <a:pt x="2101" y="2155"/>
                  </a:lnTo>
                  <a:lnTo>
                    <a:pt x="1616" y="2640"/>
                  </a:lnTo>
                  <a:lnTo>
                    <a:pt x="1185" y="3179"/>
                  </a:lnTo>
                  <a:lnTo>
                    <a:pt x="862" y="3771"/>
                  </a:lnTo>
                  <a:lnTo>
                    <a:pt x="539" y="4418"/>
                  </a:lnTo>
                  <a:lnTo>
                    <a:pt x="323" y="5064"/>
                  </a:lnTo>
                  <a:lnTo>
                    <a:pt x="108" y="5765"/>
                  </a:lnTo>
                  <a:lnTo>
                    <a:pt x="0" y="6465"/>
                  </a:lnTo>
                  <a:lnTo>
                    <a:pt x="0" y="7219"/>
                  </a:lnTo>
                  <a:lnTo>
                    <a:pt x="0" y="7219"/>
                  </a:lnTo>
                  <a:lnTo>
                    <a:pt x="0" y="7973"/>
                  </a:lnTo>
                  <a:lnTo>
                    <a:pt x="108" y="8674"/>
                  </a:lnTo>
                  <a:lnTo>
                    <a:pt x="323" y="9374"/>
                  </a:lnTo>
                  <a:lnTo>
                    <a:pt x="539" y="10021"/>
                  </a:lnTo>
                  <a:lnTo>
                    <a:pt x="862" y="10667"/>
                  </a:lnTo>
                  <a:lnTo>
                    <a:pt x="1185" y="11260"/>
                  </a:lnTo>
                  <a:lnTo>
                    <a:pt x="1616" y="11798"/>
                  </a:lnTo>
                  <a:lnTo>
                    <a:pt x="2101" y="12283"/>
                  </a:lnTo>
                  <a:lnTo>
                    <a:pt x="2586" y="12768"/>
                  </a:lnTo>
                  <a:lnTo>
                    <a:pt x="3179" y="13199"/>
                  </a:lnTo>
                  <a:lnTo>
                    <a:pt x="3771" y="13522"/>
                  </a:lnTo>
                  <a:lnTo>
                    <a:pt x="4364" y="13846"/>
                  </a:lnTo>
                  <a:lnTo>
                    <a:pt x="5010" y="14115"/>
                  </a:lnTo>
                  <a:lnTo>
                    <a:pt x="5711" y="14277"/>
                  </a:lnTo>
                  <a:lnTo>
                    <a:pt x="6465" y="14384"/>
                  </a:lnTo>
                  <a:lnTo>
                    <a:pt x="7165" y="14438"/>
                  </a:lnTo>
                  <a:lnTo>
                    <a:pt x="7165" y="14438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76;p70">
              <a:extLst>
                <a:ext uri="{FF2B5EF4-FFF2-40B4-BE49-F238E27FC236}">
                  <a16:creationId xmlns:a16="http://schemas.microsoft.com/office/drawing/2014/main" id="{29F29AA6-3A52-E81F-E294-E276EF5DBE1E}"/>
                </a:ext>
              </a:extLst>
            </p:cNvPr>
            <p:cNvSpPr/>
            <p:nvPr/>
          </p:nvSpPr>
          <p:spPr>
            <a:xfrm>
              <a:off x="3211975" y="1247975"/>
              <a:ext cx="160300" cy="158950"/>
            </a:xfrm>
            <a:custGeom>
              <a:avLst/>
              <a:gdLst/>
              <a:ahLst/>
              <a:cxnLst/>
              <a:rect l="l" t="t" r="r" b="b"/>
              <a:pathLst>
                <a:path w="6412" h="6358" fill="none" extrusionOk="0">
                  <a:moveTo>
                    <a:pt x="863" y="1509"/>
                  </a:moveTo>
                  <a:lnTo>
                    <a:pt x="863" y="1509"/>
                  </a:lnTo>
                  <a:lnTo>
                    <a:pt x="1078" y="1401"/>
                  </a:lnTo>
                  <a:lnTo>
                    <a:pt x="1240" y="1347"/>
                  </a:lnTo>
                  <a:lnTo>
                    <a:pt x="1401" y="1347"/>
                  </a:lnTo>
                  <a:lnTo>
                    <a:pt x="1563" y="1347"/>
                  </a:lnTo>
                  <a:lnTo>
                    <a:pt x="1886" y="1455"/>
                  </a:lnTo>
                  <a:lnTo>
                    <a:pt x="2102" y="1617"/>
                  </a:lnTo>
                  <a:lnTo>
                    <a:pt x="2102" y="1617"/>
                  </a:lnTo>
                  <a:lnTo>
                    <a:pt x="2317" y="1725"/>
                  </a:lnTo>
                  <a:lnTo>
                    <a:pt x="2479" y="1778"/>
                  </a:lnTo>
                  <a:lnTo>
                    <a:pt x="2479" y="1778"/>
                  </a:lnTo>
                  <a:lnTo>
                    <a:pt x="2533" y="1725"/>
                  </a:lnTo>
                  <a:lnTo>
                    <a:pt x="2533" y="1725"/>
                  </a:lnTo>
                  <a:lnTo>
                    <a:pt x="2641" y="1563"/>
                  </a:lnTo>
                  <a:lnTo>
                    <a:pt x="2694" y="1347"/>
                  </a:lnTo>
                  <a:lnTo>
                    <a:pt x="2748" y="916"/>
                  </a:lnTo>
                  <a:lnTo>
                    <a:pt x="2748" y="916"/>
                  </a:lnTo>
                  <a:lnTo>
                    <a:pt x="2802" y="701"/>
                  </a:lnTo>
                  <a:lnTo>
                    <a:pt x="2856" y="485"/>
                  </a:lnTo>
                  <a:lnTo>
                    <a:pt x="3018" y="324"/>
                  </a:lnTo>
                  <a:lnTo>
                    <a:pt x="3179" y="162"/>
                  </a:lnTo>
                  <a:lnTo>
                    <a:pt x="3179" y="162"/>
                  </a:lnTo>
                  <a:lnTo>
                    <a:pt x="3395" y="54"/>
                  </a:lnTo>
                  <a:lnTo>
                    <a:pt x="3610" y="1"/>
                  </a:lnTo>
                  <a:lnTo>
                    <a:pt x="3826" y="1"/>
                  </a:lnTo>
                  <a:lnTo>
                    <a:pt x="4041" y="1"/>
                  </a:lnTo>
                  <a:lnTo>
                    <a:pt x="4041" y="1"/>
                  </a:lnTo>
                  <a:lnTo>
                    <a:pt x="4634" y="270"/>
                  </a:lnTo>
                  <a:lnTo>
                    <a:pt x="5173" y="539"/>
                  </a:lnTo>
                  <a:lnTo>
                    <a:pt x="5604" y="970"/>
                  </a:lnTo>
                  <a:lnTo>
                    <a:pt x="5927" y="1455"/>
                  </a:lnTo>
                  <a:lnTo>
                    <a:pt x="5927" y="1455"/>
                  </a:lnTo>
                  <a:lnTo>
                    <a:pt x="6196" y="1940"/>
                  </a:lnTo>
                  <a:lnTo>
                    <a:pt x="6304" y="2479"/>
                  </a:lnTo>
                  <a:lnTo>
                    <a:pt x="6412" y="3018"/>
                  </a:lnTo>
                  <a:lnTo>
                    <a:pt x="6358" y="3556"/>
                  </a:lnTo>
                  <a:lnTo>
                    <a:pt x="6358" y="3556"/>
                  </a:lnTo>
                  <a:lnTo>
                    <a:pt x="6250" y="4149"/>
                  </a:lnTo>
                  <a:lnTo>
                    <a:pt x="6035" y="4634"/>
                  </a:lnTo>
                  <a:lnTo>
                    <a:pt x="5765" y="5119"/>
                  </a:lnTo>
                  <a:lnTo>
                    <a:pt x="5388" y="5496"/>
                  </a:lnTo>
                  <a:lnTo>
                    <a:pt x="5388" y="5496"/>
                  </a:lnTo>
                  <a:lnTo>
                    <a:pt x="4903" y="5873"/>
                  </a:lnTo>
                  <a:lnTo>
                    <a:pt x="4365" y="6142"/>
                  </a:lnTo>
                  <a:lnTo>
                    <a:pt x="3826" y="6304"/>
                  </a:lnTo>
                  <a:lnTo>
                    <a:pt x="3179" y="6358"/>
                  </a:lnTo>
                  <a:lnTo>
                    <a:pt x="3179" y="6358"/>
                  </a:lnTo>
                  <a:lnTo>
                    <a:pt x="2641" y="6304"/>
                  </a:lnTo>
                  <a:lnTo>
                    <a:pt x="2156" y="6196"/>
                  </a:lnTo>
                  <a:lnTo>
                    <a:pt x="1671" y="5981"/>
                  </a:lnTo>
                  <a:lnTo>
                    <a:pt x="1240" y="5657"/>
                  </a:lnTo>
                  <a:lnTo>
                    <a:pt x="1240" y="5657"/>
                  </a:lnTo>
                  <a:lnTo>
                    <a:pt x="863" y="5334"/>
                  </a:lnTo>
                  <a:lnTo>
                    <a:pt x="539" y="4957"/>
                  </a:lnTo>
                  <a:lnTo>
                    <a:pt x="324" y="4580"/>
                  </a:lnTo>
                  <a:lnTo>
                    <a:pt x="109" y="4149"/>
                  </a:lnTo>
                  <a:lnTo>
                    <a:pt x="109" y="4149"/>
                  </a:lnTo>
                  <a:lnTo>
                    <a:pt x="55" y="3718"/>
                  </a:lnTo>
                  <a:lnTo>
                    <a:pt x="1" y="3341"/>
                  </a:lnTo>
                  <a:lnTo>
                    <a:pt x="1" y="3018"/>
                  </a:lnTo>
                  <a:lnTo>
                    <a:pt x="55" y="2640"/>
                  </a:lnTo>
                  <a:lnTo>
                    <a:pt x="216" y="2317"/>
                  </a:lnTo>
                  <a:lnTo>
                    <a:pt x="378" y="2048"/>
                  </a:lnTo>
                  <a:lnTo>
                    <a:pt x="593" y="1778"/>
                  </a:lnTo>
                  <a:lnTo>
                    <a:pt x="863" y="1509"/>
                  </a:lnTo>
                  <a:lnTo>
                    <a:pt x="863" y="150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77;p70">
              <a:extLst>
                <a:ext uri="{FF2B5EF4-FFF2-40B4-BE49-F238E27FC236}">
                  <a16:creationId xmlns:a16="http://schemas.microsoft.com/office/drawing/2014/main" id="{A7BB1172-6390-2B18-D279-F908045C6EAE}"/>
                </a:ext>
              </a:extLst>
            </p:cNvPr>
            <p:cNvSpPr/>
            <p:nvPr/>
          </p:nvSpPr>
          <p:spPr>
            <a:xfrm>
              <a:off x="3233525" y="1285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78;p70">
              <a:extLst>
                <a:ext uri="{FF2B5EF4-FFF2-40B4-BE49-F238E27FC236}">
                  <a16:creationId xmlns:a16="http://schemas.microsoft.com/office/drawing/2014/main" id="{A1037400-BA84-D980-A518-F52CF72F4434}"/>
                </a:ext>
              </a:extLst>
            </p:cNvPr>
            <p:cNvSpPr/>
            <p:nvPr/>
          </p:nvSpPr>
          <p:spPr>
            <a:xfrm>
              <a:off x="3151375" y="1483675"/>
              <a:ext cx="280175" cy="175125"/>
            </a:xfrm>
            <a:custGeom>
              <a:avLst/>
              <a:gdLst/>
              <a:ahLst/>
              <a:cxnLst/>
              <a:rect l="l" t="t" r="r" b="b"/>
              <a:pathLst>
                <a:path w="11207" h="7005" extrusionOk="0">
                  <a:moveTo>
                    <a:pt x="3017" y="4634"/>
                  </a:moveTo>
                  <a:lnTo>
                    <a:pt x="3233" y="4688"/>
                  </a:lnTo>
                  <a:lnTo>
                    <a:pt x="3448" y="4795"/>
                  </a:lnTo>
                  <a:lnTo>
                    <a:pt x="3556" y="5011"/>
                  </a:lnTo>
                  <a:lnTo>
                    <a:pt x="3610" y="5226"/>
                  </a:lnTo>
                  <a:lnTo>
                    <a:pt x="3556" y="5442"/>
                  </a:lnTo>
                  <a:lnTo>
                    <a:pt x="3448" y="5657"/>
                  </a:lnTo>
                  <a:lnTo>
                    <a:pt x="3233" y="5765"/>
                  </a:lnTo>
                  <a:lnTo>
                    <a:pt x="3017" y="5819"/>
                  </a:lnTo>
                  <a:lnTo>
                    <a:pt x="2802" y="5765"/>
                  </a:lnTo>
                  <a:lnTo>
                    <a:pt x="2586" y="5657"/>
                  </a:lnTo>
                  <a:lnTo>
                    <a:pt x="2479" y="5442"/>
                  </a:lnTo>
                  <a:lnTo>
                    <a:pt x="2425" y="5226"/>
                  </a:lnTo>
                  <a:lnTo>
                    <a:pt x="2479" y="5011"/>
                  </a:lnTo>
                  <a:lnTo>
                    <a:pt x="2586" y="4795"/>
                  </a:lnTo>
                  <a:lnTo>
                    <a:pt x="2802" y="4688"/>
                  </a:lnTo>
                  <a:lnTo>
                    <a:pt x="3017" y="4634"/>
                  </a:lnTo>
                  <a:close/>
                  <a:moveTo>
                    <a:pt x="8189" y="4634"/>
                  </a:moveTo>
                  <a:lnTo>
                    <a:pt x="8459" y="4688"/>
                  </a:lnTo>
                  <a:lnTo>
                    <a:pt x="8620" y="4795"/>
                  </a:lnTo>
                  <a:lnTo>
                    <a:pt x="8782" y="5011"/>
                  </a:lnTo>
                  <a:lnTo>
                    <a:pt x="8836" y="5226"/>
                  </a:lnTo>
                  <a:lnTo>
                    <a:pt x="8782" y="5442"/>
                  </a:lnTo>
                  <a:lnTo>
                    <a:pt x="8620" y="5657"/>
                  </a:lnTo>
                  <a:lnTo>
                    <a:pt x="8459" y="5765"/>
                  </a:lnTo>
                  <a:lnTo>
                    <a:pt x="8189" y="5819"/>
                  </a:lnTo>
                  <a:lnTo>
                    <a:pt x="7974" y="5765"/>
                  </a:lnTo>
                  <a:lnTo>
                    <a:pt x="7812" y="5657"/>
                  </a:lnTo>
                  <a:lnTo>
                    <a:pt x="7651" y="5442"/>
                  </a:lnTo>
                  <a:lnTo>
                    <a:pt x="7597" y="5226"/>
                  </a:lnTo>
                  <a:lnTo>
                    <a:pt x="7651" y="5011"/>
                  </a:lnTo>
                  <a:lnTo>
                    <a:pt x="7812" y="4795"/>
                  </a:lnTo>
                  <a:lnTo>
                    <a:pt x="7974" y="4688"/>
                  </a:lnTo>
                  <a:lnTo>
                    <a:pt x="8189" y="4634"/>
                  </a:lnTo>
                  <a:close/>
                  <a:moveTo>
                    <a:pt x="0" y="1"/>
                  </a:moveTo>
                  <a:lnTo>
                    <a:pt x="0" y="5226"/>
                  </a:lnTo>
                  <a:lnTo>
                    <a:pt x="54" y="5604"/>
                  </a:lnTo>
                  <a:lnTo>
                    <a:pt x="162" y="5927"/>
                  </a:lnTo>
                  <a:lnTo>
                    <a:pt x="324" y="6250"/>
                  </a:lnTo>
                  <a:lnTo>
                    <a:pt x="485" y="6519"/>
                  </a:lnTo>
                  <a:lnTo>
                    <a:pt x="755" y="6735"/>
                  </a:lnTo>
                  <a:lnTo>
                    <a:pt x="1024" y="6897"/>
                  </a:lnTo>
                  <a:lnTo>
                    <a:pt x="1347" y="7004"/>
                  </a:lnTo>
                  <a:lnTo>
                    <a:pt x="9859" y="7004"/>
                  </a:lnTo>
                  <a:lnTo>
                    <a:pt x="10183" y="6897"/>
                  </a:lnTo>
                  <a:lnTo>
                    <a:pt x="10452" y="6735"/>
                  </a:lnTo>
                  <a:lnTo>
                    <a:pt x="10721" y="6519"/>
                  </a:lnTo>
                  <a:lnTo>
                    <a:pt x="10937" y="6250"/>
                  </a:lnTo>
                  <a:lnTo>
                    <a:pt x="11099" y="5927"/>
                  </a:lnTo>
                  <a:lnTo>
                    <a:pt x="11152" y="5604"/>
                  </a:lnTo>
                  <a:lnTo>
                    <a:pt x="11206" y="5226"/>
                  </a:lnTo>
                  <a:lnTo>
                    <a:pt x="11206" y="1"/>
                  </a:lnTo>
                  <a:lnTo>
                    <a:pt x="10614" y="485"/>
                  </a:lnTo>
                  <a:lnTo>
                    <a:pt x="10021" y="916"/>
                  </a:lnTo>
                  <a:lnTo>
                    <a:pt x="9375" y="1240"/>
                  </a:lnTo>
                  <a:lnTo>
                    <a:pt x="8674" y="1563"/>
                  </a:lnTo>
                  <a:lnTo>
                    <a:pt x="7920" y="1832"/>
                  </a:lnTo>
                  <a:lnTo>
                    <a:pt x="7166" y="1994"/>
                  </a:lnTo>
                  <a:lnTo>
                    <a:pt x="6411" y="2102"/>
                  </a:lnTo>
                  <a:lnTo>
                    <a:pt x="5603" y="2156"/>
                  </a:lnTo>
                  <a:lnTo>
                    <a:pt x="4795" y="2102"/>
                  </a:lnTo>
                  <a:lnTo>
                    <a:pt x="4041" y="1994"/>
                  </a:lnTo>
                  <a:lnTo>
                    <a:pt x="3287" y="1832"/>
                  </a:lnTo>
                  <a:lnTo>
                    <a:pt x="2586" y="1563"/>
                  </a:lnTo>
                  <a:lnTo>
                    <a:pt x="1886" y="1240"/>
                  </a:lnTo>
                  <a:lnTo>
                    <a:pt x="1240" y="916"/>
                  </a:lnTo>
                  <a:lnTo>
                    <a:pt x="593" y="48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79;p70">
              <a:extLst>
                <a:ext uri="{FF2B5EF4-FFF2-40B4-BE49-F238E27FC236}">
                  <a16:creationId xmlns:a16="http://schemas.microsoft.com/office/drawing/2014/main" id="{7E6F47AA-E240-3A69-9F86-58FDEE21FC27}"/>
                </a:ext>
              </a:extLst>
            </p:cNvPr>
            <p:cNvSpPr/>
            <p:nvPr/>
          </p:nvSpPr>
          <p:spPr>
            <a:xfrm>
              <a:off x="3151375" y="1483675"/>
              <a:ext cx="280175" cy="175125"/>
            </a:xfrm>
            <a:custGeom>
              <a:avLst/>
              <a:gdLst/>
              <a:ahLst/>
              <a:cxnLst/>
              <a:rect l="l" t="t" r="r" b="b"/>
              <a:pathLst>
                <a:path w="11207" h="7005" fill="none" extrusionOk="0">
                  <a:moveTo>
                    <a:pt x="0" y="1"/>
                  </a:moveTo>
                  <a:lnTo>
                    <a:pt x="0" y="5226"/>
                  </a:lnTo>
                  <a:lnTo>
                    <a:pt x="0" y="5226"/>
                  </a:lnTo>
                  <a:lnTo>
                    <a:pt x="54" y="5604"/>
                  </a:lnTo>
                  <a:lnTo>
                    <a:pt x="162" y="5927"/>
                  </a:lnTo>
                  <a:lnTo>
                    <a:pt x="324" y="6250"/>
                  </a:lnTo>
                  <a:lnTo>
                    <a:pt x="485" y="6519"/>
                  </a:lnTo>
                  <a:lnTo>
                    <a:pt x="755" y="6735"/>
                  </a:lnTo>
                  <a:lnTo>
                    <a:pt x="1024" y="6897"/>
                  </a:lnTo>
                  <a:lnTo>
                    <a:pt x="1347" y="7004"/>
                  </a:lnTo>
                  <a:lnTo>
                    <a:pt x="1724" y="7004"/>
                  </a:lnTo>
                  <a:lnTo>
                    <a:pt x="9536" y="7004"/>
                  </a:lnTo>
                  <a:lnTo>
                    <a:pt x="9536" y="7004"/>
                  </a:lnTo>
                  <a:lnTo>
                    <a:pt x="9859" y="7004"/>
                  </a:lnTo>
                  <a:lnTo>
                    <a:pt x="10183" y="6897"/>
                  </a:lnTo>
                  <a:lnTo>
                    <a:pt x="10452" y="6735"/>
                  </a:lnTo>
                  <a:lnTo>
                    <a:pt x="10721" y="6519"/>
                  </a:lnTo>
                  <a:lnTo>
                    <a:pt x="10937" y="6250"/>
                  </a:lnTo>
                  <a:lnTo>
                    <a:pt x="11099" y="5927"/>
                  </a:lnTo>
                  <a:lnTo>
                    <a:pt x="11152" y="5604"/>
                  </a:lnTo>
                  <a:lnTo>
                    <a:pt x="11206" y="5226"/>
                  </a:lnTo>
                  <a:lnTo>
                    <a:pt x="11206" y="1"/>
                  </a:lnTo>
                  <a:lnTo>
                    <a:pt x="11206" y="1"/>
                  </a:lnTo>
                  <a:lnTo>
                    <a:pt x="10614" y="485"/>
                  </a:lnTo>
                  <a:lnTo>
                    <a:pt x="10021" y="916"/>
                  </a:lnTo>
                  <a:lnTo>
                    <a:pt x="9375" y="1240"/>
                  </a:lnTo>
                  <a:lnTo>
                    <a:pt x="8674" y="1563"/>
                  </a:lnTo>
                  <a:lnTo>
                    <a:pt x="7920" y="1832"/>
                  </a:lnTo>
                  <a:lnTo>
                    <a:pt x="7166" y="1994"/>
                  </a:lnTo>
                  <a:lnTo>
                    <a:pt x="6411" y="2102"/>
                  </a:lnTo>
                  <a:lnTo>
                    <a:pt x="5603" y="2156"/>
                  </a:lnTo>
                  <a:lnTo>
                    <a:pt x="5603" y="2156"/>
                  </a:lnTo>
                  <a:lnTo>
                    <a:pt x="4795" y="2102"/>
                  </a:lnTo>
                  <a:lnTo>
                    <a:pt x="4041" y="1994"/>
                  </a:lnTo>
                  <a:lnTo>
                    <a:pt x="3287" y="1832"/>
                  </a:lnTo>
                  <a:lnTo>
                    <a:pt x="2586" y="1563"/>
                  </a:lnTo>
                  <a:lnTo>
                    <a:pt x="1886" y="1240"/>
                  </a:lnTo>
                  <a:lnTo>
                    <a:pt x="1240" y="916"/>
                  </a:lnTo>
                  <a:lnTo>
                    <a:pt x="593" y="485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80;p70">
              <a:extLst>
                <a:ext uri="{FF2B5EF4-FFF2-40B4-BE49-F238E27FC236}">
                  <a16:creationId xmlns:a16="http://schemas.microsoft.com/office/drawing/2014/main" id="{FFC1FB5B-6526-00E8-5A3C-989D2B10D785}"/>
                </a:ext>
              </a:extLst>
            </p:cNvPr>
            <p:cNvSpPr/>
            <p:nvPr/>
          </p:nvSpPr>
          <p:spPr>
            <a:xfrm>
              <a:off x="3211975" y="1599500"/>
              <a:ext cx="29650" cy="29675"/>
            </a:xfrm>
            <a:custGeom>
              <a:avLst/>
              <a:gdLst/>
              <a:ahLst/>
              <a:cxnLst/>
              <a:rect l="l" t="t" r="r" b="b"/>
              <a:pathLst>
                <a:path w="1186" h="1187" fill="none" extrusionOk="0">
                  <a:moveTo>
                    <a:pt x="593" y="1186"/>
                  </a:moveTo>
                  <a:lnTo>
                    <a:pt x="593" y="1186"/>
                  </a:lnTo>
                  <a:lnTo>
                    <a:pt x="378" y="1132"/>
                  </a:lnTo>
                  <a:lnTo>
                    <a:pt x="162" y="1024"/>
                  </a:lnTo>
                  <a:lnTo>
                    <a:pt x="55" y="809"/>
                  </a:lnTo>
                  <a:lnTo>
                    <a:pt x="1" y="593"/>
                  </a:lnTo>
                  <a:lnTo>
                    <a:pt x="1" y="593"/>
                  </a:lnTo>
                  <a:lnTo>
                    <a:pt x="55" y="378"/>
                  </a:lnTo>
                  <a:lnTo>
                    <a:pt x="162" y="162"/>
                  </a:lnTo>
                  <a:lnTo>
                    <a:pt x="378" y="55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809" y="55"/>
                  </a:lnTo>
                  <a:lnTo>
                    <a:pt x="1024" y="162"/>
                  </a:lnTo>
                  <a:lnTo>
                    <a:pt x="1132" y="378"/>
                  </a:lnTo>
                  <a:lnTo>
                    <a:pt x="1186" y="593"/>
                  </a:lnTo>
                  <a:lnTo>
                    <a:pt x="1186" y="593"/>
                  </a:lnTo>
                  <a:lnTo>
                    <a:pt x="1132" y="809"/>
                  </a:lnTo>
                  <a:lnTo>
                    <a:pt x="1024" y="1024"/>
                  </a:lnTo>
                  <a:lnTo>
                    <a:pt x="809" y="1132"/>
                  </a:lnTo>
                  <a:lnTo>
                    <a:pt x="593" y="1186"/>
                  </a:lnTo>
                  <a:lnTo>
                    <a:pt x="593" y="118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1;p70">
              <a:extLst>
                <a:ext uri="{FF2B5EF4-FFF2-40B4-BE49-F238E27FC236}">
                  <a16:creationId xmlns:a16="http://schemas.microsoft.com/office/drawing/2014/main" id="{49697C34-A314-A2E3-85F9-5AEAF4841844}"/>
                </a:ext>
              </a:extLst>
            </p:cNvPr>
            <p:cNvSpPr/>
            <p:nvPr/>
          </p:nvSpPr>
          <p:spPr>
            <a:xfrm>
              <a:off x="3341275" y="1599500"/>
              <a:ext cx="31000" cy="29675"/>
            </a:xfrm>
            <a:custGeom>
              <a:avLst/>
              <a:gdLst/>
              <a:ahLst/>
              <a:cxnLst/>
              <a:rect l="l" t="t" r="r" b="b"/>
              <a:pathLst>
                <a:path w="1240" h="1187" fill="none" extrusionOk="0">
                  <a:moveTo>
                    <a:pt x="593" y="1"/>
                  </a:moveTo>
                  <a:lnTo>
                    <a:pt x="593" y="1"/>
                  </a:lnTo>
                  <a:lnTo>
                    <a:pt x="863" y="55"/>
                  </a:lnTo>
                  <a:lnTo>
                    <a:pt x="1024" y="162"/>
                  </a:lnTo>
                  <a:lnTo>
                    <a:pt x="1186" y="378"/>
                  </a:lnTo>
                  <a:lnTo>
                    <a:pt x="1240" y="593"/>
                  </a:lnTo>
                  <a:lnTo>
                    <a:pt x="1240" y="593"/>
                  </a:lnTo>
                  <a:lnTo>
                    <a:pt x="1186" y="809"/>
                  </a:lnTo>
                  <a:lnTo>
                    <a:pt x="1024" y="1024"/>
                  </a:lnTo>
                  <a:lnTo>
                    <a:pt x="863" y="1132"/>
                  </a:lnTo>
                  <a:lnTo>
                    <a:pt x="593" y="1186"/>
                  </a:lnTo>
                  <a:lnTo>
                    <a:pt x="593" y="1186"/>
                  </a:lnTo>
                  <a:lnTo>
                    <a:pt x="378" y="1132"/>
                  </a:lnTo>
                  <a:lnTo>
                    <a:pt x="216" y="1024"/>
                  </a:lnTo>
                  <a:lnTo>
                    <a:pt x="55" y="809"/>
                  </a:lnTo>
                  <a:lnTo>
                    <a:pt x="1" y="593"/>
                  </a:lnTo>
                  <a:lnTo>
                    <a:pt x="1" y="593"/>
                  </a:lnTo>
                  <a:lnTo>
                    <a:pt x="55" y="378"/>
                  </a:lnTo>
                  <a:lnTo>
                    <a:pt x="216" y="162"/>
                  </a:lnTo>
                  <a:lnTo>
                    <a:pt x="378" y="55"/>
                  </a:lnTo>
                  <a:lnTo>
                    <a:pt x="593" y="1"/>
                  </a:lnTo>
                  <a:lnTo>
                    <a:pt x="593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2;p70">
              <a:extLst>
                <a:ext uri="{FF2B5EF4-FFF2-40B4-BE49-F238E27FC236}">
                  <a16:creationId xmlns:a16="http://schemas.microsoft.com/office/drawing/2014/main" id="{04EA9260-7333-E02C-DC99-68348FF6E9EE}"/>
                </a:ext>
              </a:extLst>
            </p:cNvPr>
            <p:cNvSpPr/>
            <p:nvPr/>
          </p:nvSpPr>
          <p:spPr>
            <a:xfrm>
              <a:off x="3356100" y="159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3;p70">
              <a:extLst>
                <a:ext uri="{FF2B5EF4-FFF2-40B4-BE49-F238E27FC236}">
                  <a16:creationId xmlns:a16="http://schemas.microsoft.com/office/drawing/2014/main" id="{279A3E87-F54C-A500-5BA1-91C57C039317}"/>
                </a:ext>
              </a:extLst>
            </p:cNvPr>
            <p:cNvSpPr/>
            <p:nvPr/>
          </p:nvSpPr>
          <p:spPr>
            <a:xfrm>
              <a:off x="3461150" y="1269525"/>
              <a:ext cx="146825" cy="315200"/>
            </a:xfrm>
            <a:custGeom>
              <a:avLst/>
              <a:gdLst/>
              <a:ahLst/>
              <a:cxnLst/>
              <a:rect l="l" t="t" r="r" b="b"/>
              <a:pathLst>
                <a:path w="5873" h="12608" extrusionOk="0">
                  <a:moveTo>
                    <a:pt x="3987" y="1"/>
                  </a:moveTo>
                  <a:lnTo>
                    <a:pt x="3718" y="54"/>
                  </a:lnTo>
                  <a:lnTo>
                    <a:pt x="3502" y="108"/>
                  </a:lnTo>
                  <a:lnTo>
                    <a:pt x="3287" y="216"/>
                  </a:lnTo>
                  <a:lnTo>
                    <a:pt x="3125" y="378"/>
                  </a:lnTo>
                  <a:lnTo>
                    <a:pt x="2964" y="539"/>
                  </a:lnTo>
                  <a:lnTo>
                    <a:pt x="2856" y="755"/>
                  </a:lnTo>
                  <a:lnTo>
                    <a:pt x="2802" y="970"/>
                  </a:lnTo>
                  <a:lnTo>
                    <a:pt x="2802" y="1186"/>
                  </a:lnTo>
                  <a:lnTo>
                    <a:pt x="2802" y="4849"/>
                  </a:lnTo>
                  <a:lnTo>
                    <a:pt x="2802" y="5065"/>
                  </a:lnTo>
                  <a:lnTo>
                    <a:pt x="2856" y="5334"/>
                  </a:lnTo>
                  <a:lnTo>
                    <a:pt x="2964" y="5496"/>
                  </a:lnTo>
                  <a:lnTo>
                    <a:pt x="3125" y="5711"/>
                  </a:lnTo>
                  <a:lnTo>
                    <a:pt x="3287" y="5819"/>
                  </a:lnTo>
                  <a:lnTo>
                    <a:pt x="3502" y="5927"/>
                  </a:lnTo>
                  <a:lnTo>
                    <a:pt x="3718" y="6035"/>
                  </a:lnTo>
                  <a:lnTo>
                    <a:pt x="4688" y="6035"/>
                  </a:lnTo>
                  <a:lnTo>
                    <a:pt x="4688" y="9644"/>
                  </a:lnTo>
                  <a:lnTo>
                    <a:pt x="4634" y="10021"/>
                  </a:lnTo>
                  <a:lnTo>
                    <a:pt x="4580" y="10344"/>
                  </a:lnTo>
                  <a:lnTo>
                    <a:pt x="4364" y="10614"/>
                  </a:lnTo>
                  <a:lnTo>
                    <a:pt x="4149" y="10883"/>
                  </a:lnTo>
                  <a:lnTo>
                    <a:pt x="3879" y="11099"/>
                  </a:lnTo>
                  <a:lnTo>
                    <a:pt x="3610" y="11314"/>
                  </a:lnTo>
                  <a:lnTo>
                    <a:pt x="3233" y="11422"/>
                  </a:lnTo>
                  <a:lnTo>
                    <a:pt x="1" y="11422"/>
                  </a:lnTo>
                  <a:lnTo>
                    <a:pt x="1" y="12607"/>
                  </a:lnTo>
                  <a:lnTo>
                    <a:pt x="2910" y="12607"/>
                  </a:lnTo>
                  <a:lnTo>
                    <a:pt x="3502" y="12553"/>
                  </a:lnTo>
                  <a:lnTo>
                    <a:pt x="4041" y="12392"/>
                  </a:lnTo>
                  <a:lnTo>
                    <a:pt x="4580" y="12122"/>
                  </a:lnTo>
                  <a:lnTo>
                    <a:pt x="5011" y="11745"/>
                  </a:lnTo>
                  <a:lnTo>
                    <a:pt x="5388" y="11314"/>
                  </a:lnTo>
                  <a:lnTo>
                    <a:pt x="5657" y="10775"/>
                  </a:lnTo>
                  <a:lnTo>
                    <a:pt x="5819" y="10237"/>
                  </a:lnTo>
                  <a:lnTo>
                    <a:pt x="5873" y="9644"/>
                  </a:lnTo>
                  <a:lnTo>
                    <a:pt x="5873" y="593"/>
                  </a:lnTo>
                  <a:lnTo>
                    <a:pt x="5873" y="378"/>
                  </a:lnTo>
                  <a:lnTo>
                    <a:pt x="5711" y="162"/>
                  </a:lnTo>
                  <a:lnTo>
                    <a:pt x="5550" y="54"/>
                  </a:lnTo>
                  <a:lnTo>
                    <a:pt x="52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84;p70">
              <a:extLst>
                <a:ext uri="{FF2B5EF4-FFF2-40B4-BE49-F238E27FC236}">
                  <a16:creationId xmlns:a16="http://schemas.microsoft.com/office/drawing/2014/main" id="{61C23FC9-96FA-23C4-AF78-D8F47FF2F576}"/>
                </a:ext>
              </a:extLst>
            </p:cNvPr>
            <p:cNvSpPr/>
            <p:nvPr/>
          </p:nvSpPr>
          <p:spPr>
            <a:xfrm>
              <a:off x="3461150" y="1269525"/>
              <a:ext cx="146825" cy="315200"/>
            </a:xfrm>
            <a:custGeom>
              <a:avLst/>
              <a:gdLst/>
              <a:ahLst/>
              <a:cxnLst/>
              <a:rect l="l" t="t" r="r" b="b"/>
              <a:pathLst>
                <a:path w="5873" h="12608" fill="none" extrusionOk="0">
                  <a:moveTo>
                    <a:pt x="5280" y="1"/>
                  </a:moveTo>
                  <a:lnTo>
                    <a:pt x="5280" y="1"/>
                  </a:lnTo>
                  <a:lnTo>
                    <a:pt x="3987" y="1"/>
                  </a:lnTo>
                  <a:lnTo>
                    <a:pt x="3987" y="1"/>
                  </a:lnTo>
                  <a:lnTo>
                    <a:pt x="3718" y="54"/>
                  </a:lnTo>
                  <a:lnTo>
                    <a:pt x="3502" y="108"/>
                  </a:lnTo>
                  <a:lnTo>
                    <a:pt x="3287" y="216"/>
                  </a:lnTo>
                  <a:lnTo>
                    <a:pt x="3125" y="378"/>
                  </a:lnTo>
                  <a:lnTo>
                    <a:pt x="2964" y="539"/>
                  </a:lnTo>
                  <a:lnTo>
                    <a:pt x="2856" y="755"/>
                  </a:lnTo>
                  <a:lnTo>
                    <a:pt x="2802" y="970"/>
                  </a:lnTo>
                  <a:lnTo>
                    <a:pt x="2802" y="1186"/>
                  </a:lnTo>
                  <a:lnTo>
                    <a:pt x="2802" y="4849"/>
                  </a:lnTo>
                  <a:lnTo>
                    <a:pt x="2802" y="4849"/>
                  </a:lnTo>
                  <a:lnTo>
                    <a:pt x="2802" y="5065"/>
                  </a:lnTo>
                  <a:lnTo>
                    <a:pt x="2856" y="5334"/>
                  </a:lnTo>
                  <a:lnTo>
                    <a:pt x="2964" y="5496"/>
                  </a:lnTo>
                  <a:lnTo>
                    <a:pt x="3125" y="5711"/>
                  </a:lnTo>
                  <a:lnTo>
                    <a:pt x="3287" y="5819"/>
                  </a:lnTo>
                  <a:lnTo>
                    <a:pt x="3502" y="5927"/>
                  </a:lnTo>
                  <a:lnTo>
                    <a:pt x="3718" y="6035"/>
                  </a:lnTo>
                  <a:lnTo>
                    <a:pt x="3987" y="6035"/>
                  </a:lnTo>
                  <a:lnTo>
                    <a:pt x="4688" y="6035"/>
                  </a:lnTo>
                  <a:lnTo>
                    <a:pt x="4688" y="9644"/>
                  </a:lnTo>
                  <a:lnTo>
                    <a:pt x="4688" y="9644"/>
                  </a:lnTo>
                  <a:lnTo>
                    <a:pt x="4634" y="10021"/>
                  </a:lnTo>
                  <a:lnTo>
                    <a:pt x="4580" y="10344"/>
                  </a:lnTo>
                  <a:lnTo>
                    <a:pt x="4364" y="10614"/>
                  </a:lnTo>
                  <a:lnTo>
                    <a:pt x="4149" y="10883"/>
                  </a:lnTo>
                  <a:lnTo>
                    <a:pt x="3879" y="11099"/>
                  </a:lnTo>
                  <a:lnTo>
                    <a:pt x="3610" y="11314"/>
                  </a:lnTo>
                  <a:lnTo>
                    <a:pt x="3233" y="11422"/>
                  </a:lnTo>
                  <a:lnTo>
                    <a:pt x="2910" y="11422"/>
                  </a:lnTo>
                  <a:lnTo>
                    <a:pt x="1" y="11422"/>
                  </a:lnTo>
                  <a:lnTo>
                    <a:pt x="1" y="12607"/>
                  </a:lnTo>
                  <a:lnTo>
                    <a:pt x="2910" y="12607"/>
                  </a:lnTo>
                  <a:lnTo>
                    <a:pt x="2910" y="12607"/>
                  </a:lnTo>
                  <a:lnTo>
                    <a:pt x="3502" y="12553"/>
                  </a:lnTo>
                  <a:lnTo>
                    <a:pt x="4041" y="12392"/>
                  </a:lnTo>
                  <a:lnTo>
                    <a:pt x="4580" y="12122"/>
                  </a:lnTo>
                  <a:lnTo>
                    <a:pt x="5011" y="11745"/>
                  </a:lnTo>
                  <a:lnTo>
                    <a:pt x="5388" y="11314"/>
                  </a:lnTo>
                  <a:lnTo>
                    <a:pt x="5657" y="10775"/>
                  </a:lnTo>
                  <a:lnTo>
                    <a:pt x="5819" y="10237"/>
                  </a:lnTo>
                  <a:lnTo>
                    <a:pt x="5873" y="9644"/>
                  </a:lnTo>
                  <a:lnTo>
                    <a:pt x="5873" y="593"/>
                  </a:lnTo>
                  <a:lnTo>
                    <a:pt x="5873" y="593"/>
                  </a:lnTo>
                  <a:lnTo>
                    <a:pt x="5873" y="378"/>
                  </a:lnTo>
                  <a:lnTo>
                    <a:pt x="5711" y="162"/>
                  </a:lnTo>
                  <a:lnTo>
                    <a:pt x="5550" y="54"/>
                  </a:lnTo>
                  <a:lnTo>
                    <a:pt x="5280" y="1"/>
                  </a:lnTo>
                  <a:lnTo>
                    <a:pt x="528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85;p70">
              <a:extLst>
                <a:ext uri="{FF2B5EF4-FFF2-40B4-BE49-F238E27FC236}">
                  <a16:creationId xmlns:a16="http://schemas.microsoft.com/office/drawing/2014/main" id="{3E6DD1DB-7B92-988F-B13B-61B261449B30}"/>
                </a:ext>
              </a:extLst>
            </p:cNvPr>
            <p:cNvSpPr/>
            <p:nvPr/>
          </p:nvSpPr>
          <p:spPr>
            <a:xfrm>
              <a:off x="3593150" y="1269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" name="Google Shape;1364;p56">
            <a:extLst>
              <a:ext uri="{FF2B5EF4-FFF2-40B4-BE49-F238E27FC236}">
                <a16:creationId xmlns:a16="http://schemas.microsoft.com/office/drawing/2014/main" id="{D27909EC-5514-EA83-E7EF-D0EAE3182F3E}"/>
              </a:ext>
            </a:extLst>
          </p:cNvPr>
          <p:cNvCxnSpPr>
            <a:cxnSpLocks/>
          </p:cNvCxnSpPr>
          <p:nvPr/>
        </p:nvCxnSpPr>
        <p:spPr>
          <a:xfrm>
            <a:off x="6710442" y="1443193"/>
            <a:ext cx="147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1892;p69">
            <a:extLst>
              <a:ext uri="{FF2B5EF4-FFF2-40B4-BE49-F238E27FC236}">
                <a16:creationId xmlns:a16="http://schemas.microsoft.com/office/drawing/2014/main" id="{134208AC-E96D-1513-0F17-E057EBE90523}"/>
              </a:ext>
            </a:extLst>
          </p:cNvPr>
          <p:cNvSpPr/>
          <p:nvPr/>
        </p:nvSpPr>
        <p:spPr>
          <a:xfrm rot="5400000">
            <a:off x="6189502" y="2905546"/>
            <a:ext cx="530353" cy="813914"/>
          </a:xfrm>
          <a:custGeom>
            <a:avLst/>
            <a:gdLst/>
            <a:ahLst/>
            <a:cxnLst/>
            <a:rect l="l" t="t" r="r" b="b"/>
            <a:pathLst>
              <a:path w="25184" h="38649" extrusionOk="0">
                <a:moveTo>
                  <a:pt x="25183" y="1"/>
                </a:moveTo>
                <a:lnTo>
                  <a:pt x="24786" y="80"/>
                </a:lnTo>
                <a:lnTo>
                  <a:pt x="24429" y="160"/>
                </a:lnTo>
                <a:lnTo>
                  <a:pt x="24031" y="318"/>
                </a:lnTo>
                <a:lnTo>
                  <a:pt x="23714" y="477"/>
                </a:lnTo>
                <a:lnTo>
                  <a:pt x="23356" y="716"/>
                </a:lnTo>
                <a:lnTo>
                  <a:pt x="23038" y="954"/>
                </a:lnTo>
                <a:lnTo>
                  <a:pt x="22760" y="1232"/>
                </a:lnTo>
                <a:lnTo>
                  <a:pt x="22522" y="1510"/>
                </a:lnTo>
                <a:lnTo>
                  <a:pt x="22244" y="1947"/>
                </a:lnTo>
                <a:lnTo>
                  <a:pt x="22006" y="2384"/>
                </a:lnTo>
                <a:lnTo>
                  <a:pt x="21847" y="2900"/>
                </a:lnTo>
                <a:lnTo>
                  <a:pt x="21728" y="3377"/>
                </a:lnTo>
                <a:lnTo>
                  <a:pt x="21688" y="3893"/>
                </a:lnTo>
                <a:lnTo>
                  <a:pt x="21688" y="4410"/>
                </a:lnTo>
                <a:lnTo>
                  <a:pt x="21807" y="4926"/>
                </a:lnTo>
                <a:lnTo>
                  <a:pt x="21926" y="5403"/>
                </a:lnTo>
                <a:lnTo>
                  <a:pt x="21688" y="5561"/>
                </a:lnTo>
                <a:lnTo>
                  <a:pt x="21489" y="5800"/>
                </a:lnTo>
                <a:lnTo>
                  <a:pt x="21370" y="6038"/>
                </a:lnTo>
                <a:lnTo>
                  <a:pt x="21251" y="6356"/>
                </a:lnTo>
                <a:lnTo>
                  <a:pt x="21211" y="6634"/>
                </a:lnTo>
                <a:lnTo>
                  <a:pt x="21251" y="6952"/>
                </a:lnTo>
                <a:lnTo>
                  <a:pt x="21291" y="7269"/>
                </a:lnTo>
                <a:lnTo>
                  <a:pt x="21370" y="7548"/>
                </a:lnTo>
                <a:lnTo>
                  <a:pt x="21529" y="7826"/>
                </a:lnTo>
                <a:lnTo>
                  <a:pt x="21688" y="8064"/>
                </a:lnTo>
                <a:lnTo>
                  <a:pt x="21887" y="8302"/>
                </a:lnTo>
                <a:lnTo>
                  <a:pt x="22085" y="8541"/>
                </a:lnTo>
                <a:lnTo>
                  <a:pt x="22522" y="8977"/>
                </a:lnTo>
                <a:lnTo>
                  <a:pt x="22999" y="9335"/>
                </a:lnTo>
                <a:lnTo>
                  <a:pt x="22562" y="9295"/>
                </a:lnTo>
                <a:lnTo>
                  <a:pt x="22085" y="9335"/>
                </a:lnTo>
                <a:lnTo>
                  <a:pt x="21648" y="9454"/>
                </a:lnTo>
                <a:lnTo>
                  <a:pt x="21211" y="9613"/>
                </a:lnTo>
                <a:lnTo>
                  <a:pt x="21211" y="9613"/>
                </a:lnTo>
                <a:lnTo>
                  <a:pt x="21291" y="9414"/>
                </a:lnTo>
                <a:lnTo>
                  <a:pt x="21291" y="9216"/>
                </a:lnTo>
                <a:lnTo>
                  <a:pt x="21291" y="8858"/>
                </a:lnTo>
                <a:lnTo>
                  <a:pt x="21172" y="8461"/>
                </a:lnTo>
                <a:lnTo>
                  <a:pt x="20973" y="8104"/>
                </a:lnTo>
                <a:lnTo>
                  <a:pt x="20735" y="7786"/>
                </a:lnTo>
                <a:lnTo>
                  <a:pt x="20417" y="7548"/>
                </a:lnTo>
                <a:lnTo>
                  <a:pt x="20059" y="7389"/>
                </a:lnTo>
                <a:lnTo>
                  <a:pt x="19901" y="7349"/>
                </a:lnTo>
                <a:lnTo>
                  <a:pt x="19702" y="7309"/>
                </a:lnTo>
                <a:lnTo>
                  <a:pt x="19781" y="7071"/>
                </a:lnTo>
                <a:lnTo>
                  <a:pt x="19821" y="6833"/>
                </a:lnTo>
                <a:lnTo>
                  <a:pt x="19821" y="6594"/>
                </a:lnTo>
                <a:lnTo>
                  <a:pt x="19781" y="6316"/>
                </a:lnTo>
                <a:lnTo>
                  <a:pt x="19702" y="6078"/>
                </a:lnTo>
                <a:lnTo>
                  <a:pt x="19622" y="5840"/>
                </a:lnTo>
                <a:lnTo>
                  <a:pt x="19503" y="5641"/>
                </a:lnTo>
                <a:lnTo>
                  <a:pt x="19344" y="5403"/>
                </a:lnTo>
                <a:lnTo>
                  <a:pt x="18987" y="5045"/>
                </a:lnTo>
                <a:lnTo>
                  <a:pt x="18590" y="4767"/>
                </a:lnTo>
                <a:lnTo>
                  <a:pt x="18153" y="4529"/>
                </a:lnTo>
                <a:lnTo>
                  <a:pt x="17676" y="4330"/>
                </a:lnTo>
                <a:lnTo>
                  <a:pt x="17279" y="4171"/>
                </a:lnTo>
                <a:lnTo>
                  <a:pt x="16882" y="4052"/>
                </a:lnTo>
                <a:lnTo>
                  <a:pt x="16445" y="3973"/>
                </a:lnTo>
                <a:lnTo>
                  <a:pt x="16048" y="3893"/>
                </a:lnTo>
                <a:lnTo>
                  <a:pt x="15611" y="3854"/>
                </a:lnTo>
                <a:lnTo>
                  <a:pt x="15174" y="3893"/>
                </a:lnTo>
                <a:lnTo>
                  <a:pt x="14777" y="3933"/>
                </a:lnTo>
                <a:lnTo>
                  <a:pt x="14340" y="4012"/>
                </a:lnTo>
                <a:lnTo>
                  <a:pt x="13942" y="4171"/>
                </a:lnTo>
                <a:lnTo>
                  <a:pt x="13545" y="4370"/>
                </a:lnTo>
                <a:lnTo>
                  <a:pt x="13188" y="4568"/>
                </a:lnTo>
                <a:lnTo>
                  <a:pt x="12870" y="4847"/>
                </a:lnTo>
                <a:lnTo>
                  <a:pt x="12592" y="5164"/>
                </a:lnTo>
                <a:lnTo>
                  <a:pt x="12354" y="5522"/>
                </a:lnTo>
                <a:lnTo>
                  <a:pt x="12155" y="5879"/>
                </a:lnTo>
                <a:lnTo>
                  <a:pt x="12036" y="6316"/>
                </a:lnTo>
                <a:lnTo>
                  <a:pt x="11956" y="6197"/>
                </a:lnTo>
                <a:lnTo>
                  <a:pt x="11837" y="6078"/>
                </a:lnTo>
                <a:lnTo>
                  <a:pt x="11599" y="5959"/>
                </a:lnTo>
                <a:lnTo>
                  <a:pt x="11281" y="5879"/>
                </a:lnTo>
                <a:lnTo>
                  <a:pt x="11003" y="5919"/>
                </a:lnTo>
                <a:lnTo>
                  <a:pt x="10685" y="5998"/>
                </a:lnTo>
                <a:lnTo>
                  <a:pt x="10447" y="6118"/>
                </a:lnTo>
                <a:lnTo>
                  <a:pt x="10248" y="6356"/>
                </a:lnTo>
                <a:lnTo>
                  <a:pt x="10169" y="6475"/>
                </a:lnTo>
                <a:lnTo>
                  <a:pt x="10090" y="6634"/>
                </a:lnTo>
                <a:lnTo>
                  <a:pt x="9970" y="5879"/>
                </a:lnTo>
                <a:lnTo>
                  <a:pt x="9692" y="5005"/>
                </a:lnTo>
                <a:lnTo>
                  <a:pt x="9533" y="4568"/>
                </a:lnTo>
                <a:lnTo>
                  <a:pt x="9335" y="4092"/>
                </a:lnTo>
                <a:lnTo>
                  <a:pt x="9136" y="3655"/>
                </a:lnTo>
                <a:lnTo>
                  <a:pt x="8858" y="3218"/>
                </a:lnTo>
                <a:lnTo>
                  <a:pt x="8620" y="2861"/>
                </a:lnTo>
                <a:lnTo>
                  <a:pt x="8302" y="2503"/>
                </a:lnTo>
                <a:lnTo>
                  <a:pt x="7984" y="2265"/>
                </a:lnTo>
                <a:lnTo>
                  <a:pt x="7627" y="2066"/>
                </a:lnTo>
                <a:lnTo>
                  <a:pt x="7428" y="1987"/>
                </a:lnTo>
                <a:lnTo>
                  <a:pt x="7230" y="1947"/>
                </a:lnTo>
                <a:lnTo>
                  <a:pt x="7031" y="1907"/>
                </a:lnTo>
                <a:lnTo>
                  <a:pt x="6832" y="1907"/>
                </a:lnTo>
                <a:lnTo>
                  <a:pt x="6634" y="1947"/>
                </a:lnTo>
                <a:lnTo>
                  <a:pt x="6396" y="1987"/>
                </a:lnTo>
                <a:lnTo>
                  <a:pt x="6197" y="2106"/>
                </a:lnTo>
                <a:lnTo>
                  <a:pt x="5959" y="2225"/>
                </a:lnTo>
                <a:lnTo>
                  <a:pt x="5800" y="1867"/>
                </a:lnTo>
                <a:lnTo>
                  <a:pt x="5601" y="1589"/>
                </a:lnTo>
                <a:lnTo>
                  <a:pt x="5363" y="1311"/>
                </a:lnTo>
                <a:lnTo>
                  <a:pt x="5085" y="1073"/>
                </a:lnTo>
                <a:lnTo>
                  <a:pt x="4727" y="914"/>
                </a:lnTo>
                <a:lnTo>
                  <a:pt x="4409" y="795"/>
                </a:lnTo>
                <a:lnTo>
                  <a:pt x="4012" y="716"/>
                </a:lnTo>
                <a:lnTo>
                  <a:pt x="3655" y="676"/>
                </a:lnTo>
                <a:lnTo>
                  <a:pt x="3297" y="716"/>
                </a:lnTo>
                <a:lnTo>
                  <a:pt x="2940" y="795"/>
                </a:lnTo>
                <a:lnTo>
                  <a:pt x="2582" y="914"/>
                </a:lnTo>
                <a:lnTo>
                  <a:pt x="2265" y="1073"/>
                </a:lnTo>
                <a:lnTo>
                  <a:pt x="1947" y="1272"/>
                </a:lnTo>
                <a:lnTo>
                  <a:pt x="1629" y="1510"/>
                </a:lnTo>
                <a:lnTo>
                  <a:pt x="1351" y="1748"/>
                </a:lnTo>
                <a:lnTo>
                  <a:pt x="1113" y="2026"/>
                </a:lnTo>
                <a:lnTo>
                  <a:pt x="874" y="2344"/>
                </a:lnTo>
                <a:lnTo>
                  <a:pt x="636" y="2702"/>
                </a:lnTo>
                <a:lnTo>
                  <a:pt x="477" y="3059"/>
                </a:lnTo>
                <a:lnTo>
                  <a:pt x="318" y="3417"/>
                </a:lnTo>
                <a:lnTo>
                  <a:pt x="199" y="3814"/>
                </a:lnTo>
                <a:lnTo>
                  <a:pt x="80" y="4211"/>
                </a:lnTo>
                <a:lnTo>
                  <a:pt x="40" y="4608"/>
                </a:lnTo>
                <a:lnTo>
                  <a:pt x="1" y="5005"/>
                </a:lnTo>
                <a:lnTo>
                  <a:pt x="1" y="5442"/>
                </a:lnTo>
                <a:lnTo>
                  <a:pt x="40" y="5840"/>
                </a:lnTo>
                <a:lnTo>
                  <a:pt x="120" y="6237"/>
                </a:lnTo>
                <a:lnTo>
                  <a:pt x="199" y="6634"/>
                </a:lnTo>
                <a:lnTo>
                  <a:pt x="318" y="6991"/>
                </a:lnTo>
                <a:lnTo>
                  <a:pt x="477" y="7389"/>
                </a:lnTo>
                <a:lnTo>
                  <a:pt x="676" y="7746"/>
                </a:lnTo>
                <a:lnTo>
                  <a:pt x="914" y="8064"/>
                </a:lnTo>
                <a:lnTo>
                  <a:pt x="1152" y="8382"/>
                </a:lnTo>
                <a:lnTo>
                  <a:pt x="1430" y="8699"/>
                </a:lnTo>
                <a:lnTo>
                  <a:pt x="1748" y="8938"/>
                </a:lnTo>
                <a:lnTo>
                  <a:pt x="2066" y="9176"/>
                </a:lnTo>
                <a:lnTo>
                  <a:pt x="2423" y="9414"/>
                </a:lnTo>
                <a:lnTo>
                  <a:pt x="2781" y="9573"/>
                </a:lnTo>
                <a:lnTo>
                  <a:pt x="3138" y="9732"/>
                </a:lnTo>
                <a:lnTo>
                  <a:pt x="3536" y="9851"/>
                </a:lnTo>
                <a:lnTo>
                  <a:pt x="3933" y="9970"/>
                </a:lnTo>
                <a:lnTo>
                  <a:pt x="4330" y="10010"/>
                </a:lnTo>
                <a:lnTo>
                  <a:pt x="4727" y="10050"/>
                </a:lnTo>
                <a:lnTo>
                  <a:pt x="5124" y="10050"/>
                </a:lnTo>
                <a:lnTo>
                  <a:pt x="5561" y="10010"/>
                </a:lnTo>
                <a:lnTo>
                  <a:pt x="5959" y="9970"/>
                </a:lnTo>
                <a:lnTo>
                  <a:pt x="6316" y="9851"/>
                </a:lnTo>
                <a:lnTo>
                  <a:pt x="6713" y="9732"/>
                </a:lnTo>
                <a:lnTo>
                  <a:pt x="6475" y="9851"/>
                </a:lnTo>
                <a:lnTo>
                  <a:pt x="6237" y="10010"/>
                </a:lnTo>
                <a:lnTo>
                  <a:pt x="6038" y="10169"/>
                </a:lnTo>
                <a:lnTo>
                  <a:pt x="5839" y="10368"/>
                </a:lnTo>
                <a:lnTo>
                  <a:pt x="5681" y="10606"/>
                </a:lnTo>
                <a:lnTo>
                  <a:pt x="5522" y="10844"/>
                </a:lnTo>
                <a:lnTo>
                  <a:pt x="5403" y="11083"/>
                </a:lnTo>
                <a:lnTo>
                  <a:pt x="5323" y="11361"/>
                </a:lnTo>
                <a:lnTo>
                  <a:pt x="5244" y="11639"/>
                </a:lnTo>
                <a:lnTo>
                  <a:pt x="5204" y="11917"/>
                </a:lnTo>
                <a:lnTo>
                  <a:pt x="5164" y="12195"/>
                </a:lnTo>
                <a:lnTo>
                  <a:pt x="5164" y="12473"/>
                </a:lnTo>
                <a:lnTo>
                  <a:pt x="5204" y="12751"/>
                </a:lnTo>
                <a:lnTo>
                  <a:pt x="5244" y="12989"/>
                </a:lnTo>
                <a:lnTo>
                  <a:pt x="5323" y="13267"/>
                </a:lnTo>
                <a:lnTo>
                  <a:pt x="5442" y="13506"/>
                </a:lnTo>
                <a:lnTo>
                  <a:pt x="5641" y="13863"/>
                </a:lnTo>
                <a:lnTo>
                  <a:pt x="5879" y="14221"/>
                </a:lnTo>
                <a:lnTo>
                  <a:pt x="6157" y="14538"/>
                </a:lnTo>
                <a:lnTo>
                  <a:pt x="6475" y="14816"/>
                </a:lnTo>
                <a:lnTo>
                  <a:pt x="7110" y="15333"/>
                </a:lnTo>
                <a:lnTo>
                  <a:pt x="7746" y="15849"/>
                </a:lnTo>
                <a:lnTo>
                  <a:pt x="7468" y="15929"/>
                </a:lnTo>
                <a:lnTo>
                  <a:pt x="7190" y="16048"/>
                </a:lnTo>
                <a:lnTo>
                  <a:pt x="6674" y="16326"/>
                </a:lnTo>
                <a:lnTo>
                  <a:pt x="6197" y="16644"/>
                </a:lnTo>
                <a:lnTo>
                  <a:pt x="5760" y="17080"/>
                </a:lnTo>
                <a:lnTo>
                  <a:pt x="5363" y="17517"/>
                </a:lnTo>
                <a:lnTo>
                  <a:pt x="5045" y="18034"/>
                </a:lnTo>
                <a:lnTo>
                  <a:pt x="4807" y="18590"/>
                </a:lnTo>
                <a:lnTo>
                  <a:pt x="4648" y="19146"/>
                </a:lnTo>
                <a:lnTo>
                  <a:pt x="4568" y="19702"/>
                </a:lnTo>
                <a:lnTo>
                  <a:pt x="4568" y="20258"/>
                </a:lnTo>
                <a:lnTo>
                  <a:pt x="4608" y="20814"/>
                </a:lnTo>
                <a:lnTo>
                  <a:pt x="4767" y="21331"/>
                </a:lnTo>
                <a:lnTo>
                  <a:pt x="4966" y="21887"/>
                </a:lnTo>
                <a:lnTo>
                  <a:pt x="5204" y="22363"/>
                </a:lnTo>
                <a:lnTo>
                  <a:pt x="5522" y="22840"/>
                </a:lnTo>
                <a:lnTo>
                  <a:pt x="5879" y="23237"/>
                </a:lnTo>
                <a:lnTo>
                  <a:pt x="6237" y="23555"/>
                </a:lnTo>
                <a:lnTo>
                  <a:pt x="6396" y="23714"/>
                </a:lnTo>
                <a:lnTo>
                  <a:pt x="6554" y="23912"/>
                </a:lnTo>
                <a:lnTo>
                  <a:pt x="6713" y="24190"/>
                </a:lnTo>
                <a:lnTo>
                  <a:pt x="6832" y="24468"/>
                </a:lnTo>
                <a:lnTo>
                  <a:pt x="7071" y="25104"/>
                </a:lnTo>
                <a:lnTo>
                  <a:pt x="7190" y="25382"/>
                </a:lnTo>
                <a:lnTo>
                  <a:pt x="7349" y="25660"/>
                </a:lnTo>
                <a:lnTo>
                  <a:pt x="7667" y="26176"/>
                </a:lnTo>
                <a:lnTo>
                  <a:pt x="8104" y="26653"/>
                </a:lnTo>
                <a:lnTo>
                  <a:pt x="8580" y="27050"/>
                </a:lnTo>
                <a:lnTo>
                  <a:pt x="9136" y="27408"/>
                </a:lnTo>
                <a:lnTo>
                  <a:pt x="9692" y="27726"/>
                </a:lnTo>
                <a:lnTo>
                  <a:pt x="10288" y="27924"/>
                </a:lnTo>
                <a:lnTo>
                  <a:pt x="10924" y="28123"/>
                </a:lnTo>
                <a:lnTo>
                  <a:pt x="11559" y="28202"/>
                </a:lnTo>
                <a:lnTo>
                  <a:pt x="12195" y="28202"/>
                </a:lnTo>
                <a:lnTo>
                  <a:pt x="12830" y="28123"/>
                </a:lnTo>
                <a:lnTo>
                  <a:pt x="13426" y="27964"/>
                </a:lnTo>
                <a:lnTo>
                  <a:pt x="13704" y="27884"/>
                </a:lnTo>
                <a:lnTo>
                  <a:pt x="13982" y="27726"/>
                </a:lnTo>
                <a:lnTo>
                  <a:pt x="14260" y="27567"/>
                </a:lnTo>
                <a:lnTo>
                  <a:pt x="14499" y="27408"/>
                </a:lnTo>
                <a:lnTo>
                  <a:pt x="14737" y="27209"/>
                </a:lnTo>
                <a:lnTo>
                  <a:pt x="14975" y="26971"/>
                </a:lnTo>
                <a:lnTo>
                  <a:pt x="15174" y="26733"/>
                </a:lnTo>
                <a:lnTo>
                  <a:pt x="15372" y="26454"/>
                </a:lnTo>
                <a:lnTo>
                  <a:pt x="15690" y="26772"/>
                </a:lnTo>
                <a:lnTo>
                  <a:pt x="16008" y="27011"/>
                </a:lnTo>
                <a:lnTo>
                  <a:pt x="16405" y="27249"/>
                </a:lnTo>
                <a:lnTo>
                  <a:pt x="16802" y="27368"/>
                </a:lnTo>
                <a:lnTo>
                  <a:pt x="17200" y="27487"/>
                </a:lnTo>
                <a:lnTo>
                  <a:pt x="17636" y="27527"/>
                </a:lnTo>
                <a:lnTo>
                  <a:pt x="18073" y="27487"/>
                </a:lnTo>
                <a:lnTo>
                  <a:pt x="18471" y="27408"/>
                </a:lnTo>
                <a:lnTo>
                  <a:pt x="18153" y="27805"/>
                </a:lnTo>
                <a:lnTo>
                  <a:pt x="17835" y="28202"/>
                </a:lnTo>
                <a:lnTo>
                  <a:pt x="17557" y="28679"/>
                </a:lnTo>
                <a:lnTo>
                  <a:pt x="17358" y="29155"/>
                </a:lnTo>
                <a:lnTo>
                  <a:pt x="17319" y="29394"/>
                </a:lnTo>
                <a:lnTo>
                  <a:pt x="17279" y="29672"/>
                </a:lnTo>
                <a:lnTo>
                  <a:pt x="17239" y="29910"/>
                </a:lnTo>
                <a:lnTo>
                  <a:pt x="17279" y="30188"/>
                </a:lnTo>
                <a:lnTo>
                  <a:pt x="17319" y="30427"/>
                </a:lnTo>
                <a:lnTo>
                  <a:pt x="17398" y="30665"/>
                </a:lnTo>
                <a:lnTo>
                  <a:pt x="17517" y="30903"/>
                </a:lnTo>
                <a:lnTo>
                  <a:pt x="17676" y="31102"/>
                </a:lnTo>
                <a:lnTo>
                  <a:pt x="17358" y="31380"/>
                </a:lnTo>
                <a:lnTo>
                  <a:pt x="17080" y="31698"/>
                </a:lnTo>
                <a:lnTo>
                  <a:pt x="16882" y="32055"/>
                </a:lnTo>
                <a:lnTo>
                  <a:pt x="16723" y="32452"/>
                </a:lnTo>
                <a:lnTo>
                  <a:pt x="16643" y="32889"/>
                </a:lnTo>
                <a:lnTo>
                  <a:pt x="16604" y="33326"/>
                </a:lnTo>
                <a:lnTo>
                  <a:pt x="16604" y="33763"/>
                </a:lnTo>
                <a:lnTo>
                  <a:pt x="16683" y="34200"/>
                </a:lnTo>
                <a:lnTo>
                  <a:pt x="16842" y="34597"/>
                </a:lnTo>
                <a:lnTo>
                  <a:pt x="17001" y="34994"/>
                </a:lnTo>
                <a:lnTo>
                  <a:pt x="17239" y="35352"/>
                </a:lnTo>
                <a:lnTo>
                  <a:pt x="17478" y="35709"/>
                </a:lnTo>
                <a:lnTo>
                  <a:pt x="17756" y="36067"/>
                </a:lnTo>
                <a:lnTo>
                  <a:pt x="18034" y="36385"/>
                </a:lnTo>
                <a:lnTo>
                  <a:pt x="18709" y="36941"/>
                </a:lnTo>
                <a:lnTo>
                  <a:pt x="19225" y="37338"/>
                </a:lnTo>
                <a:lnTo>
                  <a:pt x="19662" y="37656"/>
                </a:lnTo>
                <a:lnTo>
                  <a:pt x="20139" y="37934"/>
                </a:lnTo>
                <a:lnTo>
                  <a:pt x="20576" y="38132"/>
                </a:lnTo>
                <a:lnTo>
                  <a:pt x="21013" y="38291"/>
                </a:lnTo>
                <a:lnTo>
                  <a:pt x="21450" y="38450"/>
                </a:lnTo>
                <a:lnTo>
                  <a:pt x="21887" y="38530"/>
                </a:lnTo>
                <a:lnTo>
                  <a:pt x="22323" y="38609"/>
                </a:lnTo>
                <a:lnTo>
                  <a:pt x="22800" y="38649"/>
                </a:lnTo>
                <a:lnTo>
                  <a:pt x="23237" y="38649"/>
                </a:lnTo>
                <a:lnTo>
                  <a:pt x="23714" y="38569"/>
                </a:lnTo>
                <a:lnTo>
                  <a:pt x="24071" y="38490"/>
                </a:lnTo>
                <a:lnTo>
                  <a:pt x="24468" y="38371"/>
                </a:lnTo>
                <a:lnTo>
                  <a:pt x="24826" y="38172"/>
                </a:lnTo>
                <a:lnTo>
                  <a:pt x="25104" y="37934"/>
                </a:lnTo>
                <a:lnTo>
                  <a:pt x="25183" y="37894"/>
                </a:lnTo>
                <a:lnTo>
                  <a:pt x="25183" y="37854"/>
                </a:lnTo>
                <a:lnTo>
                  <a:pt x="25183" y="35034"/>
                </a:lnTo>
                <a:lnTo>
                  <a:pt x="25183" y="12195"/>
                </a:lnTo>
                <a:lnTo>
                  <a:pt x="2518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349;p56">
            <a:extLst>
              <a:ext uri="{FF2B5EF4-FFF2-40B4-BE49-F238E27FC236}">
                <a16:creationId xmlns:a16="http://schemas.microsoft.com/office/drawing/2014/main" id="{34897962-CE3F-B7B7-B33D-AE5ED982D736}"/>
              </a:ext>
            </a:extLst>
          </p:cNvPr>
          <p:cNvSpPr/>
          <p:nvPr/>
        </p:nvSpPr>
        <p:spPr>
          <a:xfrm>
            <a:off x="7864457" y="2845621"/>
            <a:ext cx="946500" cy="9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65;p56">
            <a:extLst>
              <a:ext uri="{FF2B5EF4-FFF2-40B4-BE49-F238E27FC236}">
                <a16:creationId xmlns:a16="http://schemas.microsoft.com/office/drawing/2014/main" id="{DD1ED877-4BFE-B82F-ECBB-4B5E5D3615A2}"/>
              </a:ext>
            </a:extLst>
          </p:cNvPr>
          <p:cNvSpPr txBox="1">
            <a:spLocks/>
          </p:cNvSpPr>
          <p:nvPr/>
        </p:nvSpPr>
        <p:spPr>
          <a:xfrm>
            <a:off x="8079364" y="1175151"/>
            <a:ext cx="506700" cy="50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algn="ctr"/>
            <a:r>
              <a:rPr lang="en" sz="2000">
                <a:solidFill>
                  <a:schemeClr val="dk2"/>
                </a:solidFill>
              </a:rPr>
              <a:t>5</a:t>
            </a:r>
          </a:p>
        </p:txBody>
      </p:sp>
      <p:grpSp>
        <p:nvGrpSpPr>
          <p:cNvPr id="50" name="Google Shape;2006;p70">
            <a:extLst>
              <a:ext uri="{FF2B5EF4-FFF2-40B4-BE49-F238E27FC236}">
                <a16:creationId xmlns:a16="http://schemas.microsoft.com/office/drawing/2014/main" id="{14659B21-1E07-E6E5-6C87-0EA710FF94DB}"/>
              </a:ext>
            </a:extLst>
          </p:cNvPr>
          <p:cNvGrpSpPr/>
          <p:nvPr/>
        </p:nvGrpSpPr>
        <p:grpSpPr>
          <a:xfrm>
            <a:off x="8156873" y="3114900"/>
            <a:ext cx="345179" cy="434640"/>
            <a:chOff x="1030075" y="1148300"/>
            <a:chExt cx="405425" cy="510500"/>
          </a:xfrm>
          <a:solidFill>
            <a:schemeClr val="bg2"/>
          </a:solidFill>
        </p:grpSpPr>
        <p:sp>
          <p:nvSpPr>
            <p:cNvPr id="51" name="Google Shape;2007;p70">
              <a:extLst>
                <a:ext uri="{FF2B5EF4-FFF2-40B4-BE49-F238E27FC236}">
                  <a16:creationId xmlns:a16="http://schemas.microsoft.com/office/drawing/2014/main" id="{BD2503D3-5886-F662-41CD-0F1726B8AA43}"/>
                </a:ext>
              </a:extLst>
            </p:cNvPr>
            <p:cNvSpPr/>
            <p:nvPr/>
          </p:nvSpPr>
          <p:spPr>
            <a:xfrm>
              <a:off x="1303475" y="1423075"/>
              <a:ext cx="67375" cy="119900"/>
            </a:xfrm>
            <a:custGeom>
              <a:avLst/>
              <a:gdLst/>
              <a:ahLst/>
              <a:cxnLst/>
              <a:rect l="l" t="t" r="r" b="b"/>
              <a:pathLst>
                <a:path w="2695" h="4796" extrusionOk="0">
                  <a:moveTo>
                    <a:pt x="1" y="0"/>
                  </a:moveTo>
                  <a:lnTo>
                    <a:pt x="1" y="4795"/>
                  </a:lnTo>
                  <a:lnTo>
                    <a:pt x="2694" y="4795"/>
                  </a:lnTo>
                  <a:lnTo>
                    <a:pt x="2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08;p70">
              <a:extLst>
                <a:ext uri="{FF2B5EF4-FFF2-40B4-BE49-F238E27FC236}">
                  <a16:creationId xmlns:a16="http://schemas.microsoft.com/office/drawing/2014/main" id="{89E3D3F8-BC02-A09D-564E-01FC63F707A7}"/>
                </a:ext>
              </a:extLst>
            </p:cNvPr>
            <p:cNvSpPr/>
            <p:nvPr/>
          </p:nvSpPr>
          <p:spPr>
            <a:xfrm>
              <a:off x="1162050" y="1285700"/>
              <a:ext cx="208800" cy="373100"/>
            </a:xfrm>
            <a:custGeom>
              <a:avLst/>
              <a:gdLst/>
              <a:ahLst/>
              <a:cxnLst/>
              <a:rect l="l" t="t" r="r" b="b"/>
              <a:pathLst>
                <a:path w="8352" h="14924" extrusionOk="0">
                  <a:moveTo>
                    <a:pt x="2964" y="0"/>
                  </a:moveTo>
                  <a:lnTo>
                    <a:pt x="2802" y="54"/>
                  </a:lnTo>
                  <a:lnTo>
                    <a:pt x="2587" y="108"/>
                  </a:lnTo>
                  <a:lnTo>
                    <a:pt x="1132" y="1293"/>
                  </a:lnTo>
                  <a:lnTo>
                    <a:pt x="863" y="1509"/>
                  </a:lnTo>
                  <a:lnTo>
                    <a:pt x="647" y="1778"/>
                  </a:lnTo>
                  <a:lnTo>
                    <a:pt x="432" y="2047"/>
                  </a:lnTo>
                  <a:lnTo>
                    <a:pt x="270" y="2317"/>
                  </a:lnTo>
                  <a:lnTo>
                    <a:pt x="162" y="2640"/>
                  </a:lnTo>
                  <a:lnTo>
                    <a:pt x="55" y="2963"/>
                  </a:lnTo>
                  <a:lnTo>
                    <a:pt x="1" y="3286"/>
                  </a:lnTo>
                  <a:lnTo>
                    <a:pt x="1" y="3664"/>
                  </a:lnTo>
                  <a:lnTo>
                    <a:pt x="1" y="14331"/>
                  </a:lnTo>
                  <a:lnTo>
                    <a:pt x="55" y="14546"/>
                  </a:lnTo>
                  <a:lnTo>
                    <a:pt x="162" y="14762"/>
                  </a:lnTo>
                  <a:lnTo>
                    <a:pt x="324" y="14869"/>
                  </a:lnTo>
                  <a:lnTo>
                    <a:pt x="593" y="14923"/>
                  </a:lnTo>
                  <a:lnTo>
                    <a:pt x="7759" y="14923"/>
                  </a:lnTo>
                  <a:lnTo>
                    <a:pt x="7974" y="14869"/>
                  </a:lnTo>
                  <a:lnTo>
                    <a:pt x="8190" y="14762"/>
                  </a:lnTo>
                  <a:lnTo>
                    <a:pt x="8298" y="14546"/>
                  </a:lnTo>
                  <a:lnTo>
                    <a:pt x="8351" y="14331"/>
                  </a:lnTo>
                  <a:lnTo>
                    <a:pt x="8351" y="11475"/>
                  </a:lnTo>
                  <a:lnTo>
                    <a:pt x="5065" y="11475"/>
                  </a:lnTo>
                  <a:lnTo>
                    <a:pt x="4796" y="11421"/>
                  </a:lnTo>
                  <a:lnTo>
                    <a:pt x="4634" y="11314"/>
                  </a:lnTo>
                  <a:lnTo>
                    <a:pt x="4472" y="11098"/>
                  </a:lnTo>
                  <a:lnTo>
                    <a:pt x="4419" y="10883"/>
                  </a:lnTo>
                  <a:lnTo>
                    <a:pt x="4419" y="4903"/>
                  </a:lnTo>
                  <a:lnTo>
                    <a:pt x="4472" y="4633"/>
                  </a:lnTo>
                  <a:lnTo>
                    <a:pt x="4634" y="4472"/>
                  </a:lnTo>
                  <a:lnTo>
                    <a:pt x="4796" y="4310"/>
                  </a:lnTo>
                  <a:lnTo>
                    <a:pt x="8351" y="4310"/>
                  </a:lnTo>
                  <a:lnTo>
                    <a:pt x="8351" y="3610"/>
                  </a:lnTo>
                  <a:lnTo>
                    <a:pt x="8351" y="3286"/>
                  </a:lnTo>
                  <a:lnTo>
                    <a:pt x="8298" y="2909"/>
                  </a:lnTo>
                  <a:lnTo>
                    <a:pt x="8190" y="2640"/>
                  </a:lnTo>
                  <a:lnTo>
                    <a:pt x="8082" y="2317"/>
                  </a:lnTo>
                  <a:lnTo>
                    <a:pt x="7920" y="2047"/>
                  </a:lnTo>
                  <a:lnTo>
                    <a:pt x="7759" y="1778"/>
                  </a:lnTo>
                  <a:lnTo>
                    <a:pt x="7543" y="1509"/>
                  </a:lnTo>
                  <a:lnTo>
                    <a:pt x="7274" y="1293"/>
                  </a:lnTo>
                  <a:lnTo>
                    <a:pt x="5873" y="162"/>
                  </a:lnTo>
                  <a:lnTo>
                    <a:pt x="5712" y="54"/>
                  </a:lnTo>
                  <a:lnTo>
                    <a:pt x="54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09;p70">
              <a:extLst>
                <a:ext uri="{FF2B5EF4-FFF2-40B4-BE49-F238E27FC236}">
                  <a16:creationId xmlns:a16="http://schemas.microsoft.com/office/drawing/2014/main" id="{26B99739-AAED-F8AD-4F9B-1B6710489C80}"/>
                </a:ext>
              </a:extLst>
            </p:cNvPr>
            <p:cNvSpPr/>
            <p:nvPr/>
          </p:nvSpPr>
          <p:spPr>
            <a:xfrm>
              <a:off x="1162050" y="1285700"/>
              <a:ext cx="208800" cy="373100"/>
            </a:xfrm>
            <a:custGeom>
              <a:avLst/>
              <a:gdLst/>
              <a:ahLst/>
              <a:cxnLst/>
              <a:rect l="l" t="t" r="r" b="b"/>
              <a:pathLst>
                <a:path w="8352" h="14924" fill="none" extrusionOk="0">
                  <a:moveTo>
                    <a:pt x="7274" y="1293"/>
                  </a:moveTo>
                  <a:lnTo>
                    <a:pt x="5873" y="162"/>
                  </a:lnTo>
                  <a:lnTo>
                    <a:pt x="5873" y="162"/>
                  </a:lnTo>
                  <a:lnTo>
                    <a:pt x="5712" y="54"/>
                  </a:lnTo>
                  <a:lnTo>
                    <a:pt x="5496" y="0"/>
                  </a:lnTo>
                  <a:lnTo>
                    <a:pt x="2964" y="0"/>
                  </a:lnTo>
                  <a:lnTo>
                    <a:pt x="2964" y="0"/>
                  </a:lnTo>
                  <a:lnTo>
                    <a:pt x="2802" y="54"/>
                  </a:lnTo>
                  <a:lnTo>
                    <a:pt x="2587" y="108"/>
                  </a:lnTo>
                  <a:lnTo>
                    <a:pt x="1132" y="1293"/>
                  </a:lnTo>
                  <a:lnTo>
                    <a:pt x="1132" y="1293"/>
                  </a:lnTo>
                  <a:lnTo>
                    <a:pt x="863" y="1509"/>
                  </a:lnTo>
                  <a:lnTo>
                    <a:pt x="647" y="1778"/>
                  </a:lnTo>
                  <a:lnTo>
                    <a:pt x="432" y="2047"/>
                  </a:lnTo>
                  <a:lnTo>
                    <a:pt x="270" y="2317"/>
                  </a:lnTo>
                  <a:lnTo>
                    <a:pt x="162" y="2640"/>
                  </a:lnTo>
                  <a:lnTo>
                    <a:pt x="55" y="2963"/>
                  </a:lnTo>
                  <a:lnTo>
                    <a:pt x="1" y="3286"/>
                  </a:lnTo>
                  <a:lnTo>
                    <a:pt x="1" y="3664"/>
                  </a:lnTo>
                  <a:lnTo>
                    <a:pt x="1" y="14331"/>
                  </a:lnTo>
                  <a:lnTo>
                    <a:pt x="1" y="14331"/>
                  </a:lnTo>
                  <a:lnTo>
                    <a:pt x="55" y="14546"/>
                  </a:lnTo>
                  <a:lnTo>
                    <a:pt x="162" y="14762"/>
                  </a:lnTo>
                  <a:lnTo>
                    <a:pt x="324" y="14869"/>
                  </a:lnTo>
                  <a:lnTo>
                    <a:pt x="593" y="14923"/>
                  </a:lnTo>
                  <a:lnTo>
                    <a:pt x="7759" y="14923"/>
                  </a:lnTo>
                  <a:lnTo>
                    <a:pt x="7759" y="14923"/>
                  </a:lnTo>
                  <a:lnTo>
                    <a:pt x="7974" y="14869"/>
                  </a:lnTo>
                  <a:lnTo>
                    <a:pt x="8190" y="14762"/>
                  </a:lnTo>
                  <a:lnTo>
                    <a:pt x="8298" y="14546"/>
                  </a:lnTo>
                  <a:lnTo>
                    <a:pt x="8351" y="14331"/>
                  </a:lnTo>
                  <a:lnTo>
                    <a:pt x="8351" y="11475"/>
                  </a:lnTo>
                  <a:lnTo>
                    <a:pt x="5065" y="11475"/>
                  </a:lnTo>
                  <a:lnTo>
                    <a:pt x="5065" y="11475"/>
                  </a:lnTo>
                  <a:lnTo>
                    <a:pt x="4796" y="11421"/>
                  </a:lnTo>
                  <a:lnTo>
                    <a:pt x="4634" y="11314"/>
                  </a:lnTo>
                  <a:lnTo>
                    <a:pt x="4472" y="11098"/>
                  </a:lnTo>
                  <a:lnTo>
                    <a:pt x="4419" y="10883"/>
                  </a:lnTo>
                  <a:lnTo>
                    <a:pt x="4419" y="4903"/>
                  </a:lnTo>
                  <a:lnTo>
                    <a:pt x="4419" y="4903"/>
                  </a:lnTo>
                  <a:lnTo>
                    <a:pt x="4472" y="4633"/>
                  </a:lnTo>
                  <a:lnTo>
                    <a:pt x="4634" y="4472"/>
                  </a:lnTo>
                  <a:lnTo>
                    <a:pt x="4796" y="4310"/>
                  </a:lnTo>
                  <a:lnTo>
                    <a:pt x="5065" y="4310"/>
                  </a:lnTo>
                  <a:lnTo>
                    <a:pt x="8351" y="4310"/>
                  </a:lnTo>
                  <a:lnTo>
                    <a:pt x="8351" y="3610"/>
                  </a:lnTo>
                  <a:lnTo>
                    <a:pt x="8351" y="3610"/>
                  </a:lnTo>
                  <a:lnTo>
                    <a:pt x="8351" y="3286"/>
                  </a:lnTo>
                  <a:lnTo>
                    <a:pt x="8298" y="2909"/>
                  </a:lnTo>
                  <a:lnTo>
                    <a:pt x="8190" y="2640"/>
                  </a:lnTo>
                  <a:lnTo>
                    <a:pt x="8082" y="2317"/>
                  </a:lnTo>
                  <a:lnTo>
                    <a:pt x="7920" y="2047"/>
                  </a:lnTo>
                  <a:lnTo>
                    <a:pt x="7759" y="1778"/>
                  </a:lnTo>
                  <a:lnTo>
                    <a:pt x="7543" y="1509"/>
                  </a:lnTo>
                  <a:lnTo>
                    <a:pt x="7274" y="1293"/>
                  </a:lnTo>
                  <a:lnTo>
                    <a:pt x="7274" y="129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10;p70">
              <a:extLst>
                <a:ext uri="{FF2B5EF4-FFF2-40B4-BE49-F238E27FC236}">
                  <a16:creationId xmlns:a16="http://schemas.microsoft.com/office/drawing/2014/main" id="{3A78C381-FE76-8FAD-7D8E-C4CCC9612950}"/>
                </a:ext>
              </a:extLst>
            </p:cNvPr>
            <p:cNvSpPr/>
            <p:nvPr/>
          </p:nvSpPr>
          <p:spPr>
            <a:xfrm>
              <a:off x="1343875" y="131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11;p70">
              <a:extLst>
                <a:ext uri="{FF2B5EF4-FFF2-40B4-BE49-F238E27FC236}">
                  <a16:creationId xmlns:a16="http://schemas.microsoft.com/office/drawing/2014/main" id="{22D13F76-540D-ECEC-42FF-07E199A42AAD}"/>
                </a:ext>
              </a:extLst>
            </p:cNvPr>
            <p:cNvSpPr/>
            <p:nvPr/>
          </p:nvSpPr>
          <p:spPr>
            <a:xfrm>
              <a:off x="1030075" y="1428450"/>
              <a:ext cx="107775" cy="163000"/>
            </a:xfrm>
            <a:custGeom>
              <a:avLst/>
              <a:gdLst/>
              <a:ahLst/>
              <a:cxnLst/>
              <a:rect l="l" t="t" r="r" b="b"/>
              <a:pathLst>
                <a:path w="4311" h="6520" extrusionOk="0">
                  <a:moveTo>
                    <a:pt x="1832" y="1"/>
                  </a:moveTo>
                  <a:lnTo>
                    <a:pt x="1616" y="55"/>
                  </a:lnTo>
                  <a:lnTo>
                    <a:pt x="1455" y="162"/>
                  </a:lnTo>
                  <a:lnTo>
                    <a:pt x="1347" y="270"/>
                  </a:lnTo>
                  <a:lnTo>
                    <a:pt x="1239" y="486"/>
                  </a:lnTo>
                  <a:lnTo>
                    <a:pt x="0" y="5765"/>
                  </a:lnTo>
                  <a:lnTo>
                    <a:pt x="0" y="6035"/>
                  </a:lnTo>
                  <a:lnTo>
                    <a:pt x="108" y="6304"/>
                  </a:lnTo>
                  <a:lnTo>
                    <a:pt x="323" y="6466"/>
                  </a:lnTo>
                  <a:lnTo>
                    <a:pt x="593" y="6520"/>
                  </a:lnTo>
                  <a:lnTo>
                    <a:pt x="3718" y="6520"/>
                  </a:lnTo>
                  <a:lnTo>
                    <a:pt x="3987" y="6466"/>
                  </a:lnTo>
                  <a:lnTo>
                    <a:pt x="4202" y="6304"/>
                  </a:lnTo>
                  <a:lnTo>
                    <a:pt x="4310" y="6035"/>
                  </a:lnTo>
                  <a:lnTo>
                    <a:pt x="4310" y="5765"/>
                  </a:lnTo>
                  <a:lnTo>
                    <a:pt x="3071" y="486"/>
                  </a:lnTo>
                  <a:lnTo>
                    <a:pt x="2963" y="270"/>
                  </a:lnTo>
                  <a:lnTo>
                    <a:pt x="2856" y="162"/>
                  </a:lnTo>
                  <a:lnTo>
                    <a:pt x="2694" y="55"/>
                  </a:lnTo>
                  <a:lnTo>
                    <a:pt x="247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12;p70">
              <a:extLst>
                <a:ext uri="{FF2B5EF4-FFF2-40B4-BE49-F238E27FC236}">
                  <a16:creationId xmlns:a16="http://schemas.microsoft.com/office/drawing/2014/main" id="{C90A8ED5-C2B9-D769-60BE-93F0178B8403}"/>
                </a:ext>
              </a:extLst>
            </p:cNvPr>
            <p:cNvSpPr/>
            <p:nvPr/>
          </p:nvSpPr>
          <p:spPr>
            <a:xfrm>
              <a:off x="1030075" y="1428450"/>
              <a:ext cx="107775" cy="163000"/>
            </a:xfrm>
            <a:custGeom>
              <a:avLst/>
              <a:gdLst/>
              <a:ahLst/>
              <a:cxnLst/>
              <a:rect l="l" t="t" r="r" b="b"/>
              <a:pathLst>
                <a:path w="4311" h="6520" fill="none" extrusionOk="0">
                  <a:moveTo>
                    <a:pt x="3071" y="486"/>
                  </a:moveTo>
                  <a:lnTo>
                    <a:pt x="3071" y="486"/>
                  </a:lnTo>
                  <a:lnTo>
                    <a:pt x="2963" y="270"/>
                  </a:lnTo>
                  <a:lnTo>
                    <a:pt x="2856" y="162"/>
                  </a:lnTo>
                  <a:lnTo>
                    <a:pt x="2694" y="55"/>
                  </a:lnTo>
                  <a:lnTo>
                    <a:pt x="2478" y="1"/>
                  </a:lnTo>
                  <a:lnTo>
                    <a:pt x="1832" y="1"/>
                  </a:lnTo>
                  <a:lnTo>
                    <a:pt x="1832" y="1"/>
                  </a:lnTo>
                  <a:lnTo>
                    <a:pt x="1616" y="55"/>
                  </a:lnTo>
                  <a:lnTo>
                    <a:pt x="1455" y="162"/>
                  </a:lnTo>
                  <a:lnTo>
                    <a:pt x="1347" y="270"/>
                  </a:lnTo>
                  <a:lnTo>
                    <a:pt x="1239" y="486"/>
                  </a:lnTo>
                  <a:lnTo>
                    <a:pt x="1239" y="486"/>
                  </a:lnTo>
                  <a:lnTo>
                    <a:pt x="0" y="5765"/>
                  </a:lnTo>
                  <a:lnTo>
                    <a:pt x="0" y="5765"/>
                  </a:lnTo>
                  <a:lnTo>
                    <a:pt x="0" y="6035"/>
                  </a:lnTo>
                  <a:lnTo>
                    <a:pt x="108" y="6304"/>
                  </a:lnTo>
                  <a:lnTo>
                    <a:pt x="108" y="6304"/>
                  </a:lnTo>
                  <a:lnTo>
                    <a:pt x="323" y="6466"/>
                  </a:lnTo>
                  <a:lnTo>
                    <a:pt x="593" y="6520"/>
                  </a:lnTo>
                  <a:lnTo>
                    <a:pt x="3718" y="6520"/>
                  </a:lnTo>
                  <a:lnTo>
                    <a:pt x="3718" y="6520"/>
                  </a:lnTo>
                  <a:lnTo>
                    <a:pt x="3987" y="6466"/>
                  </a:lnTo>
                  <a:lnTo>
                    <a:pt x="4202" y="6304"/>
                  </a:lnTo>
                  <a:lnTo>
                    <a:pt x="4202" y="6304"/>
                  </a:lnTo>
                  <a:lnTo>
                    <a:pt x="4310" y="6035"/>
                  </a:lnTo>
                  <a:lnTo>
                    <a:pt x="4310" y="5765"/>
                  </a:lnTo>
                  <a:lnTo>
                    <a:pt x="4310" y="5765"/>
                  </a:lnTo>
                  <a:lnTo>
                    <a:pt x="3071" y="486"/>
                  </a:lnTo>
                  <a:lnTo>
                    <a:pt x="3071" y="48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13;p70">
              <a:extLst>
                <a:ext uri="{FF2B5EF4-FFF2-40B4-BE49-F238E27FC236}">
                  <a16:creationId xmlns:a16="http://schemas.microsoft.com/office/drawing/2014/main" id="{6188050D-7309-0DF0-D16A-988F3C5BD8DE}"/>
                </a:ext>
              </a:extLst>
            </p:cNvPr>
            <p:cNvSpPr/>
            <p:nvPr/>
          </p:nvSpPr>
          <p:spPr>
            <a:xfrm>
              <a:off x="1106850" y="144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14;p70">
              <a:extLst>
                <a:ext uri="{FF2B5EF4-FFF2-40B4-BE49-F238E27FC236}">
                  <a16:creationId xmlns:a16="http://schemas.microsoft.com/office/drawing/2014/main" id="{45B7E0E4-A283-F69A-5D82-1EDEADBC7C6A}"/>
                </a:ext>
              </a:extLst>
            </p:cNvPr>
            <p:cNvSpPr/>
            <p:nvPr/>
          </p:nvSpPr>
          <p:spPr>
            <a:xfrm>
              <a:off x="1069125" y="1199500"/>
              <a:ext cx="130675" cy="199350"/>
            </a:xfrm>
            <a:custGeom>
              <a:avLst/>
              <a:gdLst/>
              <a:ahLst/>
              <a:cxnLst/>
              <a:rect l="l" t="t" r="r" b="b"/>
              <a:pathLst>
                <a:path w="5227" h="7974" extrusionOk="0">
                  <a:moveTo>
                    <a:pt x="3017" y="0"/>
                  </a:moveTo>
                  <a:lnTo>
                    <a:pt x="2425" y="54"/>
                  </a:lnTo>
                  <a:lnTo>
                    <a:pt x="1832" y="216"/>
                  </a:lnTo>
                  <a:lnTo>
                    <a:pt x="1347" y="485"/>
                  </a:lnTo>
                  <a:lnTo>
                    <a:pt x="863" y="862"/>
                  </a:lnTo>
                  <a:lnTo>
                    <a:pt x="539" y="1347"/>
                  </a:lnTo>
                  <a:lnTo>
                    <a:pt x="216" y="1832"/>
                  </a:lnTo>
                  <a:lnTo>
                    <a:pt x="54" y="2424"/>
                  </a:lnTo>
                  <a:lnTo>
                    <a:pt x="1" y="3017"/>
                  </a:lnTo>
                  <a:lnTo>
                    <a:pt x="1" y="7974"/>
                  </a:lnTo>
                  <a:lnTo>
                    <a:pt x="1186" y="7974"/>
                  </a:lnTo>
                  <a:lnTo>
                    <a:pt x="1186" y="3017"/>
                  </a:lnTo>
                  <a:lnTo>
                    <a:pt x="1240" y="2640"/>
                  </a:lnTo>
                  <a:lnTo>
                    <a:pt x="1347" y="2317"/>
                  </a:lnTo>
                  <a:lnTo>
                    <a:pt x="1509" y="1993"/>
                  </a:lnTo>
                  <a:lnTo>
                    <a:pt x="1725" y="1724"/>
                  </a:lnTo>
                  <a:lnTo>
                    <a:pt x="1994" y="1509"/>
                  </a:lnTo>
                  <a:lnTo>
                    <a:pt x="2317" y="1347"/>
                  </a:lnTo>
                  <a:lnTo>
                    <a:pt x="2640" y="1239"/>
                  </a:lnTo>
                  <a:lnTo>
                    <a:pt x="3017" y="1185"/>
                  </a:lnTo>
                  <a:lnTo>
                    <a:pt x="5226" y="1185"/>
                  </a:lnTo>
                  <a:lnTo>
                    <a:pt x="52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15;p70">
              <a:extLst>
                <a:ext uri="{FF2B5EF4-FFF2-40B4-BE49-F238E27FC236}">
                  <a16:creationId xmlns:a16="http://schemas.microsoft.com/office/drawing/2014/main" id="{413DFC67-292A-81BF-0451-1A1DDE7687BB}"/>
                </a:ext>
              </a:extLst>
            </p:cNvPr>
            <p:cNvSpPr/>
            <p:nvPr/>
          </p:nvSpPr>
          <p:spPr>
            <a:xfrm>
              <a:off x="1069125" y="1199500"/>
              <a:ext cx="130675" cy="199350"/>
            </a:xfrm>
            <a:custGeom>
              <a:avLst/>
              <a:gdLst/>
              <a:ahLst/>
              <a:cxnLst/>
              <a:rect l="l" t="t" r="r" b="b"/>
              <a:pathLst>
                <a:path w="5227" h="7974" fill="none" extrusionOk="0">
                  <a:moveTo>
                    <a:pt x="5226" y="0"/>
                  </a:moveTo>
                  <a:lnTo>
                    <a:pt x="3017" y="0"/>
                  </a:lnTo>
                  <a:lnTo>
                    <a:pt x="3017" y="0"/>
                  </a:lnTo>
                  <a:lnTo>
                    <a:pt x="2425" y="54"/>
                  </a:lnTo>
                  <a:lnTo>
                    <a:pt x="1832" y="216"/>
                  </a:lnTo>
                  <a:lnTo>
                    <a:pt x="1347" y="485"/>
                  </a:lnTo>
                  <a:lnTo>
                    <a:pt x="863" y="862"/>
                  </a:lnTo>
                  <a:lnTo>
                    <a:pt x="539" y="1347"/>
                  </a:lnTo>
                  <a:lnTo>
                    <a:pt x="216" y="1832"/>
                  </a:lnTo>
                  <a:lnTo>
                    <a:pt x="54" y="2424"/>
                  </a:lnTo>
                  <a:lnTo>
                    <a:pt x="1" y="3017"/>
                  </a:lnTo>
                  <a:lnTo>
                    <a:pt x="1" y="7974"/>
                  </a:lnTo>
                  <a:lnTo>
                    <a:pt x="1186" y="7974"/>
                  </a:lnTo>
                  <a:lnTo>
                    <a:pt x="1186" y="3017"/>
                  </a:lnTo>
                  <a:lnTo>
                    <a:pt x="1186" y="3017"/>
                  </a:lnTo>
                  <a:lnTo>
                    <a:pt x="1240" y="2640"/>
                  </a:lnTo>
                  <a:lnTo>
                    <a:pt x="1347" y="2317"/>
                  </a:lnTo>
                  <a:lnTo>
                    <a:pt x="1509" y="1993"/>
                  </a:lnTo>
                  <a:lnTo>
                    <a:pt x="1725" y="1724"/>
                  </a:lnTo>
                  <a:lnTo>
                    <a:pt x="1994" y="1509"/>
                  </a:lnTo>
                  <a:lnTo>
                    <a:pt x="2317" y="1347"/>
                  </a:lnTo>
                  <a:lnTo>
                    <a:pt x="2640" y="1239"/>
                  </a:lnTo>
                  <a:lnTo>
                    <a:pt x="3017" y="1185"/>
                  </a:lnTo>
                  <a:lnTo>
                    <a:pt x="5226" y="1185"/>
                  </a:lnTo>
                  <a:lnTo>
                    <a:pt x="5226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16;p70">
              <a:extLst>
                <a:ext uri="{FF2B5EF4-FFF2-40B4-BE49-F238E27FC236}">
                  <a16:creationId xmlns:a16="http://schemas.microsoft.com/office/drawing/2014/main" id="{E05C0888-D45E-1170-1D98-6B7A6C40344B}"/>
                </a:ext>
              </a:extLst>
            </p:cNvPr>
            <p:cNvSpPr/>
            <p:nvPr/>
          </p:nvSpPr>
          <p:spPr>
            <a:xfrm>
              <a:off x="1199775" y="119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17;p70">
              <a:extLst>
                <a:ext uri="{FF2B5EF4-FFF2-40B4-BE49-F238E27FC236}">
                  <a16:creationId xmlns:a16="http://schemas.microsoft.com/office/drawing/2014/main" id="{D7BB89AF-3C40-469F-BEB4-413F0481BBAC}"/>
                </a:ext>
              </a:extLst>
            </p:cNvPr>
            <p:cNvSpPr/>
            <p:nvPr/>
          </p:nvSpPr>
          <p:spPr>
            <a:xfrm>
              <a:off x="1229400" y="1148300"/>
              <a:ext cx="206100" cy="107775"/>
            </a:xfrm>
            <a:custGeom>
              <a:avLst/>
              <a:gdLst/>
              <a:ahLst/>
              <a:cxnLst/>
              <a:rect l="l" t="t" r="r" b="b"/>
              <a:pathLst>
                <a:path w="8244" h="4311" extrusionOk="0">
                  <a:moveTo>
                    <a:pt x="5657" y="1"/>
                  </a:moveTo>
                  <a:lnTo>
                    <a:pt x="1" y="2048"/>
                  </a:lnTo>
                  <a:lnTo>
                    <a:pt x="1" y="4311"/>
                  </a:lnTo>
                  <a:lnTo>
                    <a:pt x="2964" y="4311"/>
                  </a:lnTo>
                  <a:lnTo>
                    <a:pt x="2964" y="3233"/>
                  </a:lnTo>
                  <a:lnTo>
                    <a:pt x="7651" y="3233"/>
                  </a:lnTo>
                  <a:lnTo>
                    <a:pt x="7866" y="3179"/>
                  </a:lnTo>
                  <a:lnTo>
                    <a:pt x="8082" y="3072"/>
                  </a:lnTo>
                  <a:lnTo>
                    <a:pt x="8189" y="2856"/>
                  </a:lnTo>
                  <a:lnTo>
                    <a:pt x="8243" y="2641"/>
                  </a:lnTo>
                  <a:lnTo>
                    <a:pt x="8189" y="2425"/>
                  </a:lnTo>
                  <a:lnTo>
                    <a:pt x="8082" y="2210"/>
                  </a:lnTo>
                  <a:lnTo>
                    <a:pt x="7866" y="2102"/>
                  </a:lnTo>
                  <a:lnTo>
                    <a:pt x="7651" y="2048"/>
                  </a:lnTo>
                  <a:lnTo>
                    <a:pt x="3556" y="2048"/>
                  </a:lnTo>
                  <a:lnTo>
                    <a:pt x="6088" y="1132"/>
                  </a:lnTo>
                  <a:lnTo>
                    <a:pt x="6304" y="1024"/>
                  </a:lnTo>
                  <a:lnTo>
                    <a:pt x="6412" y="863"/>
                  </a:lnTo>
                  <a:lnTo>
                    <a:pt x="6466" y="647"/>
                  </a:lnTo>
                  <a:lnTo>
                    <a:pt x="6466" y="378"/>
                  </a:lnTo>
                  <a:lnTo>
                    <a:pt x="6304" y="162"/>
                  </a:lnTo>
                  <a:lnTo>
                    <a:pt x="6142" y="55"/>
                  </a:lnTo>
                  <a:lnTo>
                    <a:pt x="59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18;p70">
              <a:extLst>
                <a:ext uri="{FF2B5EF4-FFF2-40B4-BE49-F238E27FC236}">
                  <a16:creationId xmlns:a16="http://schemas.microsoft.com/office/drawing/2014/main" id="{8CB50809-A36D-46D0-69B5-115BEEC855A7}"/>
                </a:ext>
              </a:extLst>
            </p:cNvPr>
            <p:cNvSpPr/>
            <p:nvPr/>
          </p:nvSpPr>
          <p:spPr>
            <a:xfrm>
              <a:off x="1229400" y="1148300"/>
              <a:ext cx="206100" cy="107775"/>
            </a:xfrm>
            <a:custGeom>
              <a:avLst/>
              <a:gdLst/>
              <a:ahLst/>
              <a:cxnLst/>
              <a:rect l="l" t="t" r="r" b="b"/>
              <a:pathLst>
                <a:path w="8244" h="4311" fill="none" extrusionOk="0">
                  <a:moveTo>
                    <a:pt x="7651" y="2048"/>
                  </a:moveTo>
                  <a:lnTo>
                    <a:pt x="3556" y="2048"/>
                  </a:lnTo>
                  <a:lnTo>
                    <a:pt x="6088" y="1132"/>
                  </a:lnTo>
                  <a:lnTo>
                    <a:pt x="6088" y="1132"/>
                  </a:lnTo>
                  <a:lnTo>
                    <a:pt x="6304" y="1024"/>
                  </a:lnTo>
                  <a:lnTo>
                    <a:pt x="6412" y="863"/>
                  </a:lnTo>
                  <a:lnTo>
                    <a:pt x="6466" y="647"/>
                  </a:lnTo>
                  <a:lnTo>
                    <a:pt x="6466" y="378"/>
                  </a:lnTo>
                  <a:lnTo>
                    <a:pt x="6466" y="378"/>
                  </a:lnTo>
                  <a:lnTo>
                    <a:pt x="6304" y="162"/>
                  </a:lnTo>
                  <a:lnTo>
                    <a:pt x="6142" y="55"/>
                  </a:lnTo>
                  <a:lnTo>
                    <a:pt x="5927" y="1"/>
                  </a:lnTo>
                  <a:lnTo>
                    <a:pt x="5657" y="1"/>
                  </a:lnTo>
                  <a:lnTo>
                    <a:pt x="1" y="2048"/>
                  </a:lnTo>
                  <a:lnTo>
                    <a:pt x="1" y="4311"/>
                  </a:lnTo>
                  <a:lnTo>
                    <a:pt x="2964" y="4311"/>
                  </a:lnTo>
                  <a:lnTo>
                    <a:pt x="2964" y="3233"/>
                  </a:lnTo>
                  <a:lnTo>
                    <a:pt x="7651" y="3233"/>
                  </a:lnTo>
                  <a:lnTo>
                    <a:pt x="7651" y="3233"/>
                  </a:lnTo>
                  <a:lnTo>
                    <a:pt x="7866" y="3179"/>
                  </a:lnTo>
                  <a:lnTo>
                    <a:pt x="8082" y="3072"/>
                  </a:lnTo>
                  <a:lnTo>
                    <a:pt x="8189" y="2856"/>
                  </a:lnTo>
                  <a:lnTo>
                    <a:pt x="8243" y="2641"/>
                  </a:lnTo>
                  <a:lnTo>
                    <a:pt x="8243" y="2641"/>
                  </a:lnTo>
                  <a:lnTo>
                    <a:pt x="8189" y="2425"/>
                  </a:lnTo>
                  <a:lnTo>
                    <a:pt x="8082" y="2210"/>
                  </a:lnTo>
                  <a:lnTo>
                    <a:pt x="7866" y="2102"/>
                  </a:lnTo>
                  <a:lnTo>
                    <a:pt x="7651" y="2048"/>
                  </a:lnTo>
                  <a:lnTo>
                    <a:pt x="7651" y="2048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19;p70">
              <a:extLst>
                <a:ext uri="{FF2B5EF4-FFF2-40B4-BE49-F238E27FC236}">
                  <a16:creationId xmlns:a16="http://schemas.microsoft.com/office/drawing/2014/main" id="{ADF312EE-E7FE-1F20-0FE2-FD9941745F4C}"/>
                </a:ext>
              </a:extLst>
            </p:cNvPr>
            <p:cNvSpPr/>
            <p:nvPr/>
          </p:nvSpPr>
          <p:spPr>
            <a:xfrm>
              <a:off x="1420650" y="119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646;p43">
            <a:extLst>
              <a:ext uri="{FF2B5EF4-FFF2-40B4-BE49-F238E27FC236}">
                <a16:creationId xmlns:a16="http://schemas.microsoft.com/office/drawing/2014/main" id="{5037830A-72F2-60E3-47C8-14CA6953AB4C}"/>
              </a:ext>
            </a:extLst>
          </p:cNvPr>
          <p:cNvGrpSpPr/>
          <p:nvPr/>
        </p:nvGrpSpPr>
        <p:grpSpPr>
          <a:xfrm>
            <a:off x="2523268" y="3068581"/>
            <a:ext cx="331476" cy="516227"/>
            <a:chOff x="3195825" y="3328875"/>
            <a:chExt cx="328650" cy="511825"/>
          </a:xfrm>
        </p:grpSpPr>
        <p:sp>
          <p:nvSpPr>
            <p:cNvPr id="1345" name="Google Shape;647;p43">
              <a:extLst>
                <a:ext uri="{FF2B5EF4-FFF2-40B4-BE49-F238E27FC236}">
                  <a16:creationId xmlns:a16="http://schemas.microsoft.com/office/drawing/2014/main" id="{8E298BA0-D34E-E5CF-51CA-D840E11FA528}"/>
                </a:ext>
              </a:extLst>
            </p:cNvPr>
            <p:cNvSpPr/>
            <p:nvPr/>
          </p:nvSpPr>
          <p:spPr>
            <a:xfrm>
              <a:off x="3334550" y="3720825"/>
              <a:ext cx="51200" cy="49850"/>
            </a:xfrm>
            <a:custGeom>
              <a:avLst/>
              <a:gdLst/>
              <a:ahLst/>
              <a:cxnLst/>
              <a:rect l="l" t="t" r="r" b="b"/>
              <a:pathLst>
                <a:path w="2048" h="1994" extrusionOk="0">
                  <a:moveTo>
                    <a:pt x="808" y="0"/>
                  </a:moveTo>
                  <a:lnTo>
                    <a:pt x="647" y="54"/>
                  </a:lnTo>
                  <a:lnTo>
                    <a:pt x="485" y="162"/>
                  </a:lnTo>
                  <a:lnTo>
                    <a:pt x="324" y="269"/>
                  </a:lnTo>
                  <a:lnTo>
                    <a:pt x="216" y="431"/>
                  </a:lnTo>
                  <a:lnTo>
                    <a:pt x="108" y="593"/>
                  </a:lnTo>
                  <a:lnTo>
                    <a:pt x="54" y="754"/>
                  </a:lnTo>
                  <a:lnTo>
                    <a:pt x="0" y="970"/>
                  </a:lnTo>
                  <a:lnTo>
                    <a:pt x="54" y="1185"/>
                  </a:lnTo>
                  <a:lnTo>
                    <a:pt x="108" y="1347"/>
                  </a:lnTo>
                  <a:lnTo>
                    <a:pt x="216" y="1508"/>
                  </a:lnTo>
                  <a:lnTo>
                    <a:pt x="324" y="1670"/>
                  </a:lnTo>
                  <a:lnTo>
                    <a:pt x="485" y="1832"/>
                  </a:lnTo>
                  <a:lnTo>
                    <a:pt x="647" y="1886"/>
                  </a:lnTo>
                  <a:lnTo>
                    <a:pt x="808" y="1939"/>
                  </a:lnTo>
                  <a:lnTo>
                    <a:pt x="1024" y="1993"/>
                  </a:lnTo>
                  <a:lnTo>
                    <a:pt x="1239" y="1939"/>
                  </a:lnTo>
                  <a:lnTo>
                    <a:pt x="1401" y="1886"/>
                  </a:lnTo>
                  <a:lnTo>
                    <a:pt x="1563" y="1832"/>
                  </a:lnTo>
                  <a:lnTo>
                    <a:pt x="1724" y="1670"/>
                  </a:lnTo>
                  <a:lnTo>
                    <a:pt x="1832" y="1508"/>
                  </a:lnTo>
                  <a:lnTo>
                    <a:pt x="1940" y="1347"/>
                  </a:lnTo>
                  <a:lnTo>
                    <a:pt x="1994" y="1185"/>
                  </a:lnTo>
                  <a:lnTo>
                    <a:pt x="2048" y="970"/>
                  </a:lnTo>
                  <a:lnTo>
                    <a:pt x="1994" y="754"/>
                  </a:lnTo>
                  <a:lnTo>
                    <a:pt x="1940" y="593"/>
                  </a:lnTo>
                  <a:lnTo>
                    <a:pt x="1832" y="431"/>
                  </a:lnTo>
                  <a:lnTo>
                    <a:pt x="1724" y="269"/>
                  </a:lnTo>
                  <a:lnTo>
                    <a:pt x="1563" y="162"/>
                  </a:lnTo>
                  <a:lnTo>
                    <a:pt x="1401" y="54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648;p43">
              <a:extLst>
                <a:ext uri="{FF2B5EF4-FFF2-40B4-BE49-F238E27FC236}">
                  <a16:creationId xmlns:a16="http://schemas.microsoft.com/office/drawing/2014/main" id="{556494E3-2A1C-FEB0-C297-B1B97B824BE6}"/>
                </a:ext>
              </a:extLst>
            </p:cNvPr>
            <p:cNvSpPr/>
            <p:nvPr/>
          </p:nvSpPr>
          <p:spPr>
            <a:xfrm>
              <a:off x="3334550" y="3720825"/>
              <a:ext cx="51200" cy="49850"/>
            </a:xfrm>
            <a:custGeom>
              <a:avLst/>
              <a:gdLst/>
              <a:ahLst/>
              <a:cxnLst/>
              <a:rect l="l" t="t" r="r" b="b"/>
              <a:pathLst>
                <a:path w="2048" h="1994" fill="none" extrusionOk="0">
                  <a:moveTo>
                    <a:pt x="1024" y="0"/>
                  </a:moveTo>
                  <a:lnTo>
                    <a:pt x="1024" y="0"/>
                  </a:lnTo>
                  <a:lnTo>
                    <a:pt x="808" y="0"/>
                  </a:lnTo>
                  <a:lnTo>
                    <a:pt x="647" y="54"/>
                  </a:lnTo>
                  <a:lnTo>
                    <a:pt x="485" y="162"/>
                  </a:lnTo>
                  <a:lnTo>
                    <a:pt x="324" y="269"/>
                  </a:lnTo>
                  <a:lnTo>
                    <a:pt x="216" y="431"/>
                  </a:lnTo>
                  <a:lnTo>
                    <a:pt x="108" y="593"/>
                  </a:lnTo>
                  <a:lnTo>
                    <a:pt x="54" y="754"/>
                  </a:lnTo>
                  <a:lnTo>
                    <a:pt x="0" y="970"/>
                  </a:lnTo>
                  <a:lnTo>
                    <a:pt x="0" y="970"/>
                  </a:lnTo>
                  <a:lnTo>
                    <a:pt x="54" y="1185"/>
                  </a:lnTo>
                  <a:lnTo>
                    <a:pt x="108" y="1347"/>
                  </a:lnTo>
                  <a:lnTo>
                    <a:pt x="216" y="1508"/>
                  </a:lnTo>
                  <a:lnTo>
                    <a:pt x="324" y="1670"/>
                  </a:lnTo>
                  <a:lnTo>
                    <a:pt x="485" y="1832"/>
                  </a:lnTo>
                  <a:lnTo>
                    <a:pt x="647" y="1886"/>
                  </a:lnTo>
                  <a:lnTo>
                    <a:pt x="808" y="1939"/>
                  </a:lnTo>
                  <a:lnTo>
                    <a:pt x="1024" y="1993"/>
                  </a:lnTo>
                  <a:lnTo>
                    <a:pt x="1024" y="1993"/>
                  </a:lnTo>
                  <a:lnTo>
                    <a:pt x="1239" y="1939"/>
                  </a:lnTo>
                  <a:lnTo>
                    <a:pt x="1401" y="1886"/>
                  </a:lnTo>
                  <a:lnTo>
                    <a:pt x="1563" y="1832"/>
                  </a:lnTo>
                  <a:lnTo>
                    <a:pt x="1724" y="1670"/>
                  </a:lnTo>
                  <a:lnTo>
                    <a:pt x="1832" y="1508"/>
                  </a:lnTo>
                  <a:lnTo>
                    <a:pt x="1940" y="1347"/>
                  </a:lnTo>
                  <a:lnTo>
                    <a:pt x="1994" y="1185"/>
                  </a:lnTo>
                  <a:lnTo>
                    <a:pt x="2048" y="970"/>
                  </a:lnTo>
                  <a:lnTo>
                    <a:pt x="2048" y="970"/>
                  </a:lnTo>
                  <a:lnTo>
                    <a:pt x="1994" y="754"/>
                  </a:lnTo>
                  <a:lnTo>
                    <a:pt x="1940" y="593"/>
                  </a:lnTo>
                  <a:lnTo>
                    <a:pt x="1832" y="431"/>
                  </a:lnTo>
                  <a:lnTo>
                    <a:pt x="1724" y="269"/>
                  </a:lnTo>
                  <a:lnTo>
                    <a:pt x="1563" y="162"/>
                  </a:lnTo>
                  <a:lnTo>
                    <a:pt x="1401" y="54"/>
                  </a:lnTo>
                  <a:lnTo>
                    <a:pt x="1239" y="0"/>
                  </a:lnTo>
                  <a:lnTo>
                    <a:pt x="1024" y="0"/>
                  </a:lnTo>
                  <a:lnTo>
                    <a:pt x="102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649;p43">
              <a:extLst>
                <a:ext uri="{FF2B5EF4-FFF2-40B4-BE49-F238E27FC236}">
                  <a16:creationId xmlns:a16="http://schemas.microsoft.com/office/drawing/2014/main" id="{988016E9-1305-C895-F7E8-0A70ED3448BC}"/>
                </a:ext>
              </a:extLst>
            </p:cNvPr>
            <p:cNvSpPr/>
            <p:nvPr/>
          </p:nvSpPr>
          <p:spPr>
            <a:xfrm>
              <a:off x="3360125" y="37208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650;p43">
              <a:extLst>
                <a:ext uri="{FF2B5EF4-FFF2-40B4-BE49-F238E27FC236}">
                  <a16:creationId xmlns:a16="http://schemas.microsoft.com/office/drawing/2014/main" id="{7F7EA724-3CB3-E963-F7B0-87FA7A96D7EA}"/>
                </a:ext>
              </a:extLst>
            </p:cNvPr>
            <p:cNvSpPr/>
            <p:nvPr/>
          </p:nvSpPr>
          <p:spPr>
            <a:xfrm>
              <a:off x="3298175" y="3328875"/>
              <a:ext cx="123950" cy="29650"/>
            </a:xfrm>
            <a:custGeom>
              <a:avLst/>
              <a:gdLst/>
              <a:ahLst/>
              <a:cxnLst/>
              <a:rect l="l" t="t" r="r" b="b"/>
              <a:pathLst>
                <a:path w="4958" h="1186" extrusionOk="0">
                  <a:moveTo>
                    <a:pt x="1" y="1"/>
                  </a:moveTo>
                  <a:lnTo>
                    <a:pt x="486" y="863"/>
                  </a:lnTo>
                  <a:lnTo>
                    <a:pt x="539" y="1024"/>
                  </a:lnTo>
                  <a:lnTo>
                    <a:pt x="701" y="1132"/>
                  </a:lnTo>
                  <a:lnTo>
                    <a:pt x="809" y="1186"/>
                  </a:lnTo>
                  <a:lnTo>
                    <a:pt x="4149" y="1186"/>
                  </a:lnTo>
                  <a:lnTo>
                    <a:pt x="4257" y="1132"/>
                  </a:lnTo>
                  <a:lnTo>
                    <a:pt x="4418" y="1024"/>
                  </a:lnTo>
                  <a:lnTo>
                    <a:pt x="4472" y="863"/>
                  </a:lnTo>
                  <a:lnTo>
                    <a:pt x="49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651;p43">
              <a:extLst>
                <a:ext uri="{FF2B5EF4-FFF2-40B4-BE49-F238E27FC236}">
                  <a16:creationId xmlns:a16="http://schemas.microsoft.com/office/drawing/2014/main" id="{C574464E-4F74-5DE3-D3DD-BDED63E95A1A}"/>
                </a:ext>
              </a:extLst>
            </p:cNvPr>
            <p:cNvSpPr/>
            <p:nvPr/>
          </p:nvSpPr>
          <p:spPr>
            <a:xfrm>
              <a:off x="3298175" y="3328875"/>
              <a:ext cx="123950" cy="29650"/>
            </a:xfrm>
            <a:custGeom>
              <a:avLst/>
              <a:gdLst/>
              <a:ahLst/>
              <a:cxnLst/>
              <a:rect l="l" t="t" r="r" b="b"/>
              <a:pathLst>
                <a:path w="4958" h="1186" fill="none" extrusionOk="0">
                  <a:moveTo>
                    <a:pt x="1024" y="1186"/>
                  </a:moveTo>
                  <a:lnTo>
                    <a:pt x="3934" y="1186"/>
                  </a:lnTo>
                  <a:lnTo>
                    <a:pt x="3934" y="1186"/>
                  </a:lnTo>
                  <a:lnTo>
                    <a:pt x="4149" y="1186"/>
                  </a:lnTo>
                  <a:lnTo>
                    <a:pt x="4257" y="1132"/>
                  </a:lnTo>
                  <a:lnTo>
                    <a:pt x="4418" y="1024"/>
                  </a:lnTo>
                  <a:lnTo>
                    <a:pt x="4472" y="863"/>
                  </a:lnTo>
                  <a:lnTo>
                    <a:pt x="4957" y="1"/>
                  </a:lnTo>
                  <a:lnTo>
                    <a:pt x="1" y="1"/>
                  </a:lnTo>
                  <a:lnTo>
                    <a:pt x="486" y="863"/>
                  </a:lnTo>
                  <a:lnTo>
                    <a:pt x="486" y="863"/>
                  </a:lnTo>
                  <a:lnTo>
                    <a:pt x="539" y="1024"/>
                  </a:lnTo>
                  <a:lnTo>
                    <a:pt x="701" y="1132"/>
                  </a:lnTo>
                  <a:lnTo>
                    <a:pt x="809" y="1186"/>
                  </a:lnTo>
                  <a:lnTo>
                    <a:pt x="1024" y="1186"/>
                  </a:lnTo>
                  <a:lnTo>
                    <a:pt x="1024" y="11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652;p43">
              <a:extLst>
                <a:ext uri="{FF2B5EF4-FFF2-40B4-BE49-F238E27FC236}">
                  <a16:creationId xmlns:a16="http://schemas.microsoft.com/office/drawing/2014/main" id="{F0A59762-9FB7-6FB1-BAC7-59B563B7C13B}"/>
                </a:ext>
              </a:extLst>
            </p:cNvPr>
            <p:cNvSpPr/>
            <p:nvPr/>
          </p:nvSpPr>
          <p:spPr>
            <a:xfrm>
              <a:off x="3323775" y="3358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653;p43">
              <a:extLst>
                <a:ext uri="{FF2B5EF4-FFF2-40B4-BE49-F238E27FC236}">
                  <a16:creationId xmlns:a16="http://schemas.microsoft.com/office/drawing/2014/main" id="{EF1ABCB6-E23F-7B87-BFD5-3B1B1DB9675B}"/>
                </a:ext>
              </a:extLst>
            </p:cNvPr>
            <p:cNvSpPr/>
            <p:nvPr/>
          </p:nvSpPr>
          <p:spPr>
            <a:xfrm>
              <a:off x="3284700" y="3498575"/>
              <a:ext cx="31025" cy="29650"/>
            </a:xfrm>
            <a:custGeom>
              <a:avLst/>
              <a:gdLst/>
              <a:ahLst/>
              <a:cxnLst/>
              <a:rect l="l" t="t" r="r" b="b"/>
              <a:pathLst>
                <a:path w="1241" h="1186" extrusionOk="0">
                  <a:moveTo>
                    <a:pt x="1" y="1"/>
                  </a:moveTo>
                  <a:lnTo>
                    <a:pt x="1" y="1186"/>
                  </a:lnTo>
                  <a:lnTo>
                    <a:pt x="1240" y="1186"/>
                  </a:lnTo>
                  <a:lnTo>
                    <a:pt x="12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654;p43">
              <a:extLst>
                <a:ext uri="{FF2B5EF4-FFF2-40B4-BE49-F238E27FC236}">
                  <a16:creationId xmlns:a16="http://schemas.microsoft.com/office/drawing/2014/main" id="{3D5D94AE-69AA-4EE7-B15F-A5957EF44C43}"/>
                </a:ext>
              </a:extLst>
            </p:cNvPr>
            <p:cNvSpPr/>
            <p:nvPr/>
          </p:nvSpPr>
          <p:spPr>
            <a:xfrm>
              <a:off x="3195825" y="3328875"/>
              <a:ext cx="328650" cy="511825"/>
            </a:xfrm>
            <a:custGeom>
              <a:avLst/>
              <a:gdLst/>
              <a:ahLst/>
              <a:cxnLst/>
              <a:rect l="l" t="t" r="r" b="b"/>
              <a:pathLst>
                <a:path w="13146" h="20473" extrusionOk="0">
                  <a:moveTo>
                    <a:pt x="5603" y="5603"/>
                  </a:moveTo>
                  <a:lnTo>
                    <a:pt x="5819" y="5765"/>
                  </a:lnTo>
                  <a:lnTo>
                    <a:pt x="5926" y="5927"/>
                  </a:lnTo>
                  <a:lnTo>
                    <a:pt x="5980" y="6196"/>
                  </a:lnTo>
                  <a:lnTo>
                    <a:pt x="5980" y="11153"/>
                  </a:lnTo>
                  <a:lnTo>
                    <a:pt x="5926" y="11368"/>
                  </a:lnTo>
                  <a:lnTo>
                    <a:pt x="5819" y="11584"/>
                  </a:lnTo>
                  <a:lnTo>
                    <a:pt x="5603" y="11691"/>
                  </a:lnTo>
                  <a:lnTo>
                    <a:pt x="5388" y="11745"/>
                  </a:lnTo>
                  <a:lnTo>
                    <a:pt x="2963" y="11745"/>
                  </a:lnTo>
                  <a:lnTo>
                    <a:pt x="2748" y="11691"/>
                  </a:lnTo>
                  <a:lnTo>
                    <a:pt x="2532" y="11584"/>
                  </a:lnTo>
                  <a:lnTo>
                    <a:pt x="2425" y="11368"/>
                  </a:lnTo>
                  <a:lnTo>
                    <a:pt x="2371" y="11153"/>
                  </a:lnTo>
                  <a:lnTo>
                    <a:pt x="2425" y="10883"/>
                  </a:lnTo>
                  <a:lnTo>
                    <a:pt x="2532" y="10722"/>
                  </a:lnTo>
                  <a:lnTo>
                    <a:pt x="2748" y="10560"/>
                  </a:lnTo>
                  <a:lnTo>
                    <a:pt x="4795" y="10560"/>
                  </a:lnTo>
                  <a:lnTo>
                    <a:pt x="4795" y="9159"/>
                  </a:lnTo>
                  <a:lnTo>
                    <a:pt x="2963" y="9159"/>
                  </a:lnTo>
                  <a:lnTo>
                    <a:pt x="2748" y="9105"/>
                  </a:lnTo>
                  <a:lnTo>
                    <a:pt x="2532" y="8998"/>
                  </a:lnTo>
                  <a:lnTo>
                    <a:pt x="2425" y="8836"/>
                  </a:lnTo>
                  <a:lnTo>
                    <a:pt x="2371" y="8567"/>
                  </a:lnTo>
                  <a:lnTo>
                    <a:pt x="2371" y="6196"/>
                  </a:lnTo>
                  <a:lnTo>
                    <a:pt x="2425" y="5927"/>
                  </a:lnTo>
                  <a:lnTo>
                    <a:pt x="2532" y="5765"/>
                  </a:lnTo>
                  <a:lnTo>
                    <a:pt x="2748" y="5603"/>
                  </a:lnTo>
                  <a:close/>
                  <a:moveTo>
                    <a:pt x="7920" y="5603"/>
                  </a:moveTo>
                  <a:lnTo>
                    <a:pt x="8135" y="5765"/>
                  </a:lnTo>
                  <a:lnTo>
                    <a:pt x="8243" y="5927"/>
                  </a:lnTo>
                  <a:lnTo>
                    <a:pt x="8297" y="6196"/>
                  </a:lnTo>
                  <a:lnTo>
                    <a:pt x="8297" y="11153"/>
                  </a:lnTo>
                  <a:lnTo>
                    <a:pt x="8243" y="11368"/>
                  </a:lnTo>
                  <a:lnTo>
                    <a:pt x="8135" y="11584"/>
                  </a:lnTo>
                  <a:lnTo>
                    <a:pt x="7920" y="11691"/>
                  </a:lnTo>
                  <a:lnTo>
                    <a:pt x="7704" y="11745"/>
                  </a:lnTo>
                  <a:lnTo>
                    <a:pt x="7435" y="11691"/>
                  </a:lnTo>
                  <a:lnTo>
                    <a:pt x="7273" y="11584"/>
                  </a:lnTo>
                  <a:lnTo>
                    <a:pt x="7166" y="11368"/>
                  </a:lnTo>
                  <a:lnTo>
                    <a:pt x="7112" y="11153"/>
                  </a:lnTo>
                  <a:lnTo>
                    <a:pt x="7112" y="7274"/>
                  </a:lnTo>
                  <a:lnTo>
                    <a:pt x="6896" y="7220"/>
                  </a:lnTo>
                  <a:lnTo>
                    <a:pt x="6681" y="7112"/>
                  </a:lnTo>
                  <a:lnTo>
                    <a:pt x="6573" y="6896"/>
                  </a:lnTo>
                  <a:lnTo>
                    <a:pt x="6519" y="6681"/>
                  </a:lnTo>
                  <a:lnTo>
                    <a:pt x="6573" y="6465"/>
                  </a:lnTo>
                  <a:lnTo>
                    <a:pt x="6681" y="6304"/>
                  </a:lnTo>
                  <a:lnTo>
                    <a:pt x="6896" y="6142"/>
                  </a:lnTo>
                  <a:lnTo>
                    <a:pt x="7112" y="6088"/>
                  </a:lnTo>
                  <a:lnTo>
                    <a:pt x="7166" y="5873"/>
                  </a:lnTo>
                  <a:lnTo>
                    <a:pt x="7273" y="5711"/>
                  </a:lnTo>
                  <a:lnTo>
                    <a:pt x="7489" y="5603"/>
                  </a:lnTo>
                  <a:close/>
                  <a:moveTo>
                    <a:pt x="10398" y="5603"/>
                  </a:moveTo>
                  <a:lnTo>
                    <a:pt x="10614" y="5765"/>
                  </a:lnTo>
                  <a:lnTo>
                    <a:pt x="10721" y="5927"/>
                  </a:lnTo>
                  <a:lnTo>
                    <a:pt x="10775" y="6196"/>
                  </a:lnTo>
                  <a:lnTo>
                    <a:pt x="10775" y="11153"/>
                  </a:lnTo>
                  <a:lnTo>
                    <a:pt x="10721" y="11368"/>
                  </a:lnTo>
                  <a:lnTo>
                    <a:pt x="10614" y="11584"/>
                  </a:lnTo>
                  <a:lnTo>
                    <a:pt x="10398" y="11691"/>
                  </a:lnTo>
                  <a:lnTo>
                    <a:pt x="10183" y="11745"/>
                  </a:lnTo>
                  <a:lnTo>
                    <a:pt x="9913" y="11691"/>
                  </a:lnTo>
                  <a:lnTo>
                    <a:pt x="9752" y="11584"/>
                  </a:lnTo>
                  <a:lnTo>
                    <a:pt x="9644" y="11368"/>
                  </a:lnTo>
                  <a:lnTo>
                    <a:pt x="9590" y="11153"/>
                  </a:lnTo>
                  <a:lnTo>
                    <a:pt x="9590" y="7274"/>
                  </a:lnTo>
                  <a:lnTo>
                    <a:pt x="9374" y="7220"/>
                  </a:lnTo>
                  <a:lnTo>
                    <a:pt x="9159" y="7112"/>
                  </a:lnTo>
                  <a:lnTo>
                    <a:pt x="9051" y="6896"/>
                  </a:lnTo>
                  <a:lnTo>
                    <a:pt x="8997" y="6681"/>
                  </a:lnTo>
                  <a:lnTo>
                    <a:pt x="9051" y="6465"/>
                  </a:lnTo>
                  <a:lnTo>
                    <a:pt x="9159" y="6304"/>
                  </a:lnTo>
                  <a:lnTo>
                    <a:pt x="9374" y="6142"/>
                  </a:lnTo>
                  <a:lnTo>
                    <a:pt x="9590" y="6088"/>
                  </a:lnTo>
                  <a:lnTo>
                    <a:pt x="9644" y="5873"/>
                  </a:lnTo>
                  <a:lnTo>
                    <a:pt x="9752" y="5711"/>
                  </a:lnTo>
                  <a:lnTo>
                    <a:pt x="9967" y="5603"/>
                  </a:lnTo>
                  <a:close/>
                  <a:moveTo>
                    <a:pt x="6573" y="14439"/>
                  </a:moveTo>
                  <a:lnTo>
                    <a:pt x="7004" y="14493"/>
                  </a:lnTo>
                  <a:lnTo>
                    <a:pt x="7435" y="14654"/>
                  </a:lnTo>
                  <a:lnTo>
                    <a:pt x="7812" y="14816"/>
                  </a:lnTo>
                  <a:lnTo>
                    <a:pt x="8135" y="15085"/>
                  </a:lnTo>
                  <a:lnTo>
                    <a:pt x="8405" y="15409"/>
                  </a:lnTo>
                  <a:lnTo>
                    <a:pt x="8620" y="15786"/>
                  </a:lnTo>
                  <a:lnTo>
                    <a:pt x="8728" y="16217"/>
                  </a:lnTo>
                  <a:lnTo>
                    <a:pt x="8782" y="16648"/>
                  </a:lnTo>
                  <a:lnTo>
                    <a:pt x="8728" y="17079"/>
                  </a:lnTo>
                  <a:lnTo>
                    <a:pt x="8620" y="17510"/>
                  </a:lnTo>
                  <a:lnTo>
                    <a:pt x="8405" y="17887"/>
                  </a:lnTo>
                  <a:lnTo>
                    <a:pt x="8135" y="18210"/>
                  </a:lnTo>
                  <a:lnTo>
                    <a:pt x="7812" y="18479"/>
                  </a:lnTo>
                  <a:lnTo>
                    <a:pt x="7435" y="18695"/>
                  </a:lnTo>
                  <a:lnTo>
                    <a:pt x="7004" y="18803"/>
                  </a:lnTo>
                  <a:lnTo>
                    <a:pt x="6573" y="18857"/>
                  </a:lnTo>
                  <a:lnTo>
                    <a:pt x="6142" y="18803"/>
                  </a:lnTo>
                  <a:lnTo>
                    <a:pt x="5711" y="18695"/>
                  </a:lnTo>
                  <a:lnTo>
                    <a:pt x="5334" y="18479"/>
                  </a:lnTo>
                  <a:lnTo>
                    <a:pt x="5011" y="18210"/>
                  </a:lnTo>
                  <a:lnTo>
                    <a:pt x="4741" y="17887"/>
                  </a:lnTo>
                  <a:lnTo>
                    <a:pt x="4526" y="17510"/>
                  </a:lnTo>
                  <a:lnTo>
                    <a:pt x="4418" y="17079"/>
                  </a:lnTo>
                  <a:lnTo>
                    <a:pt x="4364" y="16648"/>
                  </a:lnTo>
                  <a:lnTo>
                    <a:pt x="4418" y="16217"/>
                  </a:lnTo>
                  <a:lnTo>
                    <a:pt x="4526" y="15786"/>
                  </a:lnTo>
                  <a:lnTo>
                    <a:pt x="4741" y="15409"/>
                  </a:lnTo>
                  <a:lnTo>
                    <a:pt x="5011" y="15085"/>
                  </a:lnTo>
                  <a:lnTo>
                    <a:pt x="5334" y="14816"/>
                  </a:lnTo>
                  <a:lnTo>
                    <a:pt x="5711" y="14654"/>
                  </a:lnTo>
                  <a:lnTo>
                    <a:pt x="6142" y="14493"/>
                  </a:lnTo>
                  <a:lnTo>
                    <a:pt x="6573" y="14439"/>
                  </a:lnTo>
                  <a:close/>
                  <a:moveTo>
                    <a:pt x="1778" y="1"/>
                  </a:moveTo>
                  <a:lnTo>
                    <a:pt x="1401" y="54"/>
                  </a:lnTo>
                  <a:lnTo>
                    <a:pt x="1078" y="162"/>
                  </a:lnTo>
                  <a:lnTo>
                    <a:pt x="755" y="324"/>
                  </a:lnTo>
                  <a:lnTo>
                    <a:pt x="485" y="539"/>
                  </a:lnTo>
                  <a:lnTo>
                    <a:pt x="270" y="809"/>
                  </a:lnTo>
                  <a:lnTo>
                    <a:pt x="108" y="1132"/>
                  </a:lnTo>
                  <a:lnTo>
                    <a:pt x="0" y="1455"/>
                  </a:lnTo>
                  <a:lnTo>
                    <a:pt x="0" y="1832"/>
                  </a:lnTo>
                  <a:lnTo>
                    <a:pt x="0" y="18695"/>
                  </a:lnTo>
                  <a:lnTo>
                    <a:pt x="0" y="19072"/>
                  </a:lnTo>
                  <a:lnTo>
                    <a:pt x="108" y="19395"/>
                  </a:lnTo>
                  <a:lnTo>
                    <a:pt x="270" y="19719"/>
                  </a:lnTo>
                  <a:lnTo>
                    <a:pt x="485" y="19988"/>
                  </a:lnTo>
                  <a:lnTo>
                    <a:pt x="755" y="20203"/>
                  </a:lnTo>
                  <a:lnTo>
                    <a:pt x="1078" y="20365"/>
                  </a:lnTo>
                  <a:lnTo>
                    <a:pt x="1401" y="20473"/>
                  </a:lnTo>
                  <a:lnTo>
                    <a:pt x="11745" y="20473"/>
                  </a:lnTo>
                  <a:lnTo>
                    <a:pt x="12068" y="20365"/>
                  </a:lnTo>
                  <a:lnTo>
                    <a:pt x="12391" y="20203"/>
                  </a:lnTo>
                  <a:lnTo>
                    <a:pt x="12661" y="19988"/>
                  </a:lnTo>
                  <a:lnTo>
                    <a:pt x="12876" y="19719"/>
                  </a:lnTo>
                  <a:lnTo>
                    <a:pt x="13038" y="19395"/>
                  </a:lnTo>
                  <a:lnTo>
                    <a:pt x="13146" y="19072"/>
                  </a:lnTo>
                  <a:lnTo>
                    <a:pt x="13146" y="18695"/>
                  </a:lnTo>
                  <a:lnTo>
                    <a:pt x="13146" y="1832"/>
                  </a:lnTo>
                  <a:lnTo>
                    <a:pt x="13146" y="1455"/>
                  </a:lnTo>
                  <a:lnTo>
                    <a:pt x="13038" y="1132"/>
                  </a:lnTo>
                  <a:lnTo>
                    <a:pt x="12876" y="809"/>
                  </a:lnTo>
                  <a:lnTo>
                    <a:pt x="12661" y="539"/>
                  </a:lnTo>
                  <a:lnTo>
                    <a:pt x="12391" y="324"/>
                  </a:lnTo>
                  <a:lnTo>
                    <a:pt x="12068" y="162"/>
                  </a:lnTo>
                  <a:lnTo>
                    <a:pt x="11745" y="54"/>
                  </a:lnTo>
                  <a:lnTo>
                    <a:pt x="11368" y="1"/>
                  </a:lnTo>
                  <a:lnTo>
                    <a:pt x="10398" y="1"/>
                  </a:lnTo>
                  <a:lnTo>
                    <a:pt x="9644" y="1455"/>
                  </a:lnTo>
                  <a:lnTo>
                    <a:pt x="9482" y="1671"/>
                  </a:lnTo>
                  <a:lnTo>
                    <a:pt x="9374" y="1832"/>
                  </a:lnTo>
                  <a:lnTo>
                    <a:pt x="9159" y="1994"/>
                  </a:lnTo>
                  <a:lnTo>
                    <a:pt x="8997" y="2156"/>
                  </a:lnTo>
                  <a:lnTo>
                    <a:pt x="8782" y="2263"/>
                  </a:lnTo>
                  <a:lnTo>
                    <a:pt x="8566" y="2317"/>
                  </a:lnTo>
                  <a:lnTo>
                    <a:pt x="8297" y="2371"/>
                  </a:lnTo>
                  <a:lnTo>
                    <a:pt x="8028" y="2425"/>
                  </a:lnTo>
                  <a:lnTo>
                    <a:pt x="5118" y="2425"/>
                  </a:lnTo>
                  <a:lnTo>
                    <a:pt x="4849" y="2371"/>
                  </a:lnTo>
                  <a:lnTo>
                    <a:pt x="4580" y="2317"/>
                  </a:lnTo>
                  <a:lnTo>
                    <a:pt x="4364" y="2263"/>
                  </a:lnTo>
                  <a:lnTo>
                    <a:pt x="4149" y="2156"/>
                  </a:lnTo>
                  <a:lnTo>
                    <a:pt x="3987" y="1994"/>
                  </a:lnTo>
                  <a:lnTo>
                    <a:pt x="3771" y="1832"/>
                  </a:lnTo>
                  <a:lnTo>
                    <a:pt x="3664" y="1671"/>
                  </a:lnTo>
                  <a:lnTo>
                    <a:pt x="3502" y="1455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655;p43">
              <a:extLst>
                <a:ext uri="{FF2B5EF4-FFF2-40B4-BE49-F238E27FC236}">
                  <a16:creationId xmlns:a16="http://schemas.microsoft.com/office/drawing/2014/main" id="{439DFCF0-2F4A-D339-D2D6-2FD3059827BA}"/>
                </a:ext>
              </a:extLst>
            </p:cNvPr>
            <p:cNvSpPr/>
            <p:nvPr/>
          </p:nvSpPr>
          <p:spPr>
            <a:xfrm>
              <a:off x="3195825" y="3328875"/>
              <a:ext cx="328650" cy="511825"/>
            </a:xfrm>
            <a:custGeom>
              <a:avLst/>
              <a:gdLst/>
              <a:ahLst/>
              <a:cxnLst/>
              <a:rect l="l" t="t" r="r" b="b"/>
              <a:pathLst>
                <a:path w="13146" h="20473" fill="none" extrusionOk="0">
                  <a:moveTo>
                    <a:pt x="11368" y="1"/>
                  </a:moveTo>
                  <a:lnTo>
                    <a:pt x="10398" y="1"/>
                  </a:lnTo>
                  <a:lnTo>
                    <a:pt x="9644" y="1455"/>
                  </a:lnTo>
                  <a:lnTo>
                    <a:pt x="9644" y="1455"/>
                  </a:lnTo>
                  <a:lnTo>
                    <a:pt x="9482" y="1671"/>
                  </a:lnTo>
                  <a:lnTo>
                    <a:pt x="9374" y="1832"/>
                  </a:lnTo>
                  <a:lnTo>
                    <a:pt x="9159" y="1994"/>
                  </a:lnTo>
                  <a:lnTo>
                    <a:pt x="8997" y="2156"/>
                  </a:lnTo>
                  <a:lnTo>
                    <a:pt x="8782" y="2263"/>
                  </a:lnTo>
                  <a:lnTo>
                    <a:pt x="8566" y="2317"/>
                  </a:lnTo>
                  <a:lnTo>
                    <a:pt x="8297" y="2371"/>
                  </a:lnTo>
                  <a:lnTo>
                    <a:pt x="8028" y="2425"/>
                  </a:lnTo>
                  <a:lnTo>
                    <a:pt x="5118" y="2425"/>
                  </a:lnTo>
                  <a:lnTo>
                    <a:pt x="5118" y="2425"/>
                  </a:lnTo>
                  <a:lnTo>
                    <a:pt x="4849" y="2371"/>
                  </a:lnTo>
                  <a:lnTo>
                    <a:pt x="4580" y="2317"/>
                  </a:lnTo>
                  <a:lnTo>
                    <a:pt x="4364" y="2263"/>
                  </a:lnTo>
                  <a:lnTo>
                    <a:pt x="4149" y="2156"/>
                  </a:lnTo>
                  <a:lnTo>
                    <a:pt x="3987" y="1994"/>
                  </a:lnTo>
                  <a:lnTo>
                    <a:pt x="3771" y="1832"/>
                  </a:lnTo>
                  <a:lnTo>
                    <a:pt x="3664" y="1671"/>
                  </a:lnTo>
                  <a:lnTo>
                    <a:pt x="3502" y="1455"/>
                  </a:lnTo>
                  <a:lnTo>
                    <a:pt x="2748" y="1"/>
                  </a:lnTo>
                  <a:lnTo>
                    <a:pt x="1778" y="1"/>
                  </a:lnTo>
                  <a:lnTo>
                    <a:pt x="1778" y="1"/>
                  </a:lnTo>
                  <a:lnTo>
                    <a:pt x="1401" y="54"/>
                  </a:lnTo>
                  <a:lnTo>
                    <a:pt x="1078" y="162"/>
                  </a:lnTo>
                  <a:lnTo>
                    <a:pt x="755" y="324"/>
                  </a:lnTo>
                  <a:lnTo>
                    <a:pt x="485" y="539"/>
                  </a:lnTo>
                  <a:lnTo>
                    <a:pt x="270" y="809"/>
                  </a:lnTo>
                  <a:lnTo>
                    <a:pt x="108" y="1132"/>
                  </a:lnTo>
                  <a:lnTo>
                    <a:pt x="0" y="1455"/>
                  </a:lnTo>
                  <a:lnTo>
                    <a:pt x="0" y="1832"/>
                  </a:lnTo>
                  <a:lnTo>
                    <a:pt x="0" y="18695"/>
                  </a:lnTo>
                  <a:lnTo>
                    <a:pt x="0" y="18695"/>
                  </a:lnTo>
                  <a:lnTo>
                    <a:pt x="0" y="19072"/>
                  </a:lnTo>
                  <a:lnTo>
                    <a:pt x="108" y="19395"/>
                  </a:lnTo>
                  <a:lnTo>
                    <a:pt x="270" y="19719"/>
                  </a:lnTo>
                  <a:lnTo>
                    <a:pt x="485" y="19988"/>
                  </a:lnTo>
                  <a:lnTo>
                    <a:pt x="755" y="20203"/>
                  </a:lnTo>
                  <a:lnTo>
                    <a:pt x="1078" y="20365"/>
                  </a:lnTo>
                  <a:lnTo>
                    <a:pt x="1401" y="20473"/>
                  </a:lnTo>
                  <a:lnTo>
                    <a:pt x="1778" y="20473"/>
                  </a:lnTo>
                  <a:lnTo>
                    <a:pt x="11368" y="20473"/>
                  </a:lnTo>
                  <a:lnTo>
                    <a:pt x="11368" y="20473"/>
                  </a:lnTo>
                  <a:lnTo>
                    <a:pt x="11745" y="20473"/>
                  </a:lnTo>
                  <a:lnTo>
                    <a:pt x="12068" y="20365"/>
                  </a:lnTo>
                  <a:lnTo>
                    <a:pt x="12391" y="20203"/>
                  </a:lnTo>
                  <a:lnTo>
                    <a:pt x="12661" y="19988"/>
                  </a:lnTo>
                  <a:lnTo>
                    <a:pt x="12876" y="19719"/>
                  </a:lnTo>
                  <a:lnTo>
                    <a:pt x="13038" y="19395"/>
                  </a:lnTo>
                  <a:lnTo>
                    <a:pt x="13146" y="19072"/>
                  </a:lnTo>
                  <a:lnTo>
                    <a:pt x="13146" y="18695"/>
                  </a:lnTo>
                  <a:lnTo>
                    <a:pt x="13146" y="1832"/>
                  </a:lnTo>
                  <a:lnTo>
                    <a:pt x="13146" y="1832"/>
                  </a:lnTo>
                  <a:lnTo>
                    <a:pt x="13146" y="1455"/>
                  </a:lnTo>
                  <a:lnTo>
                    <a:pt x="13038" y="1132"/>
                  </a:lnTo>
                  <a:lnTo>
                    <a:pt x="12876" y="809"/>
                  </a:lnTo>
                  <a:lnTo>
                    <a:pt x="12661" y="539"/>
                  </a:lnTo>
                  <a:lnTo>
                    <a:pt x="12391" y="324"/>
                  </a:lnTo>
                  <a:lnTo>
                    <a:pt x="12068" y="162"/>
                  </a:lnTo>
                  <a:lnTo>
                    <a:pt x="11745" y="54"/>
                  </a:lnTo>
                  <a:lnTo>
                    <a:pt x="11368" y="1"/>
                  </a:lnTo>
                  <a:lnTo>
                    <a:pt x="1136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656;p43">
              <a:extLst>
                <a:ext uri="{FF2B5EF4-FFF2-40B4-BE49-F238E27FC236}">
                  <a16:creationId xmlns:a16="http://schemas.microsoft.com/office/drawing/2014/main" id="{CFD1AD62-9711-AA07-DDB5-75192DDC6BDD}"/>
                </a:ext>
              </a:extLst>
            </p:cNvPr>
            <p:cNvSpPr/>
            <p:nvPr/>
          </p:nvSpPr>
          <p:spPr>
            <a:xfrm>
              <a:off x="3358800" y="3468950"/>
              <a:ext cx="44450" cy="153575"/>
            </a:xfrm>
            <a:custGeom>
              <a:avLst/>
              <a:gdLst/>
              <a:ahLst/>
              <a:cxnLst/>
              <a:rect l="l" t="t" r="r" b="b"/>
              <a:pathLst>
                <a:path w="1778" h="6143" fill="none" extrusionOk="0">
                  <a:moveTo>
                    <a:pt x="593" y="485"/>
                  </a:moveTo>
                  <a:lnTo>
                    <a:pt x="593" y="485"/>
                  </a:lnTo>
                  <a:lnTo>
                    <a:pt x="647" y="270"/>
                  </a:lnTo>
                  <a:lnTo>
                    <a:pt x="754" y="108"/>
                  </a:lnTo>
                  <a:lnTo>
                    <a:pt x="970" y="0"/>
                  </a:lnTo>
                  <a:lnTo>
                    <a:pt x="1185" y="0"/>
                  </a:lnTo>
                  <a:lnTo>
                    <a:pt x="1185" y="0"/>
                  </a:lnTo>
                  <a:lnTo>
                    <a:pt x="1401" y="0"/>
                  </a:lnTo>
                  <a:lnTo>
                    <a:pt x="1616" y="162"/>
                  </a:lnTo>
                  <a:lnTo>
                    <a:pt x="1724" y="324"/>
                  </a:lnTo>
                  <a:lnTo>
                    <a:pt x="1778" y="593"/>
                  </a:lnTo>
                  <a:lnTo>
                    <a:pt x="1778" y="5550"/>
                  </a:lnTo>
                  <a:lnTo>
                    <a:pt x="1778" y="5550"/>
                  </a:lnTo>
                  <a:lnTo>
                    <a:pt x="1724" y="5765"/>
                  </a:lnTo>
                  <a:lnTo>
                    <a:pt x="1616" y="5981"/>
                  </a:lnTo>
                  <a:lnTo>
                    <a:pt x="1401" y="6088"/>
                  </a:lnTo>
                  <a:lnTo>
                    <a:pt x="1185" y="6142"/>
                  </a:lnTo>
                  <a:lnTo>
                    <a:pt x="1185" y="6142"/>
                  </a:lnTo>
                  <a:lnTo>
                    <a:pt x="916" y="6088"/>
                  </a:lnTo>
                  <a:lnTo>
                    <a:pt x="754" y="5981"/>
                  </a:lnTo>
                  <a:lnTo>
                    <a:pt x="647" y="5765"/>
                  </a:lnTo>
                  <a:lnTo>
                    <a:pt x="593" y="5550"/>
                  </a:lnTo>
                  <a:lnTo>
                    <a:pt x="593" y="1671"/>
                  </a:lnTo>
                  <a:lnTo>
                    <a:pt x="593" y="1671"/>
                  </a:lnTo>
                  <a:lnTo>
                    <a:pt x="377" y="1617"/>
                  </a:lnTo>
                  <a:lnTo>
                    <a:pt x="162" y="1509"/>
                  </a:lnTo>
                  <a:lnTo>
                    <a:pt x="54" y="1293"/>
                  </a:lnTo>
                  <a:lnTo>
                    <a:pt x="0" y="1078"/>
                  </a:lnTo>
                  <a:lnTo>
                    <a:pt x="0" y="1078"/>
                  </a:lnTo>
                  <a:lnTo>
                    <a:pt x="54" y="862"/>
                  </a:lnTo>
                  <a:lnTo>
                    <a:pt x="162" y="701"/>
                  </a:lnTo>
                  <a:lnTo>
                    <a:pt x="377" y="539"/>
                  </a:lnTo>
                  <a:lnTo>
                    <a:pt x="593" y="485"/>
                  </a:lnTo>
                  <a:lnTo>
                    <a:pt x="593" y="48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657;p43">
              <a:extLst>
                <a:ext uri="{FF2B5EF4-FFF2-40B4-BE49-F238E27FC236}">
                  <a16:creationId xmlns:a16="http://schemas.microsoft.com/office/drawing/2014/main" id="{1FB956FA-240C-176F-E7F2-426E3A71DF55}"/>
                </a:ext>
              </a:extLst>
            </p:cNvPr>
            <p:cNvSpPr/>
            <p:nvPr/>
          </p:nvSpPr>
          <p:spPr>
            <a:xfrm>
              <a:off x="3255075" y="3468950"/>
              <a:ext cx="90275" cy="153575"/>
            </a:xfrm>
            <a:custGeom>
              <a:avLst/>
              <a:gdLst/>
              <a:ahLst/>
              <a:cxnLst/>
              <a:rect l="l" t="t" r="r" b="b"/>
              <a:pathLst>
                <a:path w="3611" h="6143" fill="none" extrusionOk="0">
                  <a:moveTo>
                    <a:pt x="1" y="5550"/>
                  </a:moveTo>
                  <a:lnTo>
                    <a:pt x="1" y="5550"/>
                  </a:lnTo>
                  <a:lnTo>
                    <a:pt x="55" y="5280"/>
                  </a:lnTo>
                  <a:lnTo>
                    <a:pt x="162" y="5119"/>
                  </a:lnTo>
                  <a:lnTo>
                    <a:pt x="378" y="4957"/>
                  </a:lnTo>
                  <a:lnTo>
                    <a:pt x="593" y="4957"/>
                  </a:lnTo>
                  <a:lnTo>
                    <a:pt x="2425" y="4957"/>
                  </a:lnTo>
                  <a:lnTo>
                    <a:pt x="2425" y="3556"/>
                  </a:lnTo>
                  <a:lnTo>
                    <a:pt x="593" y="3556"/>
                  </a:lnTo>
                  <a:lnTo>
                    <a:pt x="593" y="3556"/>
                  </a:lnTo>
                  <a:lnTo>
                    <a:pt x="378" y="3502"/>
                  </a:lnTo>
                  <a:lnTo>
                    <a:pt x="162" y="3395"/>
                  </a:lnTo>
                  <a:lnTo>
                    <a:pt x="55" y="3233"/>
                  </a:lnTo>
                  <a:lnTo>
                    <a:pt x="1" y="2964"/>
                  </a:lnTo>
                  <a:lnTo>
                    <a:pt x="1" y="593"/>
                  </a:lnTo>
                  <a:lnTo>
                    <a:pt x="1" y="593"/>
                  </a:lnTo>
                  <a:lnTo>
                    <a:pt x="55" y="324"/>
                  </a:lnTo>
                  <a:lnTo>
                    <a:pt x="162" y="162"/>
                  </a:lnTo>
                  <a:lnTo>
                    <a:pt x="378" y="0"/>
                  </a:lnTo>
                  <a:lnTo>
                    <a:pt x="593" y="0"/>
                  </a:lnTo>
                  <a:lnTo>
                    <a:pt x="3018" y="0"/>
                  </a:lnTo>
                  <a:lnTo>
                    <a:pt x="3018" y="0"/>
                  </a:lnTo>
                  <a:lnTo>
                    <a:pt x="3233" y="0"/>
                  </a:lnTo>
                  <a:lnTo>
                    <a:pt x="3449" y="162"/>
                  </a:lnTo>
                  <a:lnTo>
                    <a:pt x="3556" y="324"/>
                  </a:lnTo>
                  <a:lnTo>
                    <a:pt x="3610" y="593"/>
                  </a:lnTo>
                  <a:lnTo>
                    <a:pt x="3610" y="5550"/>
                  </a:lnTo>
                  <a:lnTo>
                    <a:pt x="3610" y="5550"/>
                  </a:lnTo>
                  <a:lnTo>
                    <a:pt x="3556" y="5765"/>
                  </a:lnTo>
                  <a:lnTo>
                    <a:pt x="3449" y="5981"/>
                  </a:lnTo>
                  <a:lnTo>
                    <a:pt x="3233" y="6088"/>
                  </a:lnTo>
                  <a:lnTo>
                    <a:pt x="3018" y="6142"/>
                  </a:lnTo>
                  <a:lnTo>
                    <a:pt x="593" y="6142"/>
                  </a:lnTo>
                  <a:lnTo>
                    <a:pt x="593" y="6142"/>
                  </a:lnTo>
                  <a:lnTo>
                    <a:pt x="378" y="6088"/>
                  </a:lnTo>
                  <a:lnTo>
                    <a:pt x="162" y="5981"/>
                  </a:lnTo>
                  <a:lnTo>
                    <a:pt x="55" y="5765"/>
                  </a:lnTo>
                  <a:lnTo>
                    <a:pt x="1" y="5550"/>
                  </a:lnTo>
                  <a:lnTo>
                    <a:pt x="1" y="555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658;p43">
              <a:extLst>
                <a:ext uri="{FF2B5EF4-FFF2-40B4-BE49-F238E27FC236}">
                  <a16:creationId xmlns:a16="http://schemas.microsoft.com/office/drawing/2014/main" id="{5D0DC1C7-774C-AF21-6217-EB034A6E1C1B}"/>
                </a:ext>
              </a:extLst>
            </p:cNvPr>
            <p:cNvSpPr/>
            <p:nvPr/>
          </p:nvSpPr>
          <p:spPr>
            <a:xfrm>
              <a:off x="3304925" y="3689825"/>
              <a:ext cx="110450" cy="110475"/>
            </a:xfrm>
            <a:custGeom>
              <a:avLst/>
              <a:gdLst/>
              <a:ahLst/>
              <a:cxnLst/>
              <a:rect l="l" t="t" r="r" b="b"/>
              <a:pathLst>
                <a:path w="4418" h="4419" fill="none" extrusionOk="0">
                  <a:moveTo>
                    <a:pt x="2209" y="4419"/>
                  </a:moveTo>
                  <a:lnTo>
                    <a:pt x="2209" y="4419"/>
                  </a:lnTo>
                  <a:lnTo>
                    <a:pt x="1778" y="4365"/>
                  </a:lnTo>
                  <a:lnTo>
                    <a:pt x="1347" y="4257"/>
                  </a:lnTo>
                  <a:lnTo>
                    <a:pt x="970" y="4041"/>
                  </a:lnTo>
                  <a:lnTo>
                    <a:pt x="647" y="3772"/>
                  </a:lnTo>
                  <a:lnTo>
                    <a:pt x="377" y="3449"/>
                  </a:lnTo>
                  <a:lnTo>
                    <a:pt x="162" y="3072"/>
                  </a:lnTo>
                  <a:lnTo>
                    <a:pt x="54" y="2641"/>
                  </a:lnTo>
                  <a:lnTo>
                    <a:pt x="0" y="2210"/>
                  </a:lnTo>
                  <a:lnTo>
                    <a:pt x="0" y="2210"/>
                  </a:lnTo>
                  <a:lnTo>
                    <a:pt x="54" y="1779"/>
                  </a:lnTo>
                  <a:lnTo>
                    <a:pt x="162" y="1348"/>
                  </a:lnTo>
                  <a:lnTo>
                    <a:pt x="377" y="971"/>
                  </a:lnTo>
                  <a:lnTo>
                    <a:pt x="647" y="647"/>
                  </a:lnTo>
                  <a:lnTo>
                    <a:pt x="970" y="378"/>
                  </a:lnTo>
                  <a:lnTo>
                    <a:pt x="1347" y="216"/>
                  </a:lnTo>
                  <a:lnTo>
                    <a:pt x="1778" y="55"/>
                  </a:lnTo>
                  <a:lnTo>
                    <a:pt x="2209" y="1"/>
                  </a:lnTo>
                  <a:lnTo>
                    <a:pt x="2209" y="1"/>
                  </a:lnTo>
                  <a:lnTo>
                    <a:pt x="2640" y="55"/>
                  </a:lnTo>
                  <a:lnTo>
                    <a:pt x="3071" y="216"/>
                  </a:lnTo>
                  <a:lnTo>
                    <a:pt x="3448" y="378"/>
                  </a:lnTo>
                  <a:lnTo>
                    <a:pt x="3771" y="647"/>
                  </a:lnTo>
                  <a:lnTo>
                    <a:pt x="4041" y="971"/>
                  </a:lnTo>
                  <a:lnTo>
                    <a:pt x="4256" y="1348"/>
                  </a:lnTo>
                  <a:lnTo>
                    <a:pt x="4364" y="1779"/>
                  </a:lnTo>
                  <a:lnTo>
                    <a:pt x="4418" y="2210"/>
                  </a:lnTo>
                  <a:lnTo>
                    <a:pt x="4418" y="2210"/>
                  </a:lnTo>
                  <a:lnTo>
                    <a:pt x="4364" y="2641"/>
                  </a:lnTo>
                  <a:lnTo>
                    <a:pt x="4256" y="3072"/>
                  </a:lnTo>
                  <a:lnTo>
                    <a:pt x="4041" y="3449"/>
                  </a:lnTo>
                  <a:lnTo>
                    <a:pt x="3771" y="3772"/>
                  </a:lnTo>
                  <a:lnTo>
                    <a:pt x="3448" y="4041"/>
                  </a:lnTo>
                  <a:lnTo>
                    <a:pt x="3071" y="4257"/>
                  </a:lnTo>
                  <a:lnTo>
                    <a:pt x="2640" y="4365"/>
                  </a:lnTo>
                  <a:lnTo>
                    <a:pt x="2209" y="4419"/>
                  </a:lnTo>
                  <a:lnTo>
                    <a:pt x="2209" y="441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659;p43">
              <a:extLst>
                <a:ext uri="{FF2B5EF4-FFF2-40B4-BE49-F238E27FC236}">
                  <a16:creationId xmlns:a16="http://schemas.microsoft.com/office/drawing/2014/main" id="{CDA87409-D150-6071-5DE2-8BC11FE4CB6D}"/>
                </a:ext>
              </a:extLst>
            </p:cNvPr>
            <p:cNvSpPr/>
            <p:nvPr/>
          </p:nvSpPr>
          <p:spPr>
            <a:xfrm>
              <a:off x="3420750" y="3468950"/>
              <a:ext cx="44475" cy="153575"/>
            </a:xfrm>
            <a:custGeom>
              <a:avLst/>
              <a:gdLst/>
              <a:ahLst/>
              <a:cxnLst/>
              <a:rect l="l" t="t" r="r" b="b"/>
              <a:pathLst>
                <a:path w="1779" h="6143" fill="none" extrusionOk="0">
                  <a:moveTo>
                    <a:pt x="1778" y="5550"/>
                  </a:moveTo>
                  <a:lnTo>
                    <a:pt x="1778" y="5550"/>
                  </a:lnTo>
                  <a:lnTo>
                    <a:pt x="1724" y="5765"/>
                  </a:lnTo>
                  <a:lnTo>
                    <a:pt x="1617" y="5981"/>
                  </a:lnTo>
                  <a:lnTo>
                    <a:pt x="1401" y="6088"/>
                  </a:lnTo>
                  <a:lnTo>
                    <a:pt x="1186" y="6142"/>
                  </a:lnTo>
                  <a:lnTo>
                    <a:pt x="1186" y="6142"/>
                  </a:lnTo>
                  <a:lnTo>
                    <a:pt x="916" y="6088"/>
                  </a:lnTo>
                  <a:lnTo>
                    <a:pt x="755" y="5981"/>
                  </a:lnTo>
                  <a:lnTo>
                    <a:pt x="647" y="5765"/>
                  </a:lnTo>
                  <a:lnTo>
                    <a:pt x="593" y="5550"/>
                  </a:lnTo>
                  <a:lnTo>
                    <a:pt x="593" y="1671"/>
                  </a:lnTo>
                  <a:lnTo>
                    <a:pt x="593" y="1671"/>
                  </a:lnTo>
                  <a:lnTo>
                    <a:pt x="377" y="1617"/>
                  </a:lnTo>
                  <a:lnTo>
                    <a:pt x="162" y="1509"/>
                  </a:lnTo>
                  <a:lnTo>
                    <a:pt x="54" y="1293"/>
                  </a:lnTo>
                  <a:lnTo>
                    <a:pt x="0" y="1078"/>
                  </a:lnTo>
                  <a:lnTo>
                    <a:pt x="0" y="1078"/>
                  </a:lnTo>
                  <a:lnTo>
                    <a:pt x="54" y="862"/>
                  </a:lnTo>
                  <a:lnTo>
                    <a:pt x="162" y="701"/>
                  </a:lnTo>
                  <a:lnTo>
                    <a:pt x="377" y="539"/>
                  </a:lnTo>
                  <a:lnTo>
                    <a:pt x="593" y="485"/>
                  </a:lnTo>
                  <a:lnTo>
                    <a:pt x="593" y="485"/>
                  </a:lnTo>
                  <a:lnTo>
                    <a:pt x="647" y="270"/>
                  </a:lnTo>
                  <a:lnTo>
                    <a:pt x="755" y="108"/>
                  </a:lnTo>
                  <a:lnTo>
                    <a:pt x="970" y="0"/>
                  </a:lnTo>
                  <a:lnTo>
                    <a:pt x="1186" y="0"/>
                  </a:lnTo>
                  <a:lnTo>
                    <a:pt x="1186" y="0"/>
                  </a:lnTo>
                  <a:lnTo>
                    <a:pt x="1401" y="0"/>
                  </a:lnTo>
                  <a:lnTo>
                    <a:pt x="1617" y="162"/>
                  </a:lnTo>
                  <a:lnTo>
                    <a:pt x="1724" y="324"/>
                  </a:lnTo>
                  <a:lnTo>
                    <a:pt x="1778" y="593"/>
                  </a:lnTo>
                  <a:lnTo>
                    <a:pt x="1778" y="555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660;p43">
              <a:extLst>
                <a:ext uri="{FF2B5EF4-FFF2-40B4-BE49-F238E27FC236}">
                  <a16:creationId xmlns:a16="http://schemas.microsoft.com/office/drawing/2014/main" id="{CDC8DBBC-8540-1B1E-942E-D72E288FD35F}"/>
                </a:ext>
              </a:extLst>
            </p:cNvPr>
            <p:cNvSpPr/>
            <p:nvPr/>
          </p:nvSpPr>
          <p:spPr>
            <a:xfrm>
              <a:off x="3465200" y="360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358;p56">
            <a:extLst>
              <a:ext uri="{FF2B5EF4-FFF2-40B4-BE49-F238E27FC236}">
                <a16:creationId xmlns:a16="http://schemas.microsoft.com/office/drawing/2014/main" id="{CE9A836E-6489-3C6C-4ED1-892F31758DCF}"/>
              </a:ext>
            </a:extLst>
          </p:cNvPr>
          <p:cNvSpPr txBox="1"/>
          <p:nvPr/>
        </p:nvSpPr>
        <p:spPr>
          <a:xfrm>
            <a:off x="1754348" y="2055479"/>
            <a:ext cx="183946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Emergency Services are automatically informed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 txBox="1">
            <a:spLocks noGrp="1"/>
          </p:cNvSpPr>
          <p:nvPr>
            <p:ph type="title"/>
          </p:nvPr>
        </p:nvSpPr>
        <p:spPr>
          <a:xfrm>
            <a:off x="4724700" y="1219058"/>
            <a:ext cx="29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</a:t>
            </a:r>
            <a:endParaRPr/>
          </a:p>
        </p:txBody>
      </p:sp>
      <p:sp>
        <p:nvSpPr>
          <p:cNvPr id="479" name="Google Shape;479;p42"/>
          <p:cNvSpPr txBox="1">
            <a:spLocks noGrp="1"/>
          </p:cNvSpPr>
          <p:nvPr>
            <p:ph type="subTitle" idx="1"/>
          </p:nvPr>
        </p:nvSpPr>
        <p:spPr>
          <a:xfrm>
            <a:off x="4724700" y="1922208"/>
            <a:ext cx="2987100" cy="2585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Arduino Uno</a:t>
            </a:r>
          </a:p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1x LCD Screen 16x2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1x MQ2 Smoke Sensor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1x Servo Motor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1x DC Motors</a:t>
            </a:r>
          </a:p>
          <a:p>
            <a:pPr marL="0" indent="0">
              <a:spcAft>
                <a:spcPts val="1600"/>
              </a:spcAft>
            </a:pPr>
            <a:r>
              <a:rPr lang="en"/>
              <a:t>MDF </a:t>
            </a:r>
          </a:p>
          <a:p>
            <a:pPr marL="0" indent="0">
              <a:spcAft>
                <a:spcPts val="1600"/>
              </a:spcAft>
            </a:pPr>
            <a:endParaRPr lang="en"/>
          </a:p>
        </p:txBody>
      </p:sp>
      <p:sp>
        <p:nvSpPr>
          <p:cNvPr id="480" name="Google Shape;480;p42"/>
          <p:cNvSpPr txBox="1"/>
          <p:nvPr/>
        </p:nvSpPr>
        <p:spPr>
          <a:xfrm>
            <a:off x="6218250" y="468450"/>
            <a:ext cx="2205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rPr>
              <a:t>Team 2</a:t>
            </a:r>
            <a:endParaRPr sz="300"/>
          </a:p>
        </p:txBody>
      </p:sp>
      <p:grpSp>
        <p:nvGrpSpPr>
          <p:cNvPr id="481" name="Google Shape;481;p42"/>
          <p:cNvGrpSpPr/>
          <p:nvPr/>
        </p:nvGrpSpPr>
        <p:grpSpPr>
          <a:xfrm>
            <a:off x="711527" y="1082149"/>
            <a:ext cx="2967564" cy="2979183"/>
            <a:chOff x="234473" y="1764200"/>
            <a:chExt cx="2132177" cy="2140525"/>
          </a:xfrm>
        </p:grpSpPr>
        <p:sp>
          <p:nvSpPr>
            <p:cNvPr id="482" name="Google Shape;482;p42"/>
            <p:cNvSpPr/>
            <p:nvPr/>
          </p:nvSpPr>
          <p:spPr>
            <a:xfrm>
              <a:off x="238125" y="1769200"/>
              <a:ext cx="2127500" cy="2129525"/>
            </a:xfrm>
            <a:custGeom>
              <a:avLst/>
              <a:gdLst/>
              <a:ahLst/>
              <a:cxnLst/>
              <a:rect l="l" t="t" r="r" b="b"/>
              <a:pathLst>
                <a:path w="85100" h="85181" extrusionOk="0">
                  <a:moveTo>
                    <a:pt x="0" y="1"/>
                  </a:moveTo>
                  <a:lnTo>
                    <a:pt x="0" y="85180"/>
                  </a:lnTo>
                  <a:lnTo>
                    <a:pt x="85100" y="85180"/>
                  </a:lnTo>
                  <a:lnTo>
                    <a:pt x="85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238125" y="1771200"/>
              <a:ext cx="2127500" cy="2111500"/>
            </a:xfrm>
            <a:custGeom>
              <a:avLst/>
              <a:gdLst/>
              <a:ahLst/>
              <a:cxnLst/>
              <a:rect l="l" t="t" r="r" b="b"/>
              <a:pathLst>
                <a:path w="85100" h="84460" extrusionOk="0">
                  <a:moveTo>
                    <a:pt x="0" y="1"/>
                  </a:moveTo>
                  <a:lnTo>
                    <a:pt x="0" y="84459"/>
                  </a:lnTo>
                  <a:lnTo>
                    <a:pt x="11018" y="84459"/>
                  </a:lnTo>
                  <a:lnTo>
                    <a:pt x="11419" y="84219"/>
                  </a:lnTo>
                  <a:lnTo>
                    <a:pt x="11860" y="83938"/>
                  </a:lnTo>
                  <a:lnTo>
                    <a:pt x="12460" y="83458"/>
                  </a:lnTo>
                  <a:lnTo>
                    <a:pt x="13061" y="82857"/>
                  </a:lnTo>
                  <a:lnTo>
                    <a:pt x="13582" y="82216"/>
                  </a:lnTo>
                  <a:lnTo>
                    <a:pt x="14023" y="81534"/>
                  </a:lnTo>
                  <a:lnTo>
                    <a:pt x="14143" y="81254"/>
                  </a:lnTo>
                  <a:lnTo>
                    <a:pt x="14263" y="80893"/>
                  </a:lnTo>
                  <a:lnTo>
                    <a:pt x="14504" y="80052"/>
                  </a:lnTo>
                  <a:lnTo>
                    <a:pt x="14744" y="79251"/>
                  </a:lnTo>
                  <a:lnTo>
                    <a:pt x="14864" y="78930"/>
                  </a:lnTo>
                  <a:lnTo>
                    <a:pt x="15025" y="78770"/>
                  </a:lnTo>
                  <a:lnTo>
                    <a:pt x="14664" y="79050"/>
                  </a:lnTo>
                  <a:lnTo>
                    <a:pt x="14263" y="79291"/>
                  </a:lnTo>
                  <a:lnTo>
                    <a:pt x="13863" y="79491"/>
                  </a:lnTo>
                  <a:lnTo>
                    <a:pt x="13462" y="79651"/>
                  </a:lnTo>
                  <a:lnTo>
                    <a:pt x="13021" y="79731"/>
                  </a:lnTo>
                  <a:lnTo>
                    <a:pt x="12581" y="79812"/>
                  </a:lnTo>
                  <a:lnTo>
                    <a:pt x="12140" y="79852"/>
                  </a:lnTo>
                  <a:lnTo>
                    <a:pt x="11699" y="79812"/>
                  </a:lnTo>
                  <a:lnTo>
                    <a:pt x="11259" y="79731"/>
                  </a:lnTo>
                  <a:lnTo>
                    <a:pt x="10818" y="79651"/>
                  </a:lnTo>
                  <a:lnTo>
                    <a:pt x="10417" y="79491"/>
                  </a:lnTo>
                  <a:lnTo>
                    <a:pt x="10016" y="79291"/>
                  </a:lnTo>
                  <a:lnTo>
                    <a:pt x="9616" y="79050"/>
                  </a:lnTo>
                  <a:lnTo>
                    <a:pt x="9255" y="78810"/>
                  </a:lnTo>
                  <a:lnTo>
                    <a:pt x="8895" y="78489"/>
                  </a:lnTo>
                  <a:lnTo>
                    <a:pt x="8614" y="78129"/>
                  </a:lnTo>
                  <a:lnTo>
                    <a:pt x="8614" y="78129"/>
                  </a:lnTo>
                  <a:lnTo>
                    <a:pt x="8814" y="78369"/>
                  </a:lnTo>
                  <a:lnTo>
                    <a:pt x="9015" y="78570"/>
                  </a:lnTo>
                  <a:lnTo>
                    <a:pt x="9215" y="78730"/>
                  </a:lnTo>
                  <a:lnTo>
                    <a:pt x="9456" y="78890"/>
                  </a:lnTo>
                  <a:lnTo>
                    <a:pt x="9656" y="79010"/>
                  </a:lnTo>
                  <a:lnTo>
                    <a:pt x="9896" y="79130"/>
                  </a:lnTo>
                  <a:lnTo>
                    <a:pt x="10417" y="79251"/>
                  </a:lnTo>
                  <a:lnTo>
                    <a:pt x="10938" y="79331"/>
                  </a:lnTo>
                  <a:lnTo>
                    <a:pt x="11459" y="79291"/>
                  </a:lnTo>
                  <a:lnTo>
                    <a:pt x="11980" y="79211"/>
                  </a:lnTo>
                  <a:lnTo>
                    <a:pt x="12541" y="79050"/>
                  </a:lnTo>
                  <a:lnTo>
                    <a:pt x="13061" y="78850"/>
                  </a:lnTo>
                  <a:lnTo>
                    <a:pt x="13582" y="78610"/>
                  </a:lnTo>
                  <a:lnTo>
                    <a:pt x="14063" y="78329"/>
                  </a:lnTo>
                  <a:lnTo>
                    <a:pt x="14544" y="77969"/>
                  </a:lnTo>
                  <a:lnTo>
                    <a:pt x="14985" y="77648"/>
                  </a:lnTo>
                  <a:lnTo>
                    <a:pt x="15345" y="77247"/>
                  </a:lnTo>
                  <a:lnTo>
                    <a:pt x="15706" y="76887"/>
                  </a:lnTo>
                  <a:lnTo>
                    <a:pt x="15986" y="76486"/>
                  </a:lnTo>
                  <a:lnTo>
                    <a:pt x="16347" y="75925"/>
                  </a:lnTo>
                  <a:lnTo>
                    <a:pt x="16627" y="75284"/>
                  </a:lnTo>
                  <a:lnTo>
                    <a:pt x="16868" y="74643"/>
                  </a:lnTo>
                  <a:lnTo>
                    <a:pt x="17068" y="73962"/>
                  </a:lnTo>
                  <a:lnTo>
                    <a:pt x="17188" y="73281"/>
                  </a:lnTo>
                  <a:lnTo>
                    <a:pt x="17268" y="72600"/>
                  </a:lnTo>
                  <a:lnTo>
                    <a:pt x="17268" y="71879"/>
                  </a:lnTo>
                  <a:lnTo>
                    <a:pt x="17228" y="71197"/>
                  </a:lnTo>
                  <a:lnTo>
                    <a:pt x="17108" y="70516"/>
                  </a:lnTo>
                  <a:lnTo>
                    <a:pt x="16948" y="69875"/>
                  </a:lnTo>
                  <a:lnTo>
                    <a:pt x="16748" y="69234"/>
                  </a:lnTo>
                  <a:lnTo>
                    <a:pt x="16547" y="68593"/>
                  </a:lnTo>
                  <a:lnTo>
                    <a:pt x="16307" y="67912"/>
                  </a:lnTo>
                  <a:lnTo>
                    <a:pt x="16066" y="67231"/>
                  </a:lnTo>
                  <a:lnTo>
                    <a:pt x="15746" y="66590"/>
                  </a:lnTo>
                  <a:lnTo>
                    <a:pt x="15425" y="65989"/>
                  </a:lnTo>
                  <a:lnTo>
                    <a:pt x="15025" y="65428"/>
                  </a:lnTo>
                  <a:lnTo>
                    <a:pt x="14824" y="65188"/>
                  </a:lnTo>
                  <a:lnTo>
                    <a:pt x="14584" y="64947"/>
                  </a:lnTo>
                  <a:lnTo>
                    <a:pt x="14344" y="64747"/>
                  </a:lnTo>
                  <a:lnTo>
                    <a:pt x="14103" y="64547"/>
                  </a:lnTo>
                  <a:lnTo>
                    <a:pt x="13823" y="64386"/>
                  </a:lnTo>
                  <a:lnTo>
                    <a:pt x="13542" y="64266"/>
                  </a:lnTo>
                  <a:lnTo>
                    <a:pt x="13823" y="64306"/>
                  </a:lnTo>
                  <a:lnTo>
                    <a:pt x="14103" y="64306"/>
                  </a:lnTo>
                  <a:lnTo>
                    <a:pt x="14384" y="64226"/>
                  </a:lnTo>
                  <a:lnTo>
                    <a:pt x="14704" y="64106"/>
                  </a:lnTo>
                  <a:lnTo>
                    <a:pt x="14985" y="63906"/>
                  </a:lnTo>
                  <a:lnTo>
                    <a:pt x="15265" y="63665"/>
                  </a:lnTo>
                  <a:lnTo>
                    <a:pt x="15546" y="63385"/>
                  </a:lnTo>
                  <a:lnTo>
                    <a:pt x="15826" y="63064"/>
                  </a:lnTo>
                  <a:lnTo>
                    <a:pt x="16307" y="62423"/>
                  </a:lnTo>
                  <a:lnTo>
                    <a:pt x="16748" y="61702"/>
                  </a:lnTo>
                  <a:lnTo>
                    <a:pt x="17108" y="61061"/>
                  </a:lnTo>
                  <a:lnTo>
                    <a:pt x="17349" y="60540"/>
                  </a:lnTo>
                  <a:lnTo>
                    <a:pt x="17308" y="60901"/>
                  </a:lnTo>
                  <a:lnTo>
                    <a:pt x="17268" y="61261"/>
                  </a:lnTo>
                  <a:lnTo>
                    <a:pt x="17308" y="61582"/>
                  </a:lnTo>
                  <a:lnTo>
                    <a:pt x="17349" y="61942"/>
                  </a:lnTo>
                  <a:lnTo>
                    <a:pt x="17429" y="62303"/>
                  </a:lnTo>
                  <a:lnTo>
                    <a:pt x="17509" y="62623"/>
                  </a:lnTo>
                  <a:lnTo>
                    <a:pt x="17669" y="62944"/>
                  </a:lnTo>
                  <a:lnTo>
                    <a:pt x="17789" y="63264"/>
                  </a:lnTo>
                  <a:lnTo>
                    <a:pt x="17990" y="63545"/>
                  </a:lnTo>
                  <a:lnTo>
                    <a:pt x="18150" y="63825"/>
                  </a:lnTo>
                  <a:lnTo>
                    <a:pt x="18390" y="64106"/>
                  </a:lnTo>
                  <a:lnTo>
                    <a:pt x="18631" y="64306"/>
                  </a:lnTo>
                  <a:lnTo>
                    <a:pt x="18871" y="64547"/>
                  </a:lnTo>
                  <a:lnTo>
                    <a:pt x="19152" y="64707"/>
                  </a:lnTo>
                  <a:lnTo>
                    <a:pt x="19432" y="64867"/>
                  </a:lnTo>
                  <a:lnTo>
                    <a:pt x="19712" y="64987"/>
                  </a:lnTo>
                  <a:lnTo>
                    <a:pt x="19672" y="65027"/>
                  </a:lnTo>
                  <a:lnTo>
                    <a:pt x="19632" y="65148"/>
                  </a:lnTo>
                  <a:lnTo>
                    <a:pt x="19592" y="65588"/>
                  </a:lnTo>
                  <a:lnTo>
                    <a:pt x="19592" y="66189"/>
                  </a:lnTo>
                  <a:lnTo>
                    <a:pt x="19672" y="66951"/>
                  </a:lnTo>
                  <a:lnTo>
                    <a:pt x="19793" y="68433"/>
                  </a:lnTo>
                  <a:lnTo>
                    <a:pt x="19873" y="69234"/>
                  </a:lnTo>
                  <a:lnTo>
                    <a:pt x="20033" y="69875"/>
                  </a:lnTo>
                  <a:lnTo>
                    <a:pt x="20273" y="70556"/>
                  </a:lnTo>
                  <a:lnTo>
                    <a:pt x="20514" y="71238"/>
                  </a:lnTo>
                  <a:lnTo>
                    <a:pt x="20794" y="71919"/>
                  </a:lnTo>
                  <a:lnTo>
                    <a:pt x="21115" y="72560"/>
                  </a:lnTo>
                  <a:lnTo>
                    <a:pt x="21475" y="73161"/>
                  </a:lnTo>
                  <a:lnTo>
                    <a:pt x="21716" y="73441"/>
                  </a:lnTo>
                  <a:lnTo>
                    <a:pt x="21916" y="73682"/>
                  </a:lnTo>
                  <a:lnTo>
                    <a:pt x="22156" y="73922"/>
                  </a:lnTo>
                  <a:lnTo>
                    <a:pt x="22397" y="74122"/>
                  </a:lnTo>
                  <a:lnTo>
                    <a:pt x="22838" y="74363"/>
                  </a:lnTo>
                  <a:lnTo>
                    <a:pt x="23318" y="74563"/>
                  </a:lnTo>
                  <a:lnTo>
                    <a:pt x="23839" y="74683"/>
                  </a:lnTo>
                  <a:lnTo>
                    <a:pt x="24320" y="74723"/>
                  </a:lnTo>
                  <a:lnTo>
                    <a:pt x="24841" y="74723"/>
                  </a:lnTo>
                  <a:lnTo>
                    <a:pt x="25362" y="74643"/>
                  </a:lnTo>
                  <a:lnTo>
                    <a:pt x="25843" y="74523"/>
                  </a:lnTo>
                  <a:lnTo>
                    <a:pt x="26363" y="74363"/>
                  </a:lnTo>
                  <a:lnTo>
                    <a:pt x="26804" y="74162"/>
                  </a:lnTo>
                  <a:lnTo>
                    <a:pt x="27285" y="73882"/>
                  </a:lnTo>
                  <a:lnTo>
                    <a:pt x="27726" y="73641"/>
                  </a:lnTo>
                  <a:lnTo>
                    <a:pt x="28126" y="73321"/>
                  </a:lnTo>
                  <a:lnTo>
                    <a:pt x="28968" y="72680"/>
                  </a:lnTo>
                  <a:lnTo>
                    <a:pt x="29769" y="71999"/>
                  </a:lnTo>
                  <a:lnTo>
                    <a:pt x="29769" y="72119"/>
                  </a:lnTo>
                  <a:lnTo>
                    <a:pt x="29769" y="72480"/>
                  </a:lnTo>
                  <a:lnTo>
                    <a:pt x="29729" y="73521"/>
                  </a:lnTo>
                  <a:lnTo>
                    <a:pt x="29729" y="74603"/>
                  </a:lnTo>
                  <a:lnTo>
                    <a:pt x="29689" y="75044"/>
                  </a:lnTo>
                  <a:lnTo>
                    <a:pt x="29689" y="75284"/>
                  </a:lnTo>
                  <a:lnTo>
                    <a:pt x="29569" y="75725"/>
                  </a:lnTo>
                  <a:lnTo>
                    <a:pt x="29408" y="76166"/>
                  </a:lnTo>
                  <a:lnTo>
                    <a:pt x="29248" y="76606"/>
                  </a:lnTo>
                  <a:lnTo>
                    <a:pt x="29048" y="77007"/>
                  </a:lnTo>
                  <a:lnTo>
                    <a:pt x="28607" y="77768"/>
                  </a:lnTo>
                  <a:lnTo>
                    <a:pt x="28126" y="78529"/>
                  </a:lnTo>
                  <a:lnTo>
                    <a:pt x="27605" y="79211"/>
                  </a:lnTo>
                  <a:lnTo>
                    <a:pt x="27085" y="79852"/>
                  </a:lnTo>
                  <a:lnTo>
                    <a:pt x="26604" y="80493"/>
                  </a:lnTo>
                  <a:lnTo>
                    <a:pt x="26123" y="81134"/>
                  </a:lnTo>
                  <a:lnTo>
                    <a:pt x="25722" y="81855"/>
                  </a:lnTo>
                  <a:lnTo>
                    <a:pt x="25522" y="82216"/>
                  </a:lnTo>
                  <a:lnTo>
                    <a:pt x="25362" y="82576"/>
                  </a:lnTo>
                  <a:lnTo>
                    <a:pt x="25242" y="82977"/>
                  </a:lnTo>
                  <a:lnTo>
                    <a:pt x="25121" y="83377"/>
                  </a:lnTo>
                  <a:lnTo>
                    <a:pt x="25041" y="83818"/>
                  </a:lnTo>
                  <a:lnTo>
                    <a:pt x="24961" y="84299"/>
                  </a:lnTo>
                  <a:lnTo>
                    <a:pt x="24961" y="84459"/>
                  </a:lnTo>
                  <a:lnTo>
                    <a:pt x="85100" y="84459"/>
                  </a:lnTo>
                  <a:lnTo>
                    <a:pt x="85100" y="82576"/>
                  </a:lnTo>
                  <a:lnTo>
                    <a:pt x="84940" y="82015"/>
                  </a:lnTo>
                  <a:lnTo>
                    <a:pt x="84739" y="81454"/>
                  </a:lnTo>
                  <a:lnTo>
                    <a:pt x="84459" y="80893"/>
                  </a:lnTo>
                  <a:lnTo>
                    <a:pt x="84178" y="80373"/>
                  </a:lnTo>
                  <a:lnTo>
                    <a:pt x="83818" y="79892"/>
                  </a:lnTo>
                  <a:lnTo>
                    <a:pt x="83417" y="79491"/>
                  </a:lnTo>
                  <a:lnTo>
                    <a:pt x="82976" y="79090"/>
                  </a:lnTo>
                  <a:lnTo>
                    <a:pt x="82536" y="78770"/>
                  </a:lnTo>
                  <a:lnTo>
                    <a:pt x="82175" y="78570"/>
                  </a:lnTo>
                  <a:lnTo>
                    <a:pt x="81815" y="78409"/>
                  </a:lnTo>
                  <a:lnTo>
                    <a:pt x="81454" y="78289"/>
                  </a:lnTo>
                  <a:lnTo>
                    <a:pt x="81093" y="78169"/>
                  </a:lnTo>
                  <a:lnTo>
                    <a:pt x="80693" y="78089"/>
                  </a:lnTo>
                  <a:lnTo>
                    <a:pt x="80332" y="78049"/>
                  </a:lnTo>
                  <a:lnTo>
                    <a:pt x="79531" y="78049"/>
                  </a:lnTo>
                  <a:lnTo>
                    <a:pt x="79170" y="78089"/>
                  </a:lnTo>
                  <a:lnTo>
                    <a:pt x="78770" y="78169"/>
                  </a:lnTo>
                  <a:lnTo>
                    <a:pt x="78409" y="78289"/>
                  </a:lnTo>
                  <a:lnTo>
                    <a:pt x="78048" y="78409"/>
                  </a:lnTo>
                  <a:lnTo>
                    <a:pt x="77688" y="78570"/>
                  </a:lnTo>
                  <a:lnTo>
                    <a:pt x="77327" y="78770"/>
                  </a:lnTo>
                  <a:lnTo>
                    <a:pt x="77007" y="78970"/>
                  </a:lnTo>
                  <a:lnTo>
                    <a:pt x="76686" y="79211"/>
                  </a:lnTo>
                  <a:lnTo>
                    <a:pt x="76326" y="78890"/>
                  </a:lnTo>
                  <a:lnTo>
                    <a:pt x="75965" y="78650"/>
                  </a:lnTo>
                  <a:lnTo>
                    <a:pt x="75604" y="78369"/>
                  </a:lnTo>
                  <a:lnTo>
                    <a:pt x="75204" y="78129"/>
                  </a:lnTo>
                  <a:lnTo>
                    <a:pt x="74803" y="77929"/>
                  </a:lnTo>
                  <a:lnTo>
                    <a:pt x="74402" y="77768"/>
                  </a:lnTo>
                  <a:lnTo>
                    <a:pt x="73561" y="77448"/>
                  </a:lnTo>
                  <a:lnTo>
                    <a:pt x="72720" y="77247"/>
                  </a:lnTo>
                  <a:lnTo>
                    <a:pt x="71838" y="77127"/>
                  </a:lnTo>
                  <a:lnTo>
                    <a:pt x="70957" y="77087"/>
                  </a:lnTo>
                  <a:lnTo>
                    <a:pt x="70035" y="77167"/>
                  </a:lnTo>
                  <a:lnTo>
                    <a:pt x="69194" y="77287"/>
                  </a:lnTo>
                  <a:lnTo>
                    <a:pt x="68312" y="77528"/>
                  </a:lnTo>
                  <a:lnTo>
                    <a:pt x="67471" y="77848"/>
                  </a:lnTo>
                  <a:lnTo>
                    <a:pt x="66670" y="78249"/>
                  </a:lnTo>
                  <a:lnTo>
                    <a:pt x="65908" y="78730"/>
                  </a:lnTo>
                  <a:lnTo>
                    <a:pt x="65548" y="78970"/>
                  </a:lnTo>
                  <a:lnTo>
                    <a:pt x="65187" y="79291"/>
                  </a:lnTo>
                  <a:lnTo>
                    <a:pt x="64867" y="79571"/>
                  </a:lnTo>
                  <a:lnTo>
                    <a:pt x="64546" y="79932"/>
                  </a:lnTo>
                  <a:lnTo>
                    <a:pt x="64226" y="80292"/>
                  </a:lnTo>
                  <a:lnTo>
                    <a:pt x="63945" y="80653"/>
                  </a:lnTo>
                  <a:lnTo>
                    <a:pt x="63825" y="80252"/>
                  </a:lnTo>
                  <a:lnTo>
                    <a:pt x="63665" y="79852"/>
                  </a:lnTo>
                  <a:lnTo>
                    <a:pt x="63504" y="79451"/>
                  </a:lnTo>
                  <a:lnTo>
                    <a:pt x="63304" y="79090"/>
                  </a:lnTo>
                  <a:lnTo>
                    <a:pt x="63064" y="78730"/>
                  </a:lnTo>
                  <a:lnTo>
                    <a:pt x="62823" y="78369"/>
                  </a:lnTo>
                  <a:lnTo>
                    <a:pt x="62583" y="78049"/>
                  </a:lnTo>
                  <a:lnTo>
                    <a:pt x="62302" y="77728"/>
                  </a:lnTo>
                  <a:lnTo>
                    <a:pt x="61982" y="77448"/>
                  </a:lnTo>
                  <a:lnTo>
                    <a:pt x="61701" y="77167"/>
                  </a:lnTo>
                  <a:lnTo>
                    <a:pt x="61381" y="76927"/>
                  </a:lnTo>
                  <a:lnTo>
                    <a:pt x="61020" y="76686"/>
                  </a:lnTo>
                  <a:lnTo>
                    <a:pt x="60700" y="76486"/>
                  </a:lnTo>
                  <a:lnTo>
                    <a:pt x="60339" y="76286"/>
                  </a:lnTo>
                  <a:lnTo>
                    <a:pt x="59939" y="76126"/>
                  </a:lnTo>
                  <a:lnTo>
                    <a:pt x="59578" y="76005"/>
                  </a:lnTo>
                  <a:lnTo>
                    <a:pt x="59177" y="75925"/>
                  </a:lnTo>
                  <a:lnTo>
                    <a:pt x="58817" y="75845"/>
                  </a:lnTo>
                  <a:lnTo>
                    <a:pt x="58416" y="75805"/>
                  </a:lnTo>
                  <a:lnTo>
                    <a:pt x="58015" y="75765"/>
                  </a:lnTo>
                  <a:lnTo>
                    <a:pt x="57615" y="75765"/>
                  </a:lnTo>
                  <a:lnTo>
                    <a:pt x="57214" y="75805"/>
                  </a:lnTo>
                  <a:lnTo>
                    <a:pt x="56813" y="75885"/>
                  </a:lnTo>
                  <a:lnTo>
                    <a:pt x="56453" y="75965"/>
                  </a:lnTo>
                  <a:lnTo>
                    <a:pt x="56052" y="76085"/>
                  </a:lnTo>
                  <a:lnTo>
                    <a:pt x="55692" y="76206"/>
                  </a:lnTo>
                  <a:lnTo>
                    <a:pt x="55331" y="76406"/>
                  </a:lnTo>
                  <a:lnTo>
                    <a:pt x="54970" y="76566"/>
                  </a:lnTo>
                  <a:lnTo>
                    <a:pt x="54610" y="76767"/>
                  </a:lnTo>
                  <a:lnTo>
                    <a:pt x="54289" y="77007"/>
                  </a:lnTo>
                  <a:lnTo>
                    <a:pt x="53969" y="77287"/>
                  </a:lnTo>
                  <a:lnTo>
                    <a:pt x="53648" y="77568"/>
                  </a:lnTo>
                  <a:lnTo>
                    <a:pt x="53528" y="77007"/>
                  </a:lnTo>
                  <a:lnTo>
                    <a:pt x="53328" y="76526"/>
                  </a:lnTo>
                  <a:lnTo>
                    <a:pt x="53047" y="76045"/>
                  </a:lnTo>
                  <a:lnTo>
                    <a:pt x="52727" y="75645"/>
                  </a:lnTo>
                  <a:lnTo>
                    <a:pt x="52366" y="75244"/>
                  </a:lnTo>
                  <a:lnTo>
                    <a:pt x="51965" y="74924"/>
                  </a:lnTo>
                  <a:lnTo>
                    <a:pt x="51525" y="74603"/>
                  </a:lnTo>
                  <a:lnTo>
                    <a:pt x="51084" y="74363"/>
                  </a:lnTo>
                  <a:lnTo>
                    <a:pt x="50603" y="74202"/>
                  </a:lnTo>
                  <a:lnTo>
                    <a:pt x="50082" y="74082"/>
                  </a:lnTo>
                  <a:lnTo>
                    <a:pt x="49602" y="74002"/>
                  </a:lnTo>
                  <a:lnTo>
                    <a:pt x="49081" y="74002"/>
                  </a:lnTo>
                  <a:lnTo>
                    <a:pt x="48600" y="74042"/>
                  </a:lnTo>
                  <a:lnTo>
                    <a:pt x="48119" y="74202"/>
                  </a:lnTo>
                  <a:lnTo>
                    <a:pt x="47638" y="74403"/>
                  </a:lnTo>
                  <a:lnTo>
                    <a:pt x="47198" y="74643"/>
                  </a:lnTo>
                  <a:lnTo>
                    <a:pt x="47198" y="74643"/>
                  </a:lnTo>
                  <a:lnTo>
                    <a:pt x="47318" y="73922"/>
                  </a:lnTo>
                  <a:lnTo>
                    <a:pt x="47398" y="73121"/>
                  </a:lnTo>
                  <a:lnTo>
                    <a:pt x="47478" y="72359"/>
                  </a:lnTo>
                  <a:lnTo>
                    <a:pt x="47478" y="71558"/>
                  </a:lnTo>
                  <a:lnTo>
                    <a:pt x="47438" y="70797"/>
                  </a:lnTo>
                  <a:lnTo>
                    <a:pt x="47398" y="69996"/>
                  </a:lnTo>
                  <a:lnTo>
                    <a:pt x="47278" y="69194"/>
                  </a:lnTo>
                  <a:lnTo>
                    <a:pt x="47118" y="68433"/>
                  </a:lnTo>
                  <a:lnTo>
                    <a:pt x="46957" y="67672"/>
                  </a:lnTo>
                  <a:lnTo>
                    <a:pt x="46717" y="66910"/>
                  </a:lnTo>
                  <a:lnTo>
                    <a:pt x="46436" y="66189"/>
                  </a:lnTo>
                  <a:lnTo>
                    <a:pt x="46116" y="65508"/>
                  </a:lnTo>
                  <a:lnTo>
                    <a:pt x="45755" y="64827"/>
                  </a:lnTo>
                  <a:lnTo>
                    <a:pt x="45355" y="64186"/>
                  </a:lnTo>
                  <a:lnTo>
                    <a:pt x="44914" y="63585"/>
                  </a:lnTo>
                  <a:lnTo>
                    <a:pt x="44393" y="63024"/>
                  </a:lnTo>
                  <a:lnTo>
                    <a:pt x="43992" y="62663"/>
                  </a:lnTo>
                  <a:lnTo>
                    <a:pt x="43552" y="62343"/>
                  </a:lnTo>
                  <a:lnTo>
                    <a:pt x="43111" y="62022"/>
                  </a:lnTo>
                  <a:lnTo>
                    <a:pt x="42630" y="61782"/>
                  </a:lnTo>
                  <a:lnTo>
                    <a:pt x="42109" y="61622"/>
                  </a:lnTo>
                  <a:lnTo>
                    <a:pt x="41628" y="61462"/>
                  </a:lnTo>
                  <a:lnTo>
                    <a:pt x="41108" y="61341"/>
                  </a:lnTo>
                  <a:lnTo>
                    <a:pt x="40547" y="61261"/>
                  </a:lnTo>
                  <a:lnTo>
                    <a:pt x="39505" y="61261"/>
                  </a:lnTo>
                  <a:lnTo>
                    <a:pt x="38944" y="61301"/>
                  </a:lnTo>
                  <a:lnTo>
                    <a:pt x="38423" y="61421"/>
                  </a:lnTo>
                  <a:lnTo>
                    <a:pt x="37862" y="61542"/>
                  </a:lnTo>
                  <a:lnTo>
                    <a:pt x="37341" y="61702"/>
                  </a:lnTo>
                  <a:lnTo>
                    <a:pt x="36821" y="61902"/>
                  </a:lnTo>
                  <a:lnTo>
                    <a:pt x="36340" y="62103"/>
                  </a:lnTo>
                  <a:lnTo>
                    <a:pt x="36340" y="62103"/>
                  </a:lnTo>
                  <a:lnTo>
                    <a:pt x="36700" y="61742"/>
                  </a:lnTo>
                  <a:lnTo>
                    <a:pt x="36981" y="61301"/>
                  </a:lnTo>
                  <a:lnTo>
                    <a:pt x="37221" y="60941"/>
                  </a:lnTo>
                  <a:lnTo>
                    <a:pt x="37381" y="60580"/>
                  </a:lnTo>
                  <a:lnTo>
                    <a:pt x="37502" y="60179"/>
                  </a:lnTo>
                  <a:lnTo>
                    <a:pt x="37622" y="59779"/>
                  </a:lnTo>
                  <a:lnTo>
                    <a:pt x="37662" y="59378"/>
                  </a:lnTo>
                  <a:lnTo>
                    <a:pt x="37702" y="58977"/>
                  </a:lnTo>
                  <a:lnTo>
                    <a:pt x="37702" y="58537"/>
                  </a:lnTo>
                  <a:lnTo>
                    <a:pt x="37662" y="58136"/>
                  </a:lnTo>
                  <a:lnTo>
                    <a:pt x="37582" y="57695"/>
                  </a:lnTo>
                  <a:lnTo>
                    <a:pt x="37502" y="57295"/>
                  </a:lnTo>
                  <a:lnTo>
                    <a:pt x="37381" y="56934"/>
                  </a:lnTo>
                  <a:lnTo>
                    <a:pt x="37221" y="56533"/>
                  </a:lnTo>
                  <a:lnTo>
                    <a:pt x="37021" y="56173"/>
                  </a:lnTo>
                  <a:lnTo>
                    <a:pt x="36780" y="55852"/>
                  </a:lnTo>
                  <a:lnTo>
                    <a:pt x="36540" y="55532"/>
                  </a:lnTo>
                  <a:lnTo>
                    <a:pt x="36260" y="55251"/>
                  </a:lnTo>
                  <a:lnTo>
                    <a:pt x="35939" y="55011"/>
                  </a:lnTo>
                  <a:lnTo>
                    <a:pt x="35619" y="54811"/>
                  </a:lnTo>
                  <a:lnTo>
                    <a:pt x="35298" y="54610"/>
                  </a:lnTo>
                  <a:lnTo>
                    <a:pt x="34937" y="54490"/>
                  </a:lnTo>
                  <a:lnTo>
                    <a:pt x="34537" y="54370"/>
                  </a:lnTo>
                  <a:lnTo>
                    <a:pt x="34176" y="54330"/>
                  </a:lnTo>
                  <a:lnTo>
                    <a:pt x="33816" y="54290"/>
                  </a:lnTo>
                  <a:lnTo>
                    <a:pt x="33415" y="54330"/>
                  </a:lnTo>
                  <a:lnTo>
                    <a:pt x="33054" y="54370"/>
                  </a:lnTo>
                  <a:lnTo>
                    <a:pt x="32654" y="54450"/>
                  </a:lnTo>
                  <a:lnTo>
                    <a:pt x="32293" y="54570"/>
                  </a:lnTo>
                  <a:lnTo>
                    <a:pt x="31933" y="54730"/>
                  </a:lnTo>
                  <a:lnTo>
                    <a:pt x="31612" y="54891"/>
                  </a:lnTo>
                  <a:lnTo>
                    <a:pt x="31291" y="55131"/>
                  </a:lnTo>
                  <a:lnTo>
                    <a:pt x="30971" y="55372"/>
                  </a:lnTo>
                  <a:lnTo>
                    <a:pt x="30731" y="55652"/>
                  </a:lnTo>
                  <a:lnTo>
                    <a:pt x="30690" y="55211"/>
                  </a:lnTo>
                  <a:lnTo>
                    <a:pt x="30570" y="54771"/>
                  </a:lnTo>
                  <a:lnTo>
                    <a:pt x="30410" y="54330"/>
                  </a:lnTo>
                  <a:lnTo>
                    <a:pt x="30210" y="53929"/>
                  </a:lnTo>
                  <a:lnTo>
                    <a:pt x="29929" y="53569"/>
                  </a:lnTo>
                  <a:lnTo>
                    <a:pt x="29609" y="53288"/>
                  </a:lnTo>
                  <a:lnTo>
                    <a:pt x="29248" y="53048"/>
                  </a:lnTo>
                  <a:lnTo>
                    <a:pt x="28888" y="52847"/>
                  </a:lnTo>
                  <a:lnTo>
                    <a:pt x="28447" y="52767"/>
                  </a:lnTo>
                  <a:lnTo>
                    <a:pt x="28046" y="52727"/>
                  </a:lnTo>
                  <a:lnTo>
                    <a:pt x="27605" y="52807"/>
                  </a:lnTo>
                  <a:lnTo>
                    <a:pt x="27205" y="52928"/>
                  </a:lnTo>
                  <a:lnTo>
                    <a:pt x="26844" y="53128"/>
                  </a:lnTo>
                  <a:lnTo>
                    <a:pt x="26484" y="53368"/>
                  </a:lnTo>
                  <a:lnTo>
                    <a:pt x="26163" y="53689"/>
                  </a:lnTo>
                  <a:lnTo>
                    <a:pt x="25923" y="54049"/>
                  </a:lnTo>
                  <a:lnTo>
                    <a:pt x="26043" y="53689"/>
                  </a:lnTo>
                  <a:lnTo>
                    <a:pt x="26123" y="53368"/>
                  </a:lnTo>
                  <a:lnTo>
                    <a:pt x="26123" y="53008"/>
                  </a:lnTo>
                  <a:lnTo>
                    <a:pt x="26083" y="52647"/>
                  </a:lnTo>
                  <a:lnTo>
                    <a:pt x="25963" y="52286"/>
                  </a:lnTo>
                  <a:lnTo>
                    <a:pt x="25762" y="51966"/>
                  </a:lnTo>
                  <a:lnTo>
                    <a:pt x="25562" y="51605"/>
                  </a:lnTo>
                  <a:lnTo>
                    <a:pt x="25322" y="51285"/>
                  </a:lnTo>
                  <a:lnTo>
                    <a:pt x="25041" y="51004"/>
                  </a:lnTo>
                  <a:lnTo>
                    <a:pt x="24721" y="50724"/>
                  </a:lnTo>
                  <a:lnTo>
                    <a:pt x="24440" y="50443"/>
                  </a:lnTo>
                  <a:lnTo>
                    <a:pt x="24120" y="50243"/>
                  </a:lnTo>
                  <a:lnTo>
                    <a:pt x="23799" y="50043"/>
                  </a:lnTo>
                  <a:lnTo>
                    <a:pt x="23479" y="49923"/>
                  </a:lnTo>
                  <a:lnTo>
                    <a:pt x="23198" y="49802"/>
                  </a:lnTo>
                  <a:lnTo>
                    <a:pt x="22958" y="49762"/>
                  </a:lnTo>
                  <a:lnTo>
                    <a:pt x="23519" y="49081"/>
                  </a:lnTo>
                  <a:lnTo>
                    <a:pt x="24080" y="48400"/>
                  </a:lnTo>
                  <a:lnTo>
                    <a:pt x="24320" y="48040"/>
                  </a:lnTo>
                  <a:lnTo>
                    <a:pt x="24520" y="47679"/>
                  </a:lnTo>
                  <a:lnTo>
                    <a:pt x="24721" y="47278"/>
                  </a:lnTo>
                  <a:lnTo>
                    <a:pt x="24881" y="46878"/>
                  </a:lnTo>
                  <a:lnTo>
                    <a:pt x="24961" y="46477"/>
                  </a:lnTo>
                  <a:lnTo>
                    <a:pt x="24961" y="46156"/>
                  </a:lnTo>
                  <a:lnTo>
                    <a:pt x="24921" y="45836"/>
                  </a:lnTo>
                  <a:lnTo>
                    <a:pt x="24801" y="45515"/>
                  </a:lnTo>
                  <a:lnTo>
                    <a:pt x="24600" y="44954"/>
                  </a:lnTo>
                  <a:lnTo>
                    <a:pt x="24520" y="44634"/>
                  </a:lnTo>
                  <a:lnTo>
                    <a:pt x="24520" y="44273"/>
                  </a:lnTo>
                  <a:lnTo>
                    <a:pt x="24560" y="44033"/>
                  </a:lnTo>
                  <a:lnTo>
                    <a:pt x="24641" y="43752"/>
                  </a:lnTo>
                  <a:lnTo>
                    <a:pt x="24801" y="43312"/>
                  </a:lnTo>
                  <a:lnTo>
                    <a:pt x="25041" y="42831"/>
                  </a:lnTo>
                  <a:lnTo>
                    <a:pt x="25121" y="42591"/>
                  </a:lnTo>
                  <a:lnTo>
                    <a:pt x="25201" y="42350"/>
                  </a:lnTo>
                  <a:lnTo>
                    <a:pt x="25201" y="42110"/>
                  </a:lnTo>
                  <a:lnTo>
                    <a:pt x="25201" y="41909"/>
                  </a:lnTo>
                  <a:lnTo>
                    <a:pt x="25201" y="41709"/>
                  </a:lnTo>
                  <a:lnTo>
                    <a:pt x="25161" y="41509"/>
                  </a:lnTo>
                  <a:lnTo>
                    <a:pt x="25081" y="41308"/>
                  </a:lnTo>
                  <a:lnTo>
                    <a:pt x="24961" y="41148"/>
                  </a:lnTo>
                  <a:lnTo>
                    <a:pt x="24841" y="40988"/>
                  </a:lnTo>
                  <a:lnTo>
                    <a:pt x="24681" y="40868"/>
                  </a:lnTo>
                  <a:lnTo>
                    <a:pt x="24480" y="40788"/>
                  </a:lnTo>
                  <a:lnTo>
                    <a:pt x="24280" y="40748"/>
                  </a:lnTo>
                  <a:lnTo>
                    <a:pt x="24080" y="40708"/>
                  </a:lnTo>
                  <a:lnTo>
                    <a:pt x="23879" y="40748"/>
                  </a:lnTo>
                  <a:lnTo>
                    <a:pt x="23439" y="40788"/>
                  </a:lnTo>
                  <a:lnTo>
                    <a:pt x="22998" y="40828"/>
                  </a:lnTo>
                  <a:lnTo>
                    <a:pt x="22797" y="40788"/>
                  </a:lnTo>
                  <a:lnTo>
                    <a:pt x="22597" y="40708"/>
                  </a:lnTo>
                  <a:lnTo>
                    <a:pt x="22397" y="40587"/>
                  </a:lnTo>
                  <a:lnTo>
                    <a:pt x="22237" y="40387"/>
                  </a:lnTo>
                  <a:lnTo>
                    <a:pt x="22116" y="40227"/>
                  </a:lnTo>
                  <a:lnTo>
                    <a:pt x="22076" y="40026"/>
                  </a:lnTo>
                  <a:lnTo>
                    <a:pt x="22076" y="39826"/>
                  </a:lnTo>
                  <a:lnTo>
                    <a:pt x="22197" y="39666"/>
                  </a:lnTo>
                  <a:lnTo>
                    <a:pt x="22357" y="39866"/>
                  </a:lnTo>
                  <a:lnTo>
                    <a:pt x="22557" y="40066"/>
                  </a:lnTo>
                  <a:lnTo>
                    <a:pt x="22757" y="40187"/>
                  </a:lnTo>
                  <a:lnTo>
                    <a:pt x="22958" y="40307"/>
                  </a:lnTo>
                  <a:lnTo>
                    <a:pt x="23198" y="40427"/>
                  </a:lnTo>
                  <a:lnTo>
                    <a:pt x="23439" y="40467"/>
                  </a:lnTo>
                  <a:lnTo>
                    <a:pt x="23719" y="40507"/>
                  </a:lnTo>
                  <a:lnTo>
                    <a:pt x="24200" y="40507"/>
                  </a:lnTo>
                  <a:lnTo>
                    <a:pt x="24480" y="40427"/>
                  </a:lnTo>
                  <a:lnTo>
                    <a:pt x="24721" y="40387"/>
                  </a:lnTo>
                  <a:lnTo>
                    <a:pt x="24961" y="40267"/>
                  </a:lnTo>
                  <a:lnTo>
                    <a:pt x="25161" y="40147"/>
                  </a:lnTo>
                  <a:lnTo>
                    <a:pt x="25362" y="39986"/>
                  </a:lnTo>
                  <a:lnTo>
                    <a:pt x="25562" y="39786"/>
                  </a:lnTo>
                  <a:lnTo>
                    <a:pt x="25762" y="39586"/>
                  </a:lnTo>
                  <a:lnTo>
                    <a:pt x="25883" y="39345"/>
                  </a:lnTo>
                  <a:lnTo>
                    <a:pt x="26003" y="39105"/>
                  </a:lnTo>
                  <a:lnTo>
                    <a:pt x="26123" y="38864"/>
                  </a:lnTo>
                  <a:lnTo>
                    <a:pt x="26163" y="38584"/>
                  </a:lnTo>
                  <a:lnTo>
                    <a:pt x="26243" y="38023"/>
                  </a:lnTo>
                  <a:lnTo>
                    <a:pt x="26243" y="37462"/>
                  </a:lnTo>
                  <a:lnTo>
                    <a:pt x="26163" y="36941"/>
                  </a:lnTo>
                  <a:lnTo>
                    <a:pt x="25963" y="36380"/>
                  </a:lnTo>
                  <a:lnTo>
                    <a:pt x="25722" y="35900"/>
                  </a:lnTo>
                  <a:lnTo>
                    <a:pt x="25562" y="35699"/>
                  </a:lnTo>
                  <a:lnTo>
                    <a:pt x="25362" y="35459"/>
                  </a:lnTo>
                  <a:lnTo>
                    <a:pt x="25001" y="35098"/>
                  </a:lnTo>
                  <a:lnTo>
                    <a:pt x="24560" y="34818"/>
                  </a:lnTo>
                  <a:lnTo>
                    <a:pt x="24080" y="34577"/>
                  </a:lnTo>
                  <a:lnTo>
                    <a:pt x="23599" y="34457"/>
                  </a:lnTo>
                  <a:lnTo>
                    <a:pt x="23078" y="34337"/>
                  </a:lnTo>
                  <a:lnTo>
                    <a:pt x="22597" y="34337"/>
                  </a:lnTo>
                  <a:lnTo>
                    <a:pt x="22076" y="34377"/>
                  </a:lnTo>
                  <a:lnTo>
                    <a:pt x="21555" y="34497"/>
                  </a:lnTo>
                  <a:lnTo>
                    <a:pt x="21155" y="34577"/>
                  </a:lnTo>
                  <a:lnTo>
                    <a:pt x="20995" y="34618"/>
                  </a:lnTo>
                  <a:lnTo>
                    <a:pt x="20794" y="34577"/>
                  </a:lnTo>
                  <a:lnTo>
                    <a:pt x="20634" y="34497"/>
                  </a:lnTo>
                  <a:lnTo>
                    <a:pt x="20474" y="34337"/>
                  </a:lnTo>
                  <a:lnTo>
                    <a:pt x="20394" y="34177"/>
                  </a:lnTo>
                  <a:lnTo>
                    <a:pt x="20313" y="33976"/>
                  </a:lnTo>
                  <a:lnTo>
                    <a:pt x="20313" y="33736"/>
                  </a:lnTo>
                  <a:lnTo>
                    <a:pt x="20313" y="33536"/>
                  </a:lnTo>
                  <a:lnTo>
                    <a:pt x="20394" y="33295"/>
                  </a:lnTo>
                  <a:lnTo>
                    <a:pt x="20474" y="33095"/>
                  </a:lnTo>
                  <a:lnTo>
                    <a:pt x="20594" y="32935"/>
                  </a:lnTo>
                  <a:lnTo>
                    <a:pt x="20754" y="32775"/>
                  </a:lnTo>
                  <a:lnTo>
                    <a:pt x="21075" y="32534"/>
                  </a:lnTo>
                  <a:lnTo>
                    <a:pt x="21435" y="32334"/>
                  </a:lnTo>
                  <a:lnTo>
                    <a:pt x="21836" y="32174"/>
                  </a:lnTo>
                  <a:lnTo>
                    <a:pt x="22277" y="31933"/>
                  </a:lnTo>
                  <a:lnTo>
                    <a:pt x="22717" y="31693"/>
                  </a:lnTo>
                  <a:lnTo>
                    <a:pt x="23118" y="31412"/>
                  </a:lnTo>
                  <a:lnTo>
                    <a:pt x="23479" y="31052"/>
                  </a:lnTo>
                  <a:lnTo>
                    <a:pt x="23639" y="30851"/>
                  </a:lnTo>
                  <a:lnTo>
                    <a:pt x="23759" y="30611"/>
                  </a:lnTo>
                  <a:lnTo>
                    <a:pt x="23879" y="30371"/>
                  </a:lnTo>
                  <a:lnTo>
                    <a:pt x="23959" y="30130"/>
                  </a:lnTo>
                  <a:lnTo>
                    <a:pt x="23999" y="29850"/>
                  </a:lnTo>
                  <a:lnTo>
                    <a:pt x="23999" y="29609"/>
                  </a:lnTo>
                  <a:lnTo>
                    <a:pt x="23999" y="29329"/>
                  </a:lnTo>
                  <a:lnTo>
                    <a:pt x="23919" y="29088"/>
                  </a:lnTo>
                  <a:lnTo>
                    <a:pt x="24360" y="29048"/>
                  </a:lnTo>
                  <a:lnTo>
                    <a:pt x="24761" y="28928"/>
                  </a:lnTo>
                  <a:lnTo>
                    <a:pt x="25161" y="28768"/>
                  </a:lnTo>
                  <a:lnTo>
                    <a:pt x="25522" y="28528"/>
                  </a:lnTo>
                  <a:lnTo>
                    <a:pt x="25883" y="28287"/>
                  </a:lnTo>
                  <a:lnTo>
                    <a:pt x="26203" y="28007"/>
                  </a:lnTo>
                  <a:lnTo>
                    <a:pt x="26524" y="27646"/>
                  </a:lnTo>
                  <a:lnTo>
                    <a:pt x="26804" y="27286"/>
                  </a:lnTo>
                  <a:lnTo>
                    <a:pt x="27085" y="26885"/>
                  </a:lnTo>
                  <a:lnTo>
                    <a:pt x="27365" y="26484"/>
                  </a:lnTo>
                  <a:lnTo>
                    <a:pt x="27565" y="26043"/>
                  </a:lnTo>
                  <a:lnTo>
                    <a:pt x="27806" y="25603"/>
                  </a:lnTo>
                  <a:lnTo>
                    <a:pt x="28166" y="24681"/>
                  </a:lnTo>
                  <a:lnTo>
                    <a:pt x="28447" y="23720"/>
                  </a:lnTo>
                  <a:lnTo>
                    <a:pt x="28607" y="22998"/>
                  </a:lnTo>
                  <a:lnTo>
                    <a:pt x="28687" y="22237"/>
                  </a:lnTo>
                  <a:lnTo>
                    <a:pt x="28727" y="21516"/>
                  </a:lnTo>
                  <a:lnTo>
                    <a:pt x="28727" y="21115"/>
                  </a:lnTo>
                  <a:lnTo>
                    <a:pt x="28687" y="20755"/>
                  </a:lnTo>
                  <a:lnTo>
                    <a:pt x="28567" y="20234"/>
                  </a:lnTo>
                  <a:lnTo>
                    <a:pt x="28407" y="19793"/>
                  </a:lnTo>
                  <a:lnTo>
                    <a:pt x="28246" y="19393"/>
                  </a:lnTo>
                  <a:lnTo>
                    <a:pt x="28086" y="19072"/>
                  </a:lnTo>
                  <a:lnTo>
                    <a:pt x="27726" y="18511"/>
                  </a:lnTo>
                  <a:lnTo>
                    <a:pt x="27485" y="18110"/>
                  </a:lnTo>
                  <a:lnTo>
                    <a:pt x="27445" y="17910"/>
                  </a:lnTo>
                  <a:lnTo>
                    <a:pt x="27445" y="17790"/>
                  </a:lnTo>
                  <a:lnTo>
                    <a:pt x="27485" y="17630"/>
                  </a:lnTo>
                  <a:lnTo>
                    <a:pt x="27645" y="17469"/>
                  </a:lnTo>
                  <a:lnTo>
                    <a:pt x="27886" y="17309"/>
                  </a:lnTo>
                  <a:lnTo>
                    <a:pt x="28246" y="17149"/>
                  </a:lnTo>
                  <a:lnTo>
                    <a:pt x="29248" y="16748"/>
                  </a:lnTo>
                  <a:lnTo>
                    <a:pt x="29969" y="16508"/>
                  </a:lnTo>
                  <a:lnTo>
                    <a:pt x="30610" y="16187"/>
                  </a:lnTo>
                  <a:lnTo>
                    <a:pt x="31291" y="15827"/>
                  </a:lnTo>
                  <a:lnTo>
                    <a:pt x="31892" y="15426"/>
                  </a:lnTo>
                  <a:lnTo>
                    <a:pt x="32493" y="14945"/>
                  </a:lnTo>
                  <a:lnTo>
                    <a:pt x="33094" y="14464"/>
                  </a:lnTo>
                  <a:lnTo>
                    <a:pt x="33615" y="13944"/>
                  </a:lnTo>
                  <a:lnTo>
                    <a:pt x="34136" y="13343"/>
                  </a:lnTo>
                  <a:lnTo>
                    <a:pt x="34296" y="13703"/>
                  </a:lnTo>
                  <a:lnTo>
                    <a:pt x="34497" y="14024"/>
                  </a:lnTo>
                  <a:lnTo>
                    <a:pt x="34777" y="14304"/>
                  </a:lnTo>
                  <a:lnTo>
                    <a:pt x="35058" y="14585"/>
                  </a:lnTo>
                  <a:lnTo>
                    <a:pt x="35378" y="14825"/>
                  </a:lnTo>
                  <a:lnTo>
                    <a:pt x="35699" y="15025"/>
                  </a:lnTo>
                  <a:lnTo>
                    <a:pt x="36380" y="15426"/>
                  </a:lnTo>
                  <a:lnTo>
                    <a:pt x="37061" y="15867"/>
                  </a:lnTo>
                  <a:lnTo>
                    <a:pt x="37381" y="16067"/>
                  </a:lnTo>
                  <a:lnTo>
                    <a:pt x="37662" y="16308"/>
                  </a:lnTo>
                  <a:lnTo>
                    <a:pt x="37942" y="16588"/>
                  </a:lnTo>
                  <a:lnTo>
                    <a:pt x="38183" y="16868"/>
                  </a:lnTo>
                  <a:lnTo>
                    <a:pt x="38343" y="17189"/>
                  </a:lnTo>
                  <a:lnTo>
                    <a:pt x="38463" y="17590"/>
                  </a:lnTo>
                  <a:lnTo>
                    <a:pt x="38543" y="17990"/>
                  </a:lnTo>
                  <a:lnTo>
                    <a:pt x="38543" y="18431"/>
                  </a:lnTo>
                  <a:lnTo>
                    <a:pt x="38423" y="19272"/>
                  </a:lnTo>
                  <a:lnTo>
                    <a:pt x="38343" y="20354"/>
                  </a:lnTo>
                  <a:lnTo>
                    <a:pt x="38343" y="20875"/>
                  </a:lnTo>
                  <a:lnTo>
                    <a:pt x="38343" y="21396"/>
                  </a:lnTo>
                  <a:lnTo>
                    <a:pt x="38383" y="21877"/>
                  </a:lnTo>
                  <a:lnTo>
                    <a:pt x="38463" y="22357"/>
                  </a:lnTo>
                  <a:lnTo>
                    <a:pt x="38543" y="22838"/>
                  </a:lnTo>
                  <a:lnTo>
                    <a:pt x="38664" y="23279"/>
                  </a:lnTo>
                  <a:lnTo>
                    <a:pt x="38824" y="23760"/>
                  </a:lnTo>
                  <a:lnTo>
                    <a:pt x="38984" y="24200"/>
                  </a:lnTo>
                  <a:lnTo>
                    <a:pt x="39184" y="24601"/>
                  </a:lnTo>
                  <a:lnTo>
                    <a:pt x="39425" y="25042"/>
                  </a:lnTo>
                  <a:lnTo>
                    <a:pt x="39665" y="25442"/>
                  </a:lnTo>
                  <a:lnTo>
                    <a:pt x="39946" y="25843"/>
                  </a:lnTo>
                  <a:lnTo>
                    <a:pt x="40266" y="26244"/>
                  </a:lnTo>
                  <a:lnTo>
                    <a:pt x="40627" y="26644"/>
                  </a:lnTo>
                  <a:lnTo>
                    <a:pt x="40947" y="26965"/>
                  </a:lnTo>
                  <a:lnTo>
                    <a:pt x="41308" y="27286"/>
                  </a:lnTo>
                  <a:lnTo>
                    <a:pt x="41669" y="27566"/>
                  </a:lnTo>
                  <a:lnTo>
                    <a:pt x="42069" y="27846"/>
                  </a:lnTo>
                  <a:lnTo>
                    <a:pt x="42510" y="28127"/>
                  </a:lnTo>
                  <a:lnTo>
                    <a:pt x="42951" y="28327"/>
                  </a:lnTo>
                  <a:lnTo>
                    <a:pt x="43391" y="28528"/>
                  </a:lnTo>
                  <a:lnTo>
                    <a:pt x="43832" y="28648"/>
                  </a:lnTo>
                  <a:lnTo>
                    <a:pt x="44313" y="28768"/>
                  </a:lnTo>
                  <a:lnTo>
                    <a:pt x="44754" y="28808"/>
                  </a:lnTo>
                  <a:lnTo>
                    <a:pt x="45194" y="28768"/>
                  </a:lnTo>
                  <a:lnTo>
                    <a:pt x="45635" y="28688"/>
                  </a:lnTo>
                  <a:lnTo>
                    <a:pt x="46076" y="28528"/>
                  </a:lnTo>
                  <a:lnTo>
                    <a:pt x="46517" y="28327"/>
                  </a:lnTo>
                  <a:lnTo>
                    <a:pt x="46877" y="28007"/>
                  </a:lnTo>
                  <a:lnTo>
                    <a:pt x="47278" y="27606"/>
                  </a:lnTo>
                  <a:lnTo>
                    <a:pt x="47278" y="27606"/>
                  </a:lnTo>
                  <a:lnTo>
                    <a:pt x="46517" y="28568"/>
                  </a:lnTo>
                  <a:lnTo>
                    <a:pt x="45795" y="29569"/>
                  </a:lnTo>
                  <a:lnTo>
                    <a:pt x="45475" y="30090"/>
                  </a:lnTo>
                  <a:lnTo>
                    <a:pt x="45154" y="30611"/>
                  </a:lnTo>
                  <a:lnTo>
                    <a:pt x="44914" y="31172"/>
                  </a:lnTo>
                  <a:lnTo>
                    <a:pt x="44673" y="31773"/>
                  </a:lnTo>
                  <a:lnTo>
                    <a:pt x="44513" y="32374"/>
                  </a:lnTo>
                  <a:lnTo>
                    <a:pt x="44393" y="33015"/>
                  </a:lnTo>
                  <a:lnTo>
                    <a:pt x="44313" y="33656"/>
                  </a:lnTo>
                  <a:lnTo>
                    <a:pt x="44353" y="34297"/>
                  </a:lnTo>
                  <a:lnTo>
                    <a:pt x="44433" y="34898"/>
                  </a:lnTo>
                  <a:lnTo>
                    <a:pt x="44593" y="35499"/>
                  </a:lnTo>
                  <a:lnTo>
                    <a:pt x="44714" y="35779"/>
                  </a:lnTo>
                  <a:lnTo>
                    <a:pt x="44874" y="36060"/>
                  </a:lnTo>
                  <a:lnTo>
                    <a:pt x="45034" y="36340"/>
                  </a:lnTo>
                  <a:lnTo>
                    <a:pt x="45194" y="36581"/>
                  </a:lnTo>
                  <a:lnTo>
                    <a:pt x="45595" y="37062"/>
                  </a:lnTo>
                  <a:lnTo>
                    <a:pt x="45795" y="37302"/>
                  </a:lnTo>
                  <a:lnTo>
                    <a:pt x="45916" y="37582"/>
                  </a:lnTo>
                  <a:lnTo>
                    <a:pt x="45956" y="37823"/>
                  </a:lnTo>
                  <a:lnTo>
                    <a:pt x="45956" y="38023"/>
                  </a:lnTo>
                  <a:lnTo>
                    <a:pt x="45956" y="38264"/>
                  </a:lnTo>
                  <a:lnTo>
                    <a:pt x="45875" y="38464"/>
                  </a:lnTo>
                  <a:lnTo>
                    <a:pt x="45755" y="38945"/>
                  </a:lnTo>
                  <a:lnTo>
                    <a:pt x="45555" y="39345"/>
                  </a:lnTo>
                  <a:lnTo>
                    <a:pt x="45355" y="39866"/>
                  </a:lnTo>
                  <a:lnTo>
                    <a:pt x="45194" y="40387"/>
                  </a:lnTo>
                  <a:lnTo>
                    <a:pt x="45074" y="40908"/>
                  </a:lnTo>
                  <a:lnTo>
                    <a:pt x="44994" y="41469"/>
                  </a:lnTo>
                  <a:lnTo>
                    <a:pt x="44914" y="41990"/>
                  </a:lnTo>
                  <a:lnTo>
                    <a:pt x="44874" y="42551"/>
                  </a:lnTo>
                  <a:lnTo>
                    <a:pt x="44874" y="43071"/>
                  </a:lnTo>
                  <a:lnTo>
                    <a:pt x="44874" y="43632"/>
                  </a:lnTo>
                  <a:lnTo>
                    <a:pt x="44954" y="44193"/>
                  </a:lnTo>
                  <a:lnTo>
                    <a:pt x="45034" y="44714"/>
                  </a:lnTo>
                  <a:lnTo>
                    <a:pt x="45154" y="45275"/>
                  </a:lnTo>
                  <a:lnTo>
                    <a:pt x="45274" y="45796"/>
                  </a:lnTo>
                  <a:lnTo>
                    <a:pt x="45435" y="46317"/>
                  </a:lnTo>
                  <a:lnTo>
                    <a:pt x="45635" y="46797"/>
                  </a:lnTo>
                  <a:lnTo>
                    <a:pt x="45875" y="47278"/>
                  </a:lnTo>
                  <a:lnTo>
                    <a:pt x="46116" y="47759"/>
                  </a:lnTo>
                  <a:lnTo>
                    <a:pt x="46436" y="48200"/>
                  </a:lnTo>
                  <a:lnTo>
                    <a:pt x="46717" y="48641"/>
                  </a:lnTo>
                  <a:lnTo>
                    <a:pt x="47077" y="49041"/>
                  </a:lnTo>
                  <a:lnTo>
                    <a:pt x="47438" y="49442"/>
                  </a:lnTo>
                  <a:lnTo>
                    <a:pt x="47799" y="49762"/>
                  </a:lnTo>
                  <a:lnTo>
                    <a:pt x="48199" y="50123"/>
                  </a:lnTo>
                  <a:lnTo>
                    <a:pt x="48600" y="50403"/>
                  </a:lnTo>
                  <a:lnTo>
                    <a:pt x="49041" y="50684"/>
                  </a:lnTo>
                  <a:lnTo>
                    <a:pt x="49481" y="50924"/>
                  </a:lnTo>
                  <a:lnTo>
                    <a:pt x="49962" y="51165"/>
                  </a:lnTo>
                  <a:lnTo>
                    <a:pt x="50403" y="51325"/>
                  </a:lnTo>
                  <a:lnTo>
                    <a:pt x="50884" y="51485"/>
                  </a:lnTo>
                  <a:lnTo>
                    <a:pt x="51364" y="51605"/>
                  </a:lnTo>
                  <a:lnTo>
                    <a:pt x="51885" y="51726"/>
                  </a:lnTo>
                  <a:lnTo>
                    <a:pt x="52366" y="51766"/>
                  </a:lnTo>
                  <a:lnTo>
                    <a:pt x="52887" y="51766"/>
                  </a:lnTo>
                  <a:lnTo>
                    <a:pt x="52967" y="53849"/>
                  </a:lnTo>
                  <a:lnTo>
                    <a:pt x="53047" y="54851"/>
                  </a:lnTo>
                  <a:lnTo>
                    <a:pt x="53167" y="55892"/>
                  </a:lnTo>
                  <a:lnTo>
                    <a:pt x="53328" y="56894"/>
                  </a:lnTo>
                  <a:lnTo>
                    <a:pt x="53528" y="57896"/>
                  </a:lnTo>
                  <a:lnTo>
                    <a:pt x="53809" y="58857"/>
                  </a:lnTo>
                  <a:lnTo>
                    <a:pt x="54169" y="59819"/>
                  </a:lnTo>
                  <a:lnTo>
                    <a:pt x="54369" y="60300"/>
                  </a:lnTo>
                  <a:lnTo>
                    <a:pt x="54610" y="60740"/>
                  </a:lnTo>
                  <a:lnTo>
                    <a:pt x="54850" y="61181"/>
                  </a:lnTo>
                  <a:lnTo>
                    <a:pt x="55131" y="61622"/>
                  </a:lnTo>
                  <a:lnTo>
                    <a:pt x="55411" y="62022"/>
                  </a:lnTo>
                  <a:lnTo>
                    <a:pt x="55732" y="62383"/>
                  </a:lnTo>
                  <a:lnTo>
                    <a:pt x="56052" y="62784"/>
                  </a:lnTo>
                  <a:lnTo>
                    <a:pt x="56413" y="63104"/>
                  </a:lnTo>
                  <a:lnTo>
                    <a:pt x="56773" y="63425"/>
                  </a:lnTo>
                  <a:lnTo>
                    <a:pt x="57174" y="63705"/>
                  </a:lnTo>
                  <a:lnTo>
                    <a:pt x="57575" y="63946"/>
                  </a:lnTo>
                  <a:lnTo>
                    <a:pt x="57975" y="64146"/>
                  </a:lnTo>
                  <a:lnTo>
                    <a:pt x="58416" y="64346"/>
                  </a:lnTo>
                  <a:lnTo>
                    <a:pt x="58857" y="64466"/>
                  </a:lnTo>
                  <a:lnTo>
                    <a:pt x="59338" y="64547"/>
                  </a:lnTo>
                  <a:lnTo>
                    <a:pt x="59778" y="64627"/>
                  </a:lnTo>
                  <a:lnTo>
                    <a:pt x="60259" y="64627"/>
                  </a:lnTo>
                  <a:lnTo>
                    <a:pt x="60780" y="64667"/>
                  </a:lnTo>
                  <a:lnTo>
                    <a:pt x="61020" y="64707"/>
                  </a:lnTo>
                  <a:lnTo>
                    <a:pt x="61221" y="64787"/>
                  </a:lnTo>
                  <a:lnTo>
                    <a:pt x="61461" y="64907"/>
                  </a:lnTo>
                  <a:lnTo>
                    <a:pt x="61621" y="65067"/>
                  </a:lnTo>
                  <a:lnTo>
                    <a:pt x="61742" y="65188"/>
                  </a:lnTo>
                  <a:lnTo>
                    <a:pt x="61862" y="65348"/>
                  </a:lnTo>
                  <a:lnTo>
                    <a:pt x="62022" y="65668"/>
                  </a:lnTo>
                  <a:lnTo>
                    <a:pt x="62142" y="66029"/>
                  </a:lnTo>
                  <a:lnTo>
                    <a:pt x="62222" y="66350"/>
                  </a:lnTo>
                  <a:lnTo>
                    <a:pt x="62503" y="67151"/>
                  </a:lnTo>
                  <a:lnTo>
                    <a:pt x="62863" y="67952"/>
                  </a:lnTo>
                  <a:lnTo>
                    <a:pt x="63304" y="68673"/>
                  </a:lnTo>
                  <a:lnTo>
                    <a:pt x="63785" y="69354"/>
                  </a:lnTo>
                  <a:lnTo>
                    <a:pt x="64306" y="70036"/>
                  </a:lnTo>
                  <a:lnTo>
                    <a:pt x="64907" y="70596"/>
                  </a:lnTo>
                  <a:lnTo>
                    <a:pt x="65548" y="71157"/>
                  </a:lnTo>
                  <a:lnTo>
                    <a:pt x="66229" y="71598"/>
                  </a:lnTo>
                  <a:lnTo>
                    <a:pt x="66950" y="71999"/>
                  </a:lnTo>
                  <a:lnTo>
                    <a:pt x="67711" y="72319"/>
                  </a:lnTo>
                  <a:lnTo>
                    <a:pt x="68473" y="72560"/>
                  </a:lnTo>
                  <a:lnTo>
                    <a:pt x="69234" y="72720"/>
                  </a:lnTo>
                  <a:lnTo>
                    <a:pt x="69635" y="72760"/>
                  </a:lnTo>
                  <a:lnTo>
                    <a:pt x="70035" y="72800"/>
                  </a:lnTo>
                  <a:lnTo>
                    <a:pt x="70396" y="72800"/>
                  </a:lnTo>
                  <a:lnTo>
                    <a:pt x="70796" y="72760"/>
                  </a:lnTo>
                  <a:lnTo>
                    <a:pt x="71197" y="72680"/>
                  </a:lnTo>
                  <a:lnTo>
                    <a:pt x="71598" y="72600"/>
                  </a:lnTo>
                  <a:lnTo>
                    <a:pt x="71998" y="72480"/>
                  </a:lnTo>
                  <a:lnTo>
                    <a:pt x="72359" y="72359"/>
                  </a:lnTo>
                  <a:lnTo>
                    <a:pt x="72720" y="72159"/>
                  </a:lnTo>
                  <a:lnTo>
                    <a:pt x="73080" y="71919"/>
                  </a:lnTo>
                  <a:lnTo>
                    <a:pt x="73401" y="71638"/>
                  </a:lnTo>
                  <a:lnTo>
                    <a:pt x="73721" y="71318"/>
                  </a:lnTo>
                  <a:lnTo>
                    <a:pt x="74002" y="70957"/>
                  </a:lnTo>
                  <a:lnTo>
                    <a:pt x="74282" y="70556"/>
                  </a:lnTo>
                  <a:lnTo>
                    <a:pt x="74763" y="69795"/>
                  </a:lnTo>
                  <a:lnTo>
                    <a:pt x="75244" y="69034"/>
                  </a:lnTo>
                  <a:lnTo>
                    <a:pt x="75725" y="68353"/>
                  </a:lnTo>
                  <a:lnTo>
                    <a:pt x="76005" y="68112"/>
                  </a:lnTo>
                  <a:lnTo>
                    <a:pt x="76245" y="67872"/>
                  </a:lnTo>
                  <a:lnTo>
                    <a:pt x="76526" y="67672"/>
                  </a:lnTo>
                  <a:lnTo>
                    <a:pt x="76806" y="67592"/>
                  </a:lnTo>
                  <a:lnTo>
                    <a:pt x="76967" y="67552"/>
                  </a:lnTo>
                  <a:lnTo>
                    <a:pt x="77207" y="67552"/>
                  </a:lnTo>
                  <a:lnTo>
                    <a:pt x="77688" y="67632"/>
                  </a:lnTo>
                  <a:lnTo>
                    <a:pt x="78209" y="67832"/>
                  </a:lnTo>
                  <a:lnTo>
                    <a:pt x="78810" y="68032"/>
                  </a:lnTo>
                  <a:lnTo>
                    <a:pt x="79371" y="68273"/>
                  </a:lnTo>
                  <a:lnTo>
                    <a:pt x="79972" y="68473"/>
                  </a:lnTo>
                  <a:lnTo>
                    <a:pt x="80492" y="68593"/>
                  </a:lnTo>
                  <a:lnTo>
                    <a:pt x="80773" y="68633"/>
                  </a:lnTo>
                  <a:lnTo>
                    <a:pt x="81013" y="68633"/>
                  </a:lnTo>
                  <a:lnTo>
                    <a:pt x="81574" y="68593"/>
                  </a:lnTo>
                  <a:lnTo>
                    <a:pt x="82095" y="68513"/>
                  </a:lnTo>
                  <a:lnTo>
                    <a:pt x="82656" y="68353"/>
                  </a:lnTo>
                  <a:lnTo>
                    <a:pt x="83177" y="68193"/>
                  </a:lnTo>
                  <a:lnTo>
                    <a:pt x="83698" y="67952"/>
                  </a:lnTo>
                  <a:lnTo>
                    <a:pt x="84178" y="67672"/>
                  </a:lnTo>
                  <a:lnTo>
                    <a:pt x="84659" y="67391"/>
                  </a:lnTo>
                  <a:lnTo>
                    <a:pt x="85100" y="67031"/>
                  </a:lnTo>
                  <a:lnTo>
                    <a:pt x="85100" y="58256"/>
                  </a:lnTo>
                  <a:lnTo>
                    <a:pt x="84779" y="58417"/>
                  </a:lnTo>
                  <a:lnTo>
                    <a:pt x="84459" y="58537"/>
                  </a:lnTo>
                  <a:lnTo>
                    <a:pt x="84098" y="58617"/>
                  </a:lnTo>
                  <a:lnTo>
                    <a:pt x="83738" y="58657"/>
                  </a:lnTo>
                  <a:lnTo>
                    <a:pt x="83417" y="58697"/>
                  </a:lnTo>
                  <a:lnTo>
                    <a:pt x="82696" y="58697"/>
                  </a:lnTo>
                  <a:lnTo>
                    <a:pt x="82375" y="58617"/>
                  </a:lnTo>
                  <a:lnTo>
                    <a:pt x="81815" y="58457"/>
                  </a:lnTo>
                  <a:lnTo>
                    <a:pt x="81254" y="58256"/>
                  </a:lnTo>
                  <a:lnTo>
                    <a:pt x="80733" y="57936"/>
                  </a:lnTo>
                  <a:lnTo>
                    <a:pt x="80292" y="57575"/>
                  </a:lnTo>
                  <a:lnTo>
                    <a:pt x="79851" y="57134"/>
                  </a:lnTo>
                  <a:lnTo>
                    <a:pt x="79491" y="56654"/>
                  </a:lnTo>
                  <a:lnTo>
                    <a:pt x="79170" y="56133"/>
                  </a:lnTo>
                  <a:lnTo>
                    <a:pt x="78890" y="55572"/>
                  </a:lnTo>
                  <a:lnTo>
                    <a:pt x="78890" y="55572"/>
                  </a:lnTo>
                  <a:lnTo>
                    <a:pt x="79250" y="55812"/>
                  </a:lnTo>
                  <a:lnTo>
                    <a:pt x="79571" y="56053"/>
                  </a:lnTo>
                  <a:lnTo>
                    <a:pt x="79972" y="56213"/>
                  </a:lnTo>
                  <a:lnTo>
                    <a:pt x="80332" y="56373"/>
                  </a:lnTo>
                  <a:lnTo>
                    <a:pt x="80733" y="56493"/>
                  </a:lnTo>
                  <a:lnTo>
                    <a:pt x="81133" y="56614"/>
                  </a:lnTo>
                  <a:lnTo>
                    <a:pt x="81534" y="56654"/>
                  </a:lnTo>
                  <a:lnTo>
                    <a:pt x="81975" y="56694"/>
                  </a:lnTo>
                  <a:lnTo>
                    <a:pt x="82375" y="56694"/>
                  </a:lnTo>
                  <a:lnTo>
                    <a:pt x="82776" y="56654"/>
                  </a:lnTo>
                  <a:lnTo>
                    <a:pt x="83177" y="56574"/>
                  </a:lnTo>
                  <a:lnTo>
                    <a:pt x="83577" y="56493"/>
                  </a:lnTo>
                  <a:lnTo>
                    <a:pt x="83978" y="56333"/>
                  </a:lnTo>
                  <a:lnTo>
                    <a:pt x="84379" y="56173"/>
                  </a:lnTo>
                  <a:lnTo>
                    <a:pt x="84739" y="56013"/>
                  </a:lnTo>
                  <a:lnTo>
                    <a:pt x="85100" y="55772"/>
                  </a:lnTo>
                  <a:lnTo>
                    <a:pt x="85100" y="34177"/>
                  </a:lnTo>
                  <a:lnTo>
                    <a:pt x="84820" y="33976"/>
                  </a:lnTo>
                  <a:lnTo>
                    <a:pt x="84539" y="33816"/>
                  </a:lnTo>
                  <a:lnTo>
                    <a:pt x="84219" y="33696"/>
                  </a:lnTo>
                  <a:lnTo>
                    <a:pt x="83618" y="33496"/>
                  </a:lnTo>
                  <a:lnTo>
                    <a:pt x="82936" y="33335"/>
                  </a:lnTo>
                  <a:lnTo>
                    <a:pt x="82215" y="33255"/>
                  </a:lnTo>
                  <a:lnTo>
                    <a:pt x="81454" y="33255"/>
                  </a:lnTo>
                  <a:lnTo>
                    <a:pt x="80693" y="33295"/>
                  </a:lnTo>
                  <a:lnTo>
                    <a:pt x="79891" y="33375"/>
                  </a:lnTo>
                  <a:lnTo>
                    <a:pt x="79090" y="33496"/>
                  </a:lnTo>
                  <a:lnTo>
                    <a:pt x="78329" y="33696"/>
                  </a:lnTo>
                  <a:lnTo>
                    <a:pt x="77528" y="33896"/>
                  </a:lnTo>
                  <a:lnTo>
                    <a:pt x="76766" y="34137"/>
                  </a:lnTo>
                  <a:lnTo>
                    <a:pt x="76045" y="34377"/>
                  </a:lnTo>
                  <a:lnTo>
                    <a:pt x="75324" y="34658"/>
                  </a:lnTo>
                  <a:lnTo>
                    <a:pt x="74683" y="34938"/>
                  </a:lnTo>
                  <a:lnTo>
                    <a:pt x="74082" y="35259"/>
                  </a:lnTo>
                  <a:lnTo>
                    <a:pt x="73521" y="35539"/>
                  </a:lnTo>
                  <a:lnTo>
                    <a:pt x="73040" y="35819"/>
                  </a:lnTo>
                  <a:lnTo>
                    <a:pt x="72800" y="35940"/>
                  </a:lnTo>
                  <a:lnTo>
                    <a:pt x="72559" y="36020"/>
                  </a:lnTo>
                  <a:lnTo>
                    <a:pt x="72279" y="36060"/>
                  </a:lnTo>
                  <a:lnTo>
                    <a:pt x="72038" y="36060"/>
                  </a:lnTo>
                  <a:lnTo>
                    <a:pt x="71798" y="36020"/>
                  </a:lnTo>
                  <a:lnTo>
                    <a:pt x="71558" y="35900"/>
                  </a:lnTo>
                  <a:lnTo>
                    <a:pt x="71357" y="35699"/>
                  </a:lnTo>
                  <a:lnTo>
                    <a:pt x="71197" y="35459"/>
                  </a:lnTo>
                  <a:lnTo>
                    <a:pt x="70877" y="34898"/>
                  </a:lnTo>
                  <a:lnTo>
                    <a:pt x="70636" y="34537"/>
                  </a:lnTo>
                  <a:lnTo>
                    <a:pt x="70396" y="34177"/>
                  </a:lnTo>
                  <a:lnTo>
                    <a:pt x="70075" y="33856"/>
                  </a:lnTo>
                  <a:lnTo>
                    <a:pt x="69755" y="33576"/>
                  </a:lnTo>
                  <a:lnTo>
                    <a:pt x="69394" y="33335"/>
                  </a:lnTo>
                  <a:lnTo>
                    <a:pt x="69034" y="33135"/>
                  </a:lnTo>
                  <a:lnTo>
                    <a:pt x="68633" y="32975"/>
                  </a:lnTo>
                  <a:lnTo>
                    <a:pt x="68232" y="32855"/>
                  </a:lnTo>
                  <a:lnTo>
                    <a:pt x="67832" y="32775"/>
                  </a:lnTo>
                  <a:lnTo>
                    <a:pt x="67391" y="32734"/>
                  </a:lnTo>
                  <a:lnTo>
                    <a:pt x="66990" y="32734"/>
                  </a:lnTo>
                  <a:lnTo>
                    <a:pt x="66549" y="32775"/>
                  </a:lnTo>
                  <a:lnTo>
                    <a:pt x="66149" y="32855"/>
                  </a:lnTo>
                  <a:lnTo>
                    <a:pt x="65748" y="32975"/>
                  </a:lnTo>
                  <a:lnTo>
                    <a:pt x="65388" y="33135"/>
                  </a:lnTo>
                  <a:lnTo>
                    <a:pt x="65027" y="33375"/>
                  </a:lnTo>
                  <a:lnTo>
                    <a:pt x="65027" y="33375"/>
                  </a:lnTo>
                  <a:lnTo>
                    <a:pt x="65267" y="33095"/>
                  </a:lnTo>
                  <a:lnTo>
                    <a:pt x="65508" y="32775"/>
                  </a:lnTo>
                  <a:lnTo>
                    <a:pt x="65748" y="32454"/>
                  </a:lnTo>
                  <a:lnTo>
                    <a:pt x="65908" y="32093"/>
                  </a:lnTo>
                  <a:lnTo>
                    <a:pt x="66069" y="31733"/>
                  </a:lnTo>
                  <a:lnTo>
                    <a:pt x="66189" y="31332"/>
                  </a:lnTo>
                  <a:lnTo>
                    <a:pt x="66309" y="30931"/>
                  </a:lnTo>
                  <a:lnTo>
                    <a:pt x="66389" y="30531"/>
                  </a:lnTo>
                  <a:lnTo>
                    <a:pt x="66429" y="30130"/>
                  </a:lnTo>
                  <a:lnTo>
                    <a:pt x="66429" y="29689"/>
                  </a:lnTo>
                  <a:lnTo>
                    <a:pt x="66429" y="29289"/>
                  </a:lnTo>
                  <a:lnTo>
                    <a:pt x="66429" y="28848"/>
                  </a:lnTo>
                  <a:lnTo>
                    <a:pt x="66309" y="28047"/>
                  </a:lnTo>
                  <a:lnTo>
                    <a:pt x="66069" y="27245"/>
                  </a:lnTo>
                  <a:lnTo>
                    <a:pt x="65788" y="26444"/>
                  </a:lnTo>
                  <a:lnTo>
                    <a:pt x="65428" y="25723"/>
                  </a:lnTo>
                  <a:lnTo>
                    <a:pt x="65067" y="25042"/>
                  </a:lnTo>
                  <a:lnTo>
                    <a:pt x="64626" y="24361"/>
                  </a:lnTo>
                  <a:lnTo>
                    <a:pt x="64146" y="23680"/>
                  </a:lnTo>
                  <a:lnTo>
                    <a:pt x="63665" y="23079"/>
                  </a:lnTo>
                  <a:lnTo>
                    <a:pt x="62623" y="21837"/>
                  </a:lnTo>
                  <a:lnTo>
                    <a:pt x="62863" y="21276"/>
                  </a:lnTo>
                  <a:lnTo>
                    <a:pt x="63064" y="20715"/>
                  </a:lnTo>
                  <a:lnTo>
                    <a:pt x="63224" y="20154"/>
                  </a:lnTo>
                  <a:lnTo>
                    <a:pt x="63384" y="19593"/>
                  </a:lnTo>
                  <a:lnTo>
                    <a:pt x="63625" y="18431"/>
                  </a:lnTo>
                  <a:lnTo>
                    <a:pt x="63785" y="17229"/>
                  </a:lnTo>
                  <a:lnTo>
                    <a:pt x="63825" y="16027"/>
                  </a:lnTo>
                  <a:lnTo>
                    <a:pt x="63825" y="14825"/>
                  </a:lnTo>
                  <a:lnTo>
                    <a:pt x="63745" y="14224"/>
                  </a:lnTo>
                  <a:lnTo>
                    <a:pt x="63665" y="13663"/>
                  </a:lnTo>
                  <a:lnTo>
                    <a:pt x="63585" y="13062"/>
                  </a:lnTo>
                  <a:lnTo>
                    <a:pt x="63464" y="12461"/>
                  </a:lnTo>
                  <a:lnTo>
                    <a:pt x="63585" y="12782"/>
                  </a:lnTo>
                  <a:lnTo>
                    <a:pt x="63745" y="13102"/>
                  </a:lnTo>
                  <a:lnTo>
                    <a:pt x="63945" y="13343"/>
                  </a:lnTo>
                  <a:lnTo>
                    <a:pt x="64186" y="13543"/>
                  </a:lnTo>
                  <a:lnTo>
                    <a:pt x="64466" y="13743"/>
                  </a:lnTo>
                  <a:lnTo>
                    <a:pt x="64746" y="13864"/>
                  </a:lnTo>
                  <a:lnTo>
                    <a:pt x="65027" y="13984"/>
                  </a:lnTo>
                  <a:lnTo>
                    <a:pt x="65347" y="14064"/>
                  </a:lnTo>
                  <a:lnTo>
                    <a:pt x="65708" y="14104"/>
                  </a:lnTo>
                  <a:lnTo>
                    <a:pt x="66029" y="14144"/>
                  </a:lnTo>
                  <a:lnTo>
                    <a:pt x="66389" y="14144"/>
                  </a:lnTo>
                  <a:lnTo>
                    <a:pt x="66710" y="14104"/>
                  </a:lnTo>
                  <a:lnTo>
                    <a:pt x="67070" y="14024"/>
                  </a:lnTo>
                  <a:lnTo>
                    <a:pt x="67391" y="13944"/>
                  </a:lnTo>
                  <a:lnTo>
                    <a:pt x="67711" y="13823"/>
                  </a:lnTo>
                  <a:lnTo>
                    <a:pt x="68032" y="13663"/>
                  </a:lnTo>
                  <a:lnTo>
                    <a:pt x="68473" y="13383"/>
                  </a:lnTo>
                  <a:lnTo>
                    <a:pt x="68913" y="13062"/>
                  </a:lnTo>
                  <a:lnTo>
                    <a:pt x="69314" y="12702"/>
                  </a:lnTo>
                  <a:lnTo>
                    <a:pt x="69715" y="12341"/>
                  </a:lnTo>
                  <a:lnTo>
                    <a:pt x="70075" y="11900"/>
                  </a:lnTo>
                  <a:lnTo>
                    <a:pt x="70396" y="11460"/>
                  </a:lnTo>
                  <a:lnTo>
                    <a:pt x="70716" y="10979"/>
                  </a:lnTo>
                  <a:lnTo>
                    <a:pt x="70957" y="10458"/>
                  </a:lnTo>
                  <a:lnTo>
                    <a:pt x="71197" y="9937"/>
                  </a:lnTo>
                  <a:lnTo>
                    <a:pt x="71397" y="9416"/>
                  </a:lnTo>
                  <a:lnTo>
                    <a:pt x="71558" y="8855"/>
                  </a:lnTo>
                  <a:lnTo>
                    <a:pt x="71678" y="8294"/>
                  </a:lnTo>
                  <a:lnTo>
                    <a:pt x="71758" y="7733"/>
                  </a:lnTo>
                  <a:lnTo>
                    <a:pt x="71798" y="7173"/>
                  </a:lnTo>
                  <a:lnTo>
                    <a:pt x="71798" y="6572"/>
                  </a:lnTo>
                  <a:lnTo>
                    <a:pt x="71718" y="6011"/>
                  </a:lnTo>
                  <a:lnTo>
                    <a:pt x="72159" y="5850"/>
                  </a:lnTo>
                  <a:lnTo>
                    <a:pt x="72599" y="5610"/>
                  </a:lnTo>
                  <a:lnTo>
                    <a:pt x="72960" y="5370"/>
                  </a:lnTo>
                  <a:lnTo>
                    <a:pt x="73321" y="5049"/>
                  </a:lnTo>
                  <a:lnTo>
                    <a:pt x="73641" y="4688"/>
                  </a:lnTo>
                  <a:lnTo>
                    <a:pt x="73962" y="4288"/>
                  </a:lnTo>
                  <a:lnTo>
                    <a:pt x="74202" y="3887"/>
                  </a:lnTo>
                  <a:lnTo>
                    <a:pt x="74402" y="3406"/>
                  </a:lnTo>
                  <a:lnTo>
                    <a:pt x="74683" y="4007"/>
                  </a:lnTo>
                  <a:lnTo>
                    <a:pt x="75084" y="4568"/>
                  </a:lnTo>
                  <a:lnTo>
                    <a:pt x="75484" y="5049"/>
                  </a:lnTo>
                  <a:lnTo>
                    <a:pt x="75965" y="5490"/>
                  </a:lnTo>
                  <a:lnTo>
                    <a:pt x="76486" y="5850"/>
                  </a:lnTo>
                  <a:lnTo>
                    <a:pt x="77047" y="6131"/>
                  </a:lnTo>
                  <a:lnTo>
                    <a:pt x="77648" y="6371"/>
                  </a:lnTo>
                  <a:lnTo>
                    <a:pt x="78249" y="6491"/>
                  </a:lnTo>
                  <a:lnTo>
                    <a:pt x="78609" y="6531"/>
                  </a:lnTo>
                  <a:lnTo>
                    <a:pt x="79290" y="6531"/>
                  </a:lnTo>
                  <a:lnTo>
                    <a:pt x="79571" y="6491"/>
                  </a:lnTo>
                  <a:lnTo>
                    <a:pt x="79851" y="6411"/>
                  </a:lnTo>
                  <a:lnTo>
                    <a:pt x="80132" y="6331"/>
                  </a:lnTo>
                  <a:lnTo>
                    <a:pt x="80372" y="6211"/>
                  </a:lnTo>
                  <a:lnTo>
                    <a:pt x="80613" y="6091"/>
                  </a:lnTo>
                  <a:lnTo>
                    <a:pt x="81013" y="5770"/>
                  </a:lnTo>
                  <a:lnTo>
                    <a:pt x="81454" y="5370"/>
                  </a:lnTo>
                  <a:lnTo>
                    <a:pt x="81855" y="4889"/>
                  </a:lnTo>
                  <a:lnTo>
                    <a:pt x="82255" y="4368"/>
                  </a:lnTo>
                  <a:lnTo>
                    <a:pt x="82616" y="4007"/>
                  </a:lnTo>
                  <a:lnTo>
                    <a:pt x="82936" y="3687"/>
                  </a:lnTo>
                  <a:lnTo>
                    <a:pt x="83257" y="3406"/>
                  </a:lnTo>
                  <a:lnTo>
                    <a:pt x="83618" y="3126"/>
                  </a:lnTo>
                  <a:lnTo>
                    <a:pt x="83978" y="2926"/>
                  </a:lnTo>
                  <a:lnTo>
                    <a:pt x="84339" y="2725"/>
                  </a:lnTo>
                  <a:lnTo>
                    <a:pt x="85100" y="2365"/>
                  </a:lnTo>
                  <a:lnTo>
                    <a:pt x="851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1730575" y="2365175"/>
              <a:ext cx="635050" cy="974625"/>
            </a:xfrm>
            <a:custGeom>
              <a:avLst/>
              <a:gdLst/>
              <a:ahLst/>
              <a:cxnLst/>
              <a:rect l="l" t="t" r="r" b="b"/>
              <a:pathLst>
                <a:path w="25402" h="38985" extrusionOk="0">
                  <a:moveTo>
                    <a:pt x="25402" y="1"/>
                  </a:moveTo>
                  <a:lnTo>
                    <a:pt x="25001" y="81"/>
                  </a:lnTo>
                  <a:lnTo>
                    <a:pt x="24641" y="161"/>
                  </a:lnTo>
                  <a:lnTo>
                    <a:pt x="24240" y="321"/>
                  </a:lnTo>
                  <a:lnTo>
                    <a:pt x="23920" y="482"/>
                  </a:lnTo>
                  <a:lnTo>
                    <a:pt x="23559" y="722"/>
                  </a:lnTo>
                  <a:lnTo>
                    <a:pt x="23238" y="962"/>
                  </a:lnTo>
                  <a:lnTo>
                    <a:pt x="22958" y="1243"/>
                  </a:lnTo>
                  <a:lnTo>
                    <a:pt x="22718" y="1523"/>
                  </a:lnTo>
                  <a:lnTo>
                    <a:pt x="22437" y="1964"/>
                  </a:lnTo>
                  <a:lnTo>
                    <a:pt x="22197" y="2405"/>
                  </a:lnTo>
                  <a:lnTo>
                    <a:pt x="22036" y="2926"/>
                  </a:lnTo>
                  <a:lnTo>
                    <a:pt x="21916" y="3406"/>
                  </a:lnTo>
                  <a:lnTo>
                    <a:pt x="21876" y="3927"/>
                  </a:lnTo>
                  <a:lnTo>
                    <a:pt x="21876" y="4448"/>
                  </a:lnTo>
                  <a:lnTo>
                    <a:pt x="21996" y="4969"/>
                  </a:lnTo>
                  <a:lnTo>
                    <a:pt x="22117" y="5450"/>
                  </a:lnTo>
                  <a:lnTo>
                    <a:pt x="21876" y="5610"/>
                  </a:lnTo>
                  <a:lnTo>
                    <a:pt x="21676" y="5850"/>
                  </a:lnTo>
                  <a:lnTo>
                    <a:pt x="21556" y="6091"/>
                  </a:lnTo>
                  <a:lnTo>
                    <a:pt x="21435" y="6411"/>
                  </a:lnTo>
                  <a:lnTo>
                    <a:pt x="21395" y="6692"/>
                  </a:lnTo>
                  <a:lnTo>
                    <a:pt x="21435" y="7012"/>
                  </a:lnTo>
                  <a:lnTo>
                    <a:pt x="21476" y="7333"/>
                  </a:lnTo>
                  <a:lnTo>
                    <a:pt x="21556" y="7613"/>
                  </a:lnTo>
                  <a:lnTo>
                    <a:pt x="21716" y="7894"/>
                  </a:lnTo>
                  <a:lnTo>
                    <a:pt x="21876" y="8134"/>
                  </a:lnTo>
                  <a:lnTo>
                    <a:pt x="22077" y="8374"/>
                  </a:lnTo>
                  <a:lnTo>
                    <a:pt x="22277" y="8615"/>
                  </a:lnTo>
                  <a:lnTo>
                    <a:pt x="22718" y="9056"/>
                  </a:lnTo>
                  <a:lnTo>
                    <a:pt x="23198" y="9416"/>
                  </a:lnTo>
                  <a:lnTo>
                    <a:pt x="22758" y="9376"/>
                  </a:lnTo>
                  <a:lnTo>
                    <a:pt x="22277" y="9416"/>
                  </a:lnTo>
                  <a:lnTo>
                    <a:pt x="21836" y="9536"/>
                  </a:lnTo>
                  <a:lnTo>
                    <a:pt x="21395" y="9697"/>
                  </a:lnTo>
                  <a:lnTo>
                    <a:pt x="21395" y="9697"/>
                  </a:lnTo>
                  <a:lnTo>
                    <a:pt x="21476" y="9496"/>
                  </a:lnTo>
                  <a:lnTo>
                    <a:pt x="21476" y="9296"/>
                  </a:lnTo>
                  <a:lnTo>
                    <a:pt x="21476" y="8935"/>
                  </a:lnTo>
                  <a:lnTo>
                    <a:pt x="21355" y="8535"/>
                  </a:lnTo>
                  <a:lnTo>
                    <a:pt x="21155" y="8174"/>
                  </a:lnTo>
                  <a:lnTo>
                    <a:pt x="20915" y="7854"/>
                  </a:lnTo>
                  <a:lnTo>
                    <a:pt x="20594" y="7613"/>
                  </a:lnTo>
                  <a:lnTo>
                    <a:pt x="20233" y="7453"/>
                  </a:lnTo>
                  <a:lnTo>
                    <a:pt x="20073" y="7413"/>
                  </a:lnTo>
                  <a:lnTo>
                    <a:pt x="19873" y="7373"/>
                  </a:lnTo>
                  <a:lnTo>
                    <a:pt x="19953" y="7132"/>
                  </a:lnTo>
                  <a:lnTo>
                    <a:pt x="19993" y="6892"/>
                  </a:lnTo>
                  <a:lnTo>
                    <a:pt x="19993" y="6652"/>
                  </a:lnTo>
                  <a:lnTo>
                    <a:pt x="19953" y="6371"/>
                  </a:lnTo>
                  <a:lnTo>
                    <a:pt x="19873" y="6131"/>
                  </a:lnTo>
                  <a:lnTo>
                    <a:pt x="19793" y="5890"/>
                  </a:lnTo>
                  <a:lnTo>
                    <a:pt x="19673" y="5690"/>
                  </a:lnTo>
                  <a:lnTo>
                    <a:pt x="19512" y="5450"/>
                  </a:lnTo>
                  <a:lnTo>
                    <a:pt x="19152" y="5089"/>
                  </a:lnTo>
                  <a:lnTo>
                    <a:pt x="18751" y="4809"/>
                  </a:lnTo>
                  <a:lnTo>
                    <a:pt x="18310" y="4568"/>
                  </a:lnTo>
                  <a:lnTo>
                    <a:pt x="17830" y="4368"/>
                  </a:lnTo>
                  <a:lnTo>
                    <a:pt x="17429" y="4208"/>
                  </a:lnTo>
                  <a:lnTo>
                    <a:pt x="17028" y="4087"/>
                  </a:lnTo>
                  <a:lnTo>
                    <a:pt x="16587" y="4007"/>
                  </a:lnTo>
                  <a:lnTo>
                    <a:pt x="16187" y="3927"/>
                  </a:lnTo>
                  <a:lnTo>
                    <a:pt x="15746" y="3887"/>
                  </a:lnTo>
                  <a:lnTo>
                    <a:pt x="15305" y="3927"/>
                  </a:lnTo>
                  <a:lnTo>
                    <a:pt x="14905" y="3967"/>
                  </a:lnTo>
                  <a:lnTo>
                    <a:pt x="14464" y="4047"/>
                  </a:lnTo>
                  <a:lnTo>
                    <a:pt x="14063" y="4208"/>
                  </a:lnTo>
                  <a:lnTo>
                    <a:pt x="13663" y="4408"/>
                  </a:lnTo>
                  <a:lnTo>
                    <a:pt x="13302" y="4608"/>
                  </a:lnTo>
                  <a:lnTo>
                    <a:pt x="12982" y="4889"/>
                  </a:lnTo>
                  <a:lnTo>
                    <a:pt x="12701" y="5209"/>
                  </a:lnTo>
                  <a:lnTo>
                    <a:pt x="12461" y="5570"/>
                  </a:lnTo>
                  <a:lnTo>
                    <a:pt x="12260" y="5930"/>
                  </a:lnTo>
                  <a:lnTo>
                    <a:pt x="12140" y="6371"/>
                  </a:lnTo>
                  <a:lnTo>
                    <a:pt x="12060" y="6251"/>
                  </a:lnTo>
                  <a:lnTo>
                    <a:pt x="11940" y="6131"/>
                  </a:lnTo>
                  <a:lnTo>
                    <a:pt x="11699" y="6011"/>
                  </a:lnTo>
                  <a:lnTo>
                    <a:pt x="11379" y="5930"/>
                  </a:lnTo>
                  <a:lnTo>
                    <a:pt x="11098" y="5971"/>
                  </a:lnTo>
                  <a:lnTo>
                    <a:pt x="10778" y="6051"/>
                  </a:lnTo>
                  <a:lnTo>
                    <a:pt x="10538" y="6171"/>
                  </a:lnTo>
                  <a:lnTo>
                    <a:pt x="10337" y="6411"/>
                  </a:lnTo>
                  <a:lnTo>
                    <a:pt x="10257" y="6531"/>
                  </a:lnTo>
                  <a:lnTo>
                    <a:pt x="10177" y="6692"/>
                  </a:lnTo>
                  <a:lnTo>
                    <a:pt x="10057" y="5930"/>
                  </a:lnTo>
                  <a:lnTo>
                    <a:pt x="9776" y="5049"/>
                  </a:lnTo>
                  <a:lnTo>
                    <a:pt x="9616" y="4608"/>
                  </a:lnTo>
                  <a:lnTo>
                    <a:pt x="9416" y="4127"/>
                  </a:lnTo>
                  <a:lnTo>
                    <a:pt x="9215" y="3687"/>
                  </a:lnTo>
                  <a:lnTo>
                    <a:pt x="8935" y="3246"/>
                  </a:lnTo>
                  <a:lnTo>
                    <a:pt x="8694" y="2885"/>
                  </a:lnTo>
                  <a:lnTo>
                    <a:pt x="8374" y="2525"/>
                  </a:lnTo>
                  <a:lnTo>
                    <a:pt x="8053" y="2284"/>
                  </a:lnTo>
                  <a:lnTo>
                    <a:pt x="7693" y="2084"/>
                  </a:lnTo>
                  <a:lnTo>
                    <a:pt x="7493" y="2004"/>
                  </a:lnTo>
                  <a:lnTo>
                    <a:pt x="7292" y="1964"/>
                  </a:lnTo>
                  <a:lnTo>
                    <a:pt x="7092" y="1924"/>
                  </a:lnTo>
                  <a:lnTo>
                    <a:pt x="6892" y="1924"/>
                  </a:lnTo>
                  <a:lnTo>
                    <a:pt x="6691" y="1964"/>
                  </a:lnTo>
                  <a:lnTo>
                    <a:pt x="6451" y="2004"/>
                  </a:lnTo>
                  <a:lnTo>
                    <a:pt x="6250" y="2124"/>
                  </a:lnTo>
                  <a:lnTo>
                    <a:pt x="6010" y="2244"/>
                  </a:lnTo>
                  <a:lnTo>
                    <a:pt x="5850" y="1884"/>
                  </a:lnTo>
                  <a:lnTo>
                    <a:pt x="5649" y="1603"/>
                  </a:lnTo>
                  <a:lnTo>
                    <a:pt x="5409" y="1323"/>
                  </a:lnTo>
                  <a:lnTo>
                    <a:pt x="5129" y="1083"/>
                  </a:lnTo>
                  <a:lnTo>
                    <a:pt x="4768" y="922"/>
                  </a:lnTo>
                  <a:lnTo>
                    <a:pt x="4448" y="802"/>
                  </a:lnTo>
                  <a:lnTo>
                    <a:pt x="4047" y="722"/>
                  </a:lnTo>
                  <a:lnTo>
                    <a:pt x="3686" y="682"/>
                  </a:lnTo>
                  <a:lnTo>
                    <a:pt x="3326" y="722"/>
                  </a:lnTo>
                  <a:lnTo>
                    <a:pt x="2965" y="802"/>
                  </a:lnTo>
                  <a:lnTo>
                    <a:pt x="2604" y="922"/>
                  </a:lnTo>
                  <a:lnTo>
                    <a:pt x="2284" y="1083"/>
                  </a:lnTo>
                  <a:lnTo>
                    <a:pt x="1963" y="1283"/>
                  </a:lnTo>
                  <a:lnTo>
                    <a:pt x="1643" y="1523"/>
                  </a:lnTo>
                  <a:lnTo>
                    <a:pt x="1362" y="1764"/>
                  </a:lnTo>
                  <a:lnTo>
                    <a:pt x="1122" y="2044"/>
                  </a:lnTo>
                  <a:lnTo>
                    <a:pt x="882" y="2365"/>
                  </a:lnTo>
                  <a:lnTo>
                    <a:pt x="641" y="2725"/>
                  </a:lnTo>
                  <a:lnTo>
                    <a:pt x="481" y="3086"/>
                  </a:lnTo>
                  <a:lnTo>
                    <a:pt x="321" y="3446"/>
                  </a:lnTo>
                  <a:lnTo>
                    <a:pt x="201" y="3847"/>
                  </a:lnTo>
                  <a:lnTo>
                    <a:pt x="80" y="4248"/>
                  </a:lnTo>
                  <a:lnTo>
                    <a:pt x="40" y="4648"/>
                  </a:lnTo>
                  <a:lnTo>
                    <a:pt x="0" y="5049"/>
                  </a:lnTo>
                  <a:lnTo>
                    <a:pt x="0" y="5490"/>
                  </a:lnTo>
                  <a:lnTo>
                    <a:pt x="40" y="5890"/>
                  </a:lnTo>
                  <a:lnTo>
                    <a:pt x="120" y="6291"/>
                  </a:lnTo>
                  <a:lnTo>
                    <a:pt x="201" y="6692"/>
                  </a:lnTo>
                  <a:lnTo>
                    <a:pt x="321" y="7052"/>
                  </a:lnTo>
                  <a:lnTo>
                    <a:pt x="481" y="7453"/>
                  </a:lnTo>
                  <a:lnTo>
                    <a:pt x="681" y="7814"/>
                  </a:lnTo>
                  <a:lnTo>
                    <a:pt x="922" y="8134"/>
                  </a:lnTo>
                  <a:lnTo>
                    <a:pt x="1162" y="8455"/>
                  </a:lnTo>
                  <a:lnTo>
                    <a:pt x="1443" y="8775"/>
                  </a:lnTo>
                  <a:lnTo>
                    <a:pt x="1763" y="9016"/>
                  </a:lnTo>
                  <a:lnTo>
                    <a:pt x="2084" y="9256"/>
                  </a:lnTo>
                  <a:lnTo>
                    <a:pt x="2444" y="9496"/>
                  </a:lnTo>
                  <a:lnTo>
                    <a:pt x="2805" y="9657"/>
                  </a:lnTo>
                  <a:lnTo>
                    <a:pt x="3165" y="9817"/>
                  </a:lnTo>
                  <a:lnTo>
                    <a:pt x="3566" y="9937"/>
                  </a:lnTo>
                  <a:lnTo>
                    <a:pt x="3967" y="10057"/>
                  </a:lnTo>
                  <a:lnTo>
                    <a:pt x="4367" y="10097"/>
                  </a:lnTo>
                  <a:lnTo>
                    <a:pt x="4768" y="10137"/>
                  </a:lnTo>
                  <a:lnTo>
                    <a:pt x="5169" y="10137"/>
                  </a:lnTo>
                  <a:lnTo>
                    <a:pt x="5609" y="10097"/>
                  </a:lnTo>
                  <a:lnTo>
                    <a:pt x="6010" y="10057"/>
                  </a:lnTo>
                  <a:lnTo>
                    <a:pt x="6371" y="9937"/>
                  </a:lnTo>
                  <a:lnTo>
                    <a:pt x="6771" y="9817"/>
                  </a:lnTo>
                  <a:lnTo>
                    <a:pt x="6771" y="9817"/>
                  </a:lnTo>
                  <a:lnTo>
                    <a:pt x="6531" y="9937"/>
                  </a:lnTo>
                  <a:lnTo>
                    <a:pt x="6291" y="10097"/>
                  </a:lnTo>
                  <a:lnTo>
                    <a:pt x="6090" y="10258"/>
                  </a:lnTo>
                  <a:lnTo>
                    <a:pt x="5890" y="10458"/>
                  </a:lnTo>
                  <a:lnTo>
                    <a:pt x="5730" y="10698"/>
                  </a:lnTo>
                  <a:lnTo>
                    <a:pt x="5569" y="10939"/>
                  </a:lnTo>
                  <a:lnTo>
                    <a:pt x="5449" y="11179"/>
                  </a:lnTo>
                  <a:lnTo>
                    <a:pt x="5369" y="11460"/>
                  </a:lnTo>
                  <a:lnTo>
                    <a:pt x="5289" y="11740"/>
                  </a:lnTo>
                  <a:lnTo>
                    <a:pt x="5249" y="12020"/>
                  </a:lnTo>
                  <a:lnTo>
                    <a:pt x="5209" y="12301"/>
                  </a:lnTo>
                  <a:lnTo>
                    <a:pt x="5209" y="12581"/>
                  </a:lnTo>
                  <a:lnTo>
                    <a:pt x="5249" y="12862"/>
                  </a:lnTo>
                  <a:lnTo>
                    <a:pt x="5289" y="13102"/>
                  </a:lnTo>
                  <a:lnTo>
                    <a:pt x="5369" y="13383"/>
                  </a:lnTo>
                  <a:lnTo>
                    <a:pt x="5489" y="13623"/>
                  </a:lnTo>
                  <a:lnTo>
                    <a:pt x="5690" y="13984"/>
                  </a:lnTo>
                  <a:lnTo>
                    <a:pt x="5930" y="14344"/>
                  </a:lnTo>
                  <a:lnTo>
                    <a:pt x="6210" y="14665"/>
                  </a:lnTo>
                  <a:lnTo>
                    <a:pt x="6531" y="14945"/>
                  </a:lnTo>
                  <a:lnTo>
                    <a:pt x="7172" y="15466"/>
                  </a:lnTo>
                  <a:lnTo>
                    <a:pt x="7813" y="15987"/>
                  </a:lnTo>
                  <a:lnTo>
                    <a:pt x="7533" y="16067"/>
                  </a:lnTo>
                  <a:lnTo>
                    <a:pt x="7252" y="16187"/>
                  </a:lnTo>
                  <a:lnTo>
                    <a:pt x="6731" y="16468"/>
                  </a:lnTo>
                  <a:lnTo>
                    <a:pt x="6250" y="16788"/>
                  </a:lnTo>
                  <a:lnTo>
                    <a:pt x="5810" y="17229"/>
                  </a:lnTo>
                  <a:lnTo>
                    <a:pt x="5409" y="17670"/>
                  </a:lnTo>
                  <a:lnTo>
                    <a:pt x="5089" y="18191"/>
                  </a:lnTo>
                  <a:lnTo>
                    <a:pt x="4848" y="18751"/>
                  </a:lnTo>
                  <a:lnTo>
                    <a:pt x="4688" y="19312"/>
                  </a:lnTo>
                  <a:lnTo>
                    <a:pt x="4608" y="19873"/>
                  </a:lnTo>
                  <a:lnTo>
                    <a:pt x="4608" y="20434"/>
                  </a:lnTo>
                  <a:lnTo>
                    <a:pt x="4648" y="20995"/>
                  </a:lnTo>
                  <a:lnTo>
                    <a:pt x="4808" y="21516"/>
                  </a:lnTo>
                  <a:lnTo>
                    <a:pt x="5008" y="22077"/>
                  </a:lnTo>
                  <a:lnTo>
                    <a:pt x="5249" y="22558"/>
                  </a:lnTo>
                  <a:lnTo>
                    <a:pt x="5569" y="23038"/>
                  </a:lnTo>
                  <a:lnTo>
                    <a:pt x="5930" y="23439"/>
                  </a:lnTo>
                  <a:lnTo>
                    <a:pt x="6291" y="23760"/>
                  </a:lnTo>
                  <a:lnTo>
                    <a:pt x="6451" y="23920"/>
                  </a:lnTo>
                  <a:lnTo>
                    <a:pt x="6611" y="24120"/>
                  </a:lnTo>
                  <a:lnTo>
                    <a:pt x="6771" y="24401"/>
                  </a:lnTo>
                  <a:lnTo>
                    <a:pt x="6892" y="24681"/>
                  </a:lnTo>
                  <a:lnTo>
                    <a:pt x="7132" y="25322"/>
                  </a:lnTo>
                  <a:lnTo>
                    <a:pt x="7252" y="25603"/>
                  </a:lnTo>
                  <a:lnTo>
                    <a:pt x="7412" y="25883"/>
                  </a:lnTo>
                  <a:lnTo>
                    <a:pt x="7733" y="26404"/>
                  </a:lnTo>
                  <a:lnTo>
                    <a:pt x="8174" y="26885"/>
                  </a:lnTo>
                  <a:lnTo>
                    <a:pt x="8654" y="27285"/>
                  </a:lnTo>
                  <a:lnTo>
                    <a:pt x="9215" y="27646"/>
                  </a:lnTo>
                  <a:lnTo>
                    <a:pt x="9776" y="27967"/>
                  </a:lnTo>
                  <a:lnTo>
                    <a:pt x="10377" y="28167"/>
                  </a:lnTo>
                  <a:lnTo>
                    <a:pt x="11018" y="28367"/>
                  </a:lnTo>
                  <a:lnTo>
                    <a:pt x="11659" y="28447"/>
                  </a:lnTo>
                  <a:lnTo>
                    <a:pt x="12300" y="28447"/>
                  </a:lnTo>
                  <a:lnTo>
                    <a:pt x="12941" y="28367"/>
                  </a:lnTo>
                  <a:lnTo>
                    <a:pt x="13542" y="28207"/>
                  </a:lnTo>
                  <a:lnTo>
                    <a:pt x="13823" y="28127"/>
                  </a:lnTo>
                  <a:lnTo>
                    <a:pt x="14103" y="27967"/>
                  </a:lnTo>
                  <a:lnTo>
                    <a:pt x="14384" y="27806"/>
                  </a:lnTo>
                  <a:lnTo>
                    <a:pt x="14624" y="27646"/>
                  </a:lnTo>
                  <a:lnTo>
                    <a:pt x="14865" y="27446"/>
                  </a:lnTo>
                  <a:lnTo>
                    <a:pt x="15105" y="27205"/>
                  </a:lnTo>
                  <a:lnTo>
                    <a:pt x="15305" y="26965"/>
                  </a:lnTo>
                  <a:lnTo>
                    <a:pt x="15506" y="26684"/>
                  </a:lnTo>
                  <a:lnTo>
                    <a:pt x="15826" y="27005"/>
                  </a:lnTo>
                  <a:lnTo>
                    <a:pt x="16147" y="27245"/>
                  </a:lnTo>
                  <a:lnTo>
                    <a:pt x="16547" y="27486"/>
                  </a:lnTo>
                  <a:lnTo>
                    <a:pt x="16948" y="27606"/>
                  </a:lnTo>
                  <a:lnTo>
                    <a:pt x="17349" y="27726"/>
                  </a:lnTo>
                  <a:lnTo>
                    <a:pt x="17789" y="27766"/>
                  </a:lnTo>
                  <a:lnTo>
                    <a:pt x="18230" y="27726"/>
                  </a:lnTo>
                  <a:lnTo>
                    <a:pt x="18631" y="27646"/>
                  </a:lnTo>
                  <a:lnTo>
                    <a:pt x="18310" y="28047"/>
                  </a:lnTo>
                  <a:lnTo>
                    <a:pt x="17990" y="28447"/>
                  </a:lnTo>
                  <a:lnTo>
                    <a:pt x="17709" y="28928"/>
                  </a:lnTo>
                  <a:lnTo>
                    <a:pt x="17509" y="29409"/>
                  </a:lnTo>
                  <a:lnTo>
                    <a:pt x="17469" y="29649"/>
                  </a:lnTo>
                  <a:lnTo>
                    <a:pt x="17429" y="29930"/>
                  </a:lnTo>
                  <a:lnTo>
                    <a:pt x="17389" y="30170"/>
                  </a:lnTo>
                  <a:lnTo>
                    <a:pt x="17429" y="30451"/>
                  </a:lnTo>
                  <a:lnTo>
                    <a:pt x="17469" y="30691"/>
                  </a:lnTo>
                  <a:lnTo>
                    <a:pt x="17549" y="30931"/>
                  </a:lnTo>
                  <a:lnTo>
                    <a:pt x="17669" y="31172"/>
                  </a:lnTo>
                  <a:lnTo>
                    <a:pt x="17830" y="31372"/>
                  </a:lnTo>
                  <a:lnTo>
                    <a:pt x="17509" y="31653"/>
                  </a:lnTo>
                  <a:lnTo>
                    <a:pt x="17229" y="31973"/>
                  </a:lnTo>
                  <a:lnTo>
                    <a:pt x="17028" y="32334"/>
                  </a:lnTo>
                  <a:lnTo>
                    <a:pt x="16868" y="32734"/>
                  </a:lnTo>
                  <a:lnTo>
                    <a:pt x="16788" y="33175"/>
                  </a:lnTo>
                  <a:lnTo>
                    <a:pt x="16748" y="33616"/>
                  </a:lnTo>
                  <a:lnTo>
                    <a:pt x="16748" y="34057"/>
                  </a:lnTo>
                  <a:lnTo>
                    <a:pt x="16828" y="34497"/>
                  </a:lnTo>
                  <a:lnTo>
                    <a:pt x="16988" y="34898"/>
                  </a:lnTo>
                  <a:lnTo>
                    <a:pt x="17148" y="35299"/>
                  </a:lnTo>
                  <a:lnTo>
                    <a:pt x="17389" y="35659"/>
                  </a:lnTo>
                  <a:lnTo>
                    <a:pt x="17629" y="36020"/>
                  </a:lnTo>
                  <a:lnTo>
                    <a:pt x="17910" y="36380"/>
                  </a:lnTo>
                  <a:lnTo>
                    <a:pt x="18190" y="36701"/>
                  </a:lnTo>
                  <a:lnTo>
                    <a:pt x="18871" y="37262"/>
                  </a:lnTo>
                  <a:lnTo>
                    <a:pt x="19392" y="37662"/>
                  </a:lnTo>
                  <a:lnTo>
                    <a:pt x="19833" y="37983"/>
                  </a:lnTo>
                  <a:lnTo>
                    <a:pt x="20314" y="38263"/>
                  </a:lnTo>
                  <a:lnTo>
                    <a:pt x="20754" y="38464"/>
                  </a:lnTo>
                  <a:lnTo>
                    <a:pt x="21195" y="38624"/>
                  </a:lnTo>
                  <a:lnTo>
                    <a:pt x="21636" y="38784"/>
                  </a:lnTo>
                  <a:lnTo>
                    <a:pt x="22077" y="38864"/>
                  </a:lnTo>
                  <a:lnTo>
                    <a:pt x="22517" y="38945"/>
                  </a:lnTo>
                  <a:lnTo>
                    <a:pt x="22998" y="38985"/>
                  </a:lnTo>
                  <a:lnTo>
                    <a:pt x="23439" y="38985"/>
                  </a:lnTo>
                  <a:lnTo>
                    <a:pt x="23920" y="38904"/>
                  </a:lnTo>
                  <a:lnTo>
                    <a:pt x="24280" y="38824"/>
                  </a:lnTo>
                  <a:lnTo>
                    <a:pt x="24681" y="38704"/>
                  </a:lnTo>
                  <a:lnTo>
                    <a:pt x="25041" y="38504"/>
                  </a:lnTo>
                  <a:lnTo>
                    <a:pt x="25322" y="38263"/>
                  </a:lnTo>
                  <a:lnTo>
                    <a:pt x="25402" y="38223"/>
                  </a:lnTo>
                  <a:lnTo>
                    <a:pt x="25402" y="38183"/>
                  </a:lnTo>
                  <a:lnTo>
                    <a:pt x="25402" y="35339"/>
                  </a:lnTo>
                  <a:lnTo>
                    <a:pt x="25402" y="12301"/>
                  </a:lnTo>
                  <a:lnTo>
                    <a:pt x="254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1654450" y="2772850"/>
              <a:ext cx="73125" cy="111200"/>
            </a:xfrm>
            <a:custGeom>
              <a:avLst/>
              <a:gdLst/>
              <a:ahLst/>
              <a:cxnLst/>
              <a:rect l="l" t="t" r="r" b="b"/>
              <a:pathLst>
                <a:path w="2925" h="4448" extrusionOk="0">
                  <a:moveTo>
                    <a:pt x="962" y="0"/>
                  </a:moveTo>
                  <a:lnTo>
                    <a:pt x="802" y="41"/>
                  </a:lnTo>
                  <a:lnTo>
                    <a:pt x="641" y="81"/>
                  </a:lnTo>
                  <a:lnTo>
                    <a:pt x="521" y="161"/>
                  </a:lnTo>
                  <a:lnTo>
                    <a:pt x="361" y="281"/>
                  </a:lnTo>
                  <a:lnTo>
                    <a:pt x="281" y="401"/>
                  </a:lnTo>
                  <a:lnTo>
                    <a:pt x="160" y="521"/>
                  </a:lnTo>
                  <a:lnTo>
                    <a:pt x="80" y="682"/>
                  </a:lnTo>
                  <a:lnTo>
                    <a:pt x="40" y="842"/>
                  </a:lnTo>
                  <a:lnTo>
                    <a:pt x="0" y="1002"/>
                  </a:lnTo>
                  <a:lnTo>
                    <a:pt x="0" y="1162"/>
                  </a:lnTo>
                  <a:lnTo>
                    <a:pt x="40" y="1483"/>
                  </a:lnTo>
                  <a:lnTo>
                    <a:pt x="120" y="1803"/>
                  </a:lnTo>
                  <a:lnTo>
                    <a:pt x="160" y="2084"/>
                  </a:lnTo>
                  <a:lnTo>
                    <a:pt x="160" y="2324"/>
                  </a:lnTo>
                  <a:lnTo>
                    <a:pt x="80" y="2845"/>
                  </a:lnTo>
                  <a:lnTo>
                    <a:pt x="80" y="3126"/>
                  </a:lnTo>
                  <a:lnTo>
                    <a:pt x="80" y="3366"/>
                  </a:lnTo>
                  <a:lnTo>
                    <a:pt x="120" y="3606"/>
                  </a:lnTo>
                  <a:lnTo>
                    <a:pt x="201" y="3847"/>
                  </a:lnTo>
                  <a:lnTo>
                    <a:pt x="361" y="4047"/>
                  </a:lnTo>
                  <a:lnTo>
                    <a:pt x="521" y="4207"/>
                  </a:lnTo>
                  <a:lnTo>
                    <a:pt x="721" y="4328"/>
                  </a:lnTo>
                  <a:lnTo>
                    <a:pt x="962" y="4408"/>
                  </a:lnTo>
                  <a:lnTo>
                    <a:pt x="1202" y="4448"/>
                  </a:lnTo>
                  <a:lnTo>
                    <a:pt x="1483" y="4408"/>
                  </a:lnTo>
                  <a:lnTo>
                    <a:pt x="1723" y="4368"/>
                  </a:lnTo>
                  <a:lnTo>
                    <a:pt x="1963" y="4287"/>
                  </a:lnTo>
                  <a:lnTo>
                    <a:pt x="2164" y="4127"/>
                  </a:lnTo>
                  <a:lnTo>
                    <a:pt x="2324" y="3967"/>
                  </a:lnTo>
                  <a:lnTo>
                    <a:pt x="2484" y="3807"/>
                  </a:lnTo>
                  <a:lnTo>
                    <a:pt x="2645" y="3566"/>
                  </a:lnTo>
                  <a:lnTo>
                    <a:pt x="2725" y="3366"/>
                  </a:lnTo>
                  <a:lnTo>
                    <a:pt x="2805" y="3126"/>
                  </a:lnTo>
                  <a:lnTo>
                    <a:pt x="2885" y="2885"/>
                  </a:lnTo>
                  <a:lnTo>
                    <a:pt x="2925" y="2645"/>
                  </a:lnTo>
                  <a:lnTo>
                    <a:pt x="2925" y="2244"/>
                  </a:lnTo>
                  <a:lnTo>
                    <a:pt x="2885" y="1843"/>
                  </a:lnTo>
                  <a:lnTo>
                    <a:pt x="2765" y="1483"/>
                  </a:lnTo>
                  <a:lnTo>
                    <a:pt x="2604" y="1162"/>
                  </a:lnTo>
                  <a:lnTo>
                    <a:pt x="2364" y="842"/>
                  </a:lnTo>
                  <a:lnTo>
                    <a:pt x="2124" y="601"/>
                  </a:lnTo>
                  <a:lnTo>
                    <a:pt x="1803" y="401"/>
                  </a:lnTo>
                  <a:lnTo>
                    <a:pt x="1443" y="321"/>
                  </a:lnTo>
                  <a:lnTo>
                    <a:pt x="1443" y="321"/>
                  </a:lnTo>
                  <a:lnTo>
                    <a:pt x="1883" y="361"/>
                  </a:lnTo>
                  <a:lnTo>
                    <a:pt x="1883" y="361"/>
                  </a:lnTo>
                  <a:lnTo>
                    <a:pt x="1763" y="241"/>
                  </a:lnTo>
                  <a:lnTo>
                    <a:pt x="1603" y="161"/>
                  </a:lnTo>
                  <a:lnTo>
                    <a:pt x="1443" y="81"/>
                  </a:lnTo>
                  <a:lnTo>
                    <a:pt x="1282" y="41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2154275" y="2237975"/>
              <a:ext cx="56100" cy="72150"/>
            </a:xfrm>
            <a:custGeom>
              <a:avLst/>
              <a:gdLst/>
              <a:ahLst/>
              <a:cxnLst/>
              <a:rect l="l" t="t" r="r" b="b"/>
              <a:pathLst>
                <a:path w="2244" h="2886" extrusionOk="0">
                  <a:moveTo>
                    <a:pt x="1523" y="0"/>
                  </a:moveTo>
                  <a:lnTo>
                    <a:pt x="1322" y="40"/>
                  </a:lnTo>
                  <a:lnTo>
                    <a:pt x="1122" y="81"/>
                  </a:lnTo>
                  <a:lnTo>
                    <a:pt x="922" y="81"/>
                  </a:lnTo>
                  <a:lnTo>
                    <a:pt x="681" y="201"/>
                  </a:lnTo>
                  <a:lnTo>
                    <a:pt x="481" y="361"/>
                  </a:lnTo>
                  <a:lnTo>
                    <a:pt x="321" y="561"/>
                  </a:lnTo>
                  <a:lnTo>
                    <a:pt x="200" y="802"/>
                  </a:lnTo>
                  <a:lnTo>
                    <a:pt x="80" y="1082"/>
                  </a:lnTo>
                  <a:lnTo>
                    <a:pt x="40" y="1323"/>
                  </a:lnTo>
                  <a:lnTo>
                    <a:pt x="0" y="1603"/>
                  </a:lnTo>
                  <a:lnTo>
                    <a:pt x="0" y="1883"/>
                  </a:lnTo>
                  <a:lnTo>
                    <a:pt x="40" y="2124"/>
                  </a:lnTo>
                  <a:lnTo>
                    <a:pt x="80" y="2364"/>
                  </a:lnTo>
                  <a:lnTo>
                    <a:pt x="200" y="2565"/>
                  </a:lnTo>
                  <a:lnTo>
                    <a:pt x="321" y="2725"/>
                  </a:lnTo>
                  <a:lnTo>
                    <a:pt x="481" y="2805"/>
                  </a:lnTo>
                  <a:lnTo>
                    <a:pt x="641" y="2885"/>
                  </a:lnTo>
                  <a:lnTo>
                    <a:pt x="882" y="2845"/>
                  </a:lnTo>
                  <a:lnTo>
                    <a:pt x="1122" y="2765"/>
                  </a:lnTo>
                  <a:lnTo>
                    <a:pt x="1362" y="2605"/>
                  </a:lnTo>
                  <a:lnTo>
                    <a:pt x="1603" y="2404"/>
                  </a:lnTo>
                  <a:lnTo>
                    <a:pt x="1803" y="2164"/>
                  </a:lnTo>
                  <a:lnTo>
                    <a:pt x="1963" y="1924"/>
                  </a:lnTo>
                  <a:lnTo>
                    <a:pt x="2083" y="1683"/>
                  </a:lnTo>
                  <a:lnTo>
                    <a:pt x="2164" y="1443"/>
                  </a:lnTo>
                  <a:lnTo>
                    <a:pt x="2204" y="1162"/>
                  </a:lnTo>
                  <a:lnTo>
                    <a:pt x="2244" y="922"/>
                  </a:lnTo>
                  <a:lnTo>
                    <a:pt x="2244" y="722"/>
                  </a:lnTo>
                  <a:lnTo>
                    <a:pt x="2204" y="481"/>
                  </a:lnTo>
                  <a:lnTo>
                    <a:pt x="2124" y="321"/>
                  </a:lnTo>
                  <a:lnTo>
                    <a:pt x="2003" y="161"/>
                  </a:lnTo>
                  <a:lnTo>
                    <a:pt x="1883" y="40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1850775" y="2870000"/>
              <a:ext cx="514850" cy="790325"/>
            </a:xfrm>
            <a:custGeom>
              <a:avLst/>
              <a:gdLst/>
              <a:ahLst/>
              <a:cxnLst/>
              <a:rect l="l" t="t" r="r" b="b"/>
              <a:pathLst>
                <a:path w="20594" h="31613" extrusionOk="0">
                  <a:moveTo>
                    <a:pt x="20594" y="1"/>
                  </a:moveTo>
                  <a:lnTo>
                    <a:pt x="20273" y="41"/>
                  </a:lnTo>
                  <a:lnTo>
                    <a:pt x="19953" y="121"/>
                  </a:lnTo>
                  <a:lnTo>
                    <a:pt x="19672" y="241"/>
                  </a:lnTo>
                  <a:lnTo>
                    <a:pt x="19392" y="401"/>
                  </a:lnTo>
                  <a:lnTo>
                    <a:pt x="19112" y="562"/>
                  </a:lnTo>
                  <a:lnTo>
                    <a:pt x="18871" y="762"/>
                  </a:lnTo>
                  <a:lnTo>
                    <a:pt x="18631" y="962"/>
                  </a:lnTo>
                  <a:lnTo>
                    <a:pt x="18390" y="1243"/>
                  </a:lnTo>
                  <a:lnTo>
                    <a:pt x="18190" y="1563"/>
                  </a:lnTo>
                  <a:lnTo>
                    <a:pt x="17990" y="1964"/>
                  </a:lnTo>
                  <a:lnTo>
                    <a:pt x="17869" y="2365"/>
                  </a:lnTo>
                  <a:lnTo>
                    <a:pt x="17749" y="2765"/>
                  </a:lnTo>
                  <a:lnTo>
                    <a:pt x="17749" y="3166"/>
                  </a:lnTo>
                  <a:lnTo>
                    <a:pt x="17749" y="3607"/>
                  </a:lnTo>
                  <a:lnTo>
                    <a:pt x="17829" y="4007"/>
                  </a:lnTo>
                  <a:lnTo>
                    <a:pt x="17950" y="4408"/>
                  </a:lnTo>
                  <a:lnTo>
                    <a:pt x="17749" y="4568"/>
                  </a:lnTo>
                  <a:lnTo>
                    <a:pt x="17589" y="4729"/>
                  </a:lnTo>
                  <a:lnTo>
                    <a:pt x="17469" y="4929"/>
                  </a:lnTo>
                  <a:lnTo>
                    <a:pt x="17389" y="5169"/>
                  </a:lnTo>
                  <a:lnTo>
                    <a:pt x="17349" y="5410"/>
                  </a:lnTo>
                  <a:lnTo>
                    <a:pt x="17349" y="5690"/>
                  </a:lnTo>
                  <a:lnTo>
                    <a:pt x="17389" y="5931"/>
                  </a:lnTo>
                  <a:lnTo>
                    <a:pt x="17469" y="6171"/>
                  </a:lnTo>
                  <a:lnTo>
                    <a:pt x="17589" y="6411"/>
                  </a:lnTo>
                  <a:lnTo>
                    <a:pt x="17709" y="6612"/>
                  </a:lnTo>
                  <a:lnTo>
                    <a:pt x="18030" y="6972"/>
                  </a:lnTo>
                  <a:lnTo>
                    <a:pt x="18430" y="7333"/>
                  </a:lnTo>
                  <a:lnTo>
                    <a:pt x="18791" y="7653"/>
                  </a:lnTo>
                  <a:lnTo>
                    <a:pt x="18791" y="7653"/>
                  </a:lnTo>
                  <a:lnTo>
                    <a:pt x="18430" y="7613"/>
                  </a:lnTo>
                  <a:lnTo>
                    <a:pt x="18070" y="7613"/>
                  </a:lnTo>
                  <a:lnTo>
                    <a:pt x="17709" y="7733"/>
                  </a:lnTo>
                  <a:lnTo>
                    <a:pt x="17349" y="7854"/>
                  </a:lnTo>
                  <a:lnTo>
                    <a:pt x="17429" y="7533"/>
                  </a:lnTo>
                  <a:lnTo>
                    <a:pt x="17389" y="7213"/>
                  </a:lnTo>
                  <a:lnTo>
                    <a:pt x="17309" y="6892"/>
                  </a:lnTo>
                  <a:lnTo>
                    <a:pt x="17148" y="6612"/>
                  </a:lnTo>
                  <a:lnTo>
                    <a:pt x="16948" y="6371"/>
                  </a:lnTo>
                  <a:lnTo>
                    <a:pt x="16708" y="6171"/>
                  </a:lnTo>
                  <a:lnTo>
                    <a:pt x="16427" y="6051"/>
                  </a:lnTo>
                  <a:lnTo>
                    <a:pt x="16107" y="5971"/>
                  </a:lnTo>
                  <a:lnTo>
                    <a:pt x="16147" y="5770"/>
                  </a:lnTo>
                  <a:lnTo>
                    <a:pt x="16187" y="5570"/>
                  </a:lnTo>
                  <a:lnTo>
                    <a:pt x="16187" y="5370"/>
                  </a:lnTo>
                  <a:lnTo>
                    <a:pt x="16187" y="5169"/>
                  </a:lnTo>
                  <a:lnTo>
                    <a:pt x="16107" y="4969"/>
                  </a:lnTo>
                  <a:lnTo>
                    <a:pt x="16026" y="4769"/>
                  </a:lnTo>
                  <a:lnTo>
                    <a:pt x="15826" y="4408"/>
                  </a:lnTo>
                  <a:lnTo>
                    <a:pt x="15546" y="4128"/>
                  </a:lnTo>
                  <a:lnTo>
                    <a:pt x="15185" y="3887"/>
                  </a:lnTo>
                  <a:lnTo>
                    <a:pt x="14824" y="3687"/>
                  </a:lnTo>
                  <a:lnTo>
                    <a:pt x="14464" y="3527"/>
                  </a:lnTo>
                  <a:lnTo>
                    <a:pt x="13783" y="3286"/>
                  </a:lnTo>
                  <a:lnTo>
                    <a:pt x="13462" y="3246"/>
                  </a:lnTo>
                  <a:lnTo>
                    <a:pt x="13102" y="3166"/>
                  </a:lnTo>
                  <a:lnTo>
                    <a:pt x="12421" y="3166"/>
                  </a:lnTo>
                  <a:lnTo>
                    <a:pt x="12060" y="3206"/>
                  </a:lnTo>
                  <a:lnTo>
                    <a:pt x="11739" y="3286"/>
                  </a:lnTo>
                  <a:lnTo>
                    <a:pt x="11419" y="3406"/>
                  </a:lnTo>
                  <a:lnTo>
                    <a:pt x="11098" y="3567"/>
                  </a:lnTo>
                  <a:lnTo>
                    <a:pt x="10778" y="3727"/>
                  </a:lnTo>
                  <a:lnTo>
                    <a:pt x="10537" y="3967"/>
                  </a:lnTo>
                  <a:lnTo>
                    <a:pt x="10297" y="4208"/>
                  </a:lnTo>
                  <a:lnTo>
                    <a:pt x="10097" y="4488"/>
                  </a:lnTo>
                  <a:lnTo>
                    <a:pt x="9936" y="4809"/>
                  </a:lnTo>
                  <a:lnTo>
                    <a:pt x="9856" y="5129"/>
                  </a:lnTo>
                  <a:lnTo>
                    <a:pt x="9656" y="4969"/>
                  </a:lnTo>
                  <a:lnTo>
                    <a:pt x="9456" y="4849"/>
                  </a:lnTo>
                  <a:lnTo>
                    <a:pt x="9215" y="4809"/>
                  </a:lnTo>
                  <a:lnTo>
                    <a:pt x="8975" y="4809"/>
                  </a:lnTo>
                  <a:lnTo>
                    <a:pt x="8734" y="4889"/>
                  </a:lnTo>
                  <a:lnTo>
                    <a:pt x="8534" y="5009"/>
                  </a:lnTo>
                  <a:lnTo>
                    <a:pt x="8374" y="5169"/>
                  </a:lnTo>
                  <a:lnTo>
                    <a:pt x="8254" y="5410"/>
                  </a:lnTo>
                  <a:lnTo>
                    <a:pt x="8133" y="4809"/>
                  </a:lnTo>
                  <a:lnTo>
                    <a:pt x="7933" y="4088"/>
                  </a:lnTo>
                  <a:lnTo>
                    <a:pt x="7653" y="3326"/>
                  </a:lnTo>
                  <a:lnTo>
                    <a:pt x="7452" y="2966"/>
                  </a:lnTo>
                  <a:lnTo>
                    <a:pt x="7252" y="2645"/>
                  </a:lnTo>
                  <a:lnTo>
                    <a:pt x="7012" y="2325"/>
                  </a:lnTo>
                  <a:lnTo>
                    <a:pt x="6771" y="2044"/>
                  </a:lnTo>
                  <a:lnTo>
                    <a:pt x="6531" y="1844"/>
                  </a:lnTo>
                  <a:lnTo>
                    <a:pt x="6210" y="1644"/>
                  </a:lnTo>
                  <a:lnTo>
                    <a:pt x="5930" y="1563"/>
                  </a:lnTo>
                  <a:lnTo>
                    <a:pt x="5569" y="1563"/>
                  </a:lnTo>
                  <a:lnTo>
                    <a:pt x="5209" y="1644"/>
                  </a:lnTo>
                  <a:lnTo>
                    <a:pt x="4848" y="1804"/>
                  </a:lnTo>
                  <a:lnTo>
                    <a:pt x="4728" y="1523"/>
                  </a:lnTo>
                  <a:lnTo>
                    <a:pt x="4568" y="1283"/>
                  </a:lnTo>
                  <a:lnTo>
                    <a:pt x="4367" y="1043"/>
                  </a:lnTo>
                  <a:lnTo>
                    <a:pt x="4127" y="882"/>
                  </a:lnTo>
                  <a:lnTo>
                    <a:pt x="3886" y="722"/>
                  </a:lnTo>
                  <a:lnTo>
                    <a:pt x="3566" y="642"/>
                  </a:lnTo>
                  <a:lnTo>
                    <a:pt x="3286" y="562"/>
                  </a:lnTo>
                  <a:lnTo>
                    <a:pt x="2685" y="562"/>
                  </a:lnTo>
                  <a:lnTo>
                    <a:pt x="2404" y="642"/>
                  </a:lnTo>
                  <a:lnTo>
                    <a:pt x="2084" y="762"/>
                  </a:lnTo>
                  <a:lnTo>
                    <a:pt x="1843" y="882"/>
                  </a:lnTo>
                  <a:lnTo>
                    <a:pt x="1563" y="1043"/>
                  </a:lnTo>
                  <a:lnTo>
                    <a:pt x="1322" y="1203"/>
                  </a:lnTo>
                  <a:lnTo>
                    <a:pt x="1122" y="1443"/>
                  </a:lnTo>
                  <a:lnTo>
                    <a:pt x="882" y="1644"/>
                  </a:lnTo>
                  <a:lnTo>
                    <a:pt x="681" y="1924"/>
                  </a:lnTo>
                  <a:lnTo>
                    <a:pt x="521" y="2204"/>
                  </a:lnTo>
                  <a:lnTo>
                    <a:pt x="361" y="2485"/>
                  </a:lnTo>
                  <a:lnTo>
                    <a:pt x="240" y="2805"/>
                  </a:lnTo>
                  <a:lnTo>
                    <a:pt x="120" y="3126"/>
                  </a:lnTo>
                  <a:lnTo>
                    <a:pt x="80" y="3446"/>
                  </a:lnTo>
                  <a:lnTo>
                    <a:pt x="0" y="3767"/>
                  </a:lnTo>
                  <a:lnTo>
                    <a:pt x="0" y="4088"/>
                  </a:lnTo>
                  <a:lnTo>
                    <a:pt x="0" y="4408"/>
                  </a:lnTo>
                  <a:lnTo>
                    <a:pt x="0" y="4769"/>
                  </a:lnTo>
                  <a:lnTo>
                    <a:pt x="80" y="5089"/>
                  </a:lnTo>
                  <a:lnTo>
                    <a:pt x="160" y="5410"/>
                  </a:lnTo>
                  <a:lnTo>
                    <a:pt x="240" y="5730"/>
                  </a:lnTo>
                  <a:lnTo>
                    <a:pt x="401" y="6011"/>
                  </a:lnTo>
                  <a:lnTo>
                    <a:pt x="561" y="6331"/>
                  </a:lnTo>
                  <a:lnTo>
                    <a:pt x="721" y="6612"/>
                  </a:lnTo>
                  <a:lnTo>
                    <a:pt x="922" y="6852"/>
                  </a:lnTo>
                  <a:lnTo>
                    <a:pt x="1162" y="7092"/>
                  </a:lnTo>
                  <a:lnTo>
                    <a:pt x="1402" y="7293"/>
                  </a:lnTo>
                  <a:lnTo>
                    <a:pt x="1683" y="7493"/>
                  </a:lnTo>
                  <a:lnTo>
                    <a:pt x="1963" y="7693"/>
                  </a:lnTo>
                  <a:lnTo>
                    <a:pt x="2244" y="7814"/>
                  </a:lnTo>
                  <a:lnTo>
                    <a:pt x="2564" y="7934"/>
                  </a:lnTo>
                  <a:lnTo>
                    <a:pt x="2885" y="8054"/>
                  </a:lnTo>
                  <a:lnTo>
                    <a:pt x="3205" y="8134"/>
                  </a:lnTo>
                  <a:lnTo>
                    <a:pt x="3526" y="8174"/>
                  </a:lnTo>
                  <a:lnTo>
                    <a:pt x="3846" y="8214"/>
                  </a:lnTo>
                  <a:lnTo>
                    <a:pt x="4207" y="8214"/>
                  </a:lnTo>
                  <a:lnTo>
                    <a:pt x="4528" y="8174"/>
                  </a:lnTo>
                  <a:lnTo>
                    <a:pt x="4848" y="8134"/>
                  </a:lnTo>
                  <a:lnTo>
                    <a:pt x="5169" y="8054"/>
                  </a:lnTo>
                  <a:lnTo>
                    <a:pt x="5489" y="7934"/>
                  </a:lnTo>
                  <a:lnTo>
                    <a:pt x="5289" y="8054"/>
                  </a:lnTo>
                  <a:lnTo>
                    <a:pt x="5088" y="8174"/>
                  </a:lnTo>
                  <a:lnTo>
                    <a:pt x="4928" y="8294"/>
                  </a:lnTo>
                  <a:lnTo>
                    <a:pt x="4768" y="8455"/>
                  </a:lnTo>
                  <a:lnTo>
                    <a:pt x="4528" y="8855"/>
                  </a:lnTo>
                  <a:lnTo>
                    <a:pt x="4327" y="9256"/>
                  </a:lnTo>
                  <a:lnTo>
                    <a:pt x="4247" y="9737"/>
                  </a:lnTo>
                  <a:lnTo>
                    <a:pt x="4207" y="10178"/>
                  </a:lnTo>
                  <a:lnTo>
                    <a:pt x="4287" y="10618"/>
                  </a:lnTo>
                  <a:lnTo>
                    <a:pt x="4447" y="11019"/>
                  </a:lnTo>
                  <a:lnTo>
                    <a:pt x="4608" y="11339"/>
                  </a:lnTo>
                  <a:lnTo>
                    <a:pt x="4808" y="11620"/>
                  </a:lnTo>
                  <a:lnTo>
                    <a:pt x="5048" y="11860"/>
                  </a:lnTo>
                  <a:lnTo>
                    <a:pt x="5289" y="12101"/>
                  </a:lnTo>
                  <a:lnTo>
                    <a:pt x="5810" y="12541"/>
                  </a:lnTo>
                  <a:lnTo>
                    <a:pt x="6331" y="12982"/>
                  </a:lnTo>
                  <a:lnTo>
                    <a:pt x="5890" y="13102"/>
                  </a:lnTo>
                  <a:lnTo>
                    <a:pt x="5449" y="13343"/>
                  </a:lnTo>
                  <a:lnTo>
                    <a:pt x="5048" y="13623"/>
                  </a:lnTo>
                  <a:lnTo>
                    <a:pt x="4688" y="13944"/>
                  </a:lnTo>
                  <a:lnTo>
                    <a:pt x="4367" y="14344"/>
                  </a:lnTo>
                  <a:lnTo>
                    <a:pt x="4127" y="14745"/>
                  </a:lnTo>
                  <a:lnTo>
                    <a:pt x="3927" y="15186"/>
                  </a:lnTo>
                  <a:lnTo>
                    <a:pt x="3806" y="15626"/>
                  </a:lnTo>
                  <a:lnTo>
                    <a:pt x="3726" y="16107"/>
                  </a:lnTo>
                  <a:lnTo>
                    <a:pt x="3726" y="16548"/>
                  </a:lnTo>
                  <a:lnTo>
                    <a:pt x="3766" y="16989"/>
                  </a:lnTo>
                  <a:lnTo>
                    <a:pt x="3886" y="17469"/>
                  </a:lnTo>
                  <a:lnTo>
                    <a:pt x="4047" y="17870"/>
                  </a:lnTo>
                  <a:lnTo>
                    <a:pt x="4247" y="18271"/>
                  </a:lnTo>
                  <a:lnTo>
                    <a:pt x="4487" y="18671"/>
                  </a:lnTo>
                  <a:lnTo>
                    <a:pt x="4808" y="18992"/>
                  </a:lnTo>
                  <a:lnTo>
                    <a:pt x="5088" y="19272"/>
                  </a:lnTo>
                  <a:lnTo>
                    <a:pt x="5329" y="19553"/>
                  </a:lnTo>
                  <a:lnTo>
                    <a:pt x="5489" y="19753"/>
                  </a:lnTo>
                  <a:lnTo>
                    <a:pt x="5609" y="20034"/>
                  </a:lnTo>
                  <a:lnTo>
                    <a:pt x="5770" y="20514"/>
                  </a:lnTo>
                  <a:lnTo>
                    <a:pt x="5970" y="20995"/>
                  </a:lnTo>
                  <a:lnTo>
                    <a:pt x="6290" y="21396"/>
                  </a:lnTo>
                  <a:lnTo>
                    <a:pt x="6611" y="21797"/>
                  </a:lnTo>
                  <a:lnTo>
                    <a:pt x="7012" y="22117"/>
                  </a:lnTo>
                  <a:lnTo>
                    <a:pt x="7452" y="22438"/>
                  </a:lnTo>
                  <a:lnTo>
                    <a:pt x="7933" y="22678"/>
                  </a:lnTo>
                  <a:lnTo>
                    <a:pt x="8414" y="22838"/>
                  </a:lnTo>
                  <a:lnTo>
                    <a:pt x="8935" y="22999"/>
                  </a:lnTo>
                  <a:lnTo>
                    <a:pt x="9456" y="23039"/>
                  </a:lnTo>
                  <a:lnTo>
                    <a:pt x="9977" y="23079"/>
                  </a:lnTo>
                  <a:lnTo>
                    <a:pt x="10457" y="22999"/>
                  </a:lnTo>
                  <a:lnTo>
                    <a:pt x="10978" y="22878"/>
                  </a:lnTo>
                  <a:lnTo>
                    <a:pt x="11419" y="22678"/>
                  </a:lnTo>
                  <a:lnTo>
                    <a:pt x="11860" y="22398"/>
                  </a:lnTo>
                  <a:lnTo>
                    <a:pt x="12220" y="22077"/>
                  </a:lnTo>
                  <a:lnTo>
                    <a:pt x="12421" y="21877"/>
                  </a:lnTo>
                  <a:lnTo>
                    <a:pt x="12581" y="21636"/>
                  </a:lnTo>
                  <a:lnTo>
                    <a:pt x="12821" y="21877"/>
                  </a:lnTo>
                  <a:lnTo>
                    <a:pt x="13102" y="22117"/>
                  </a:lnTo>
                  <a:lnTo>
                    <a:pt x="13382" y="22277"/>
                  </a:lnTo>
                  <a:lnTo>
                    <a:pt x="13743" y="22398"/>
                  </a:lnTo>
                  <a:lnTo>
                    <a:pt x="14063" y="22478"/>
                  </a:lnTo>
                  <a:lnTo>
                    <a:pt x="14424" y="22518"/>
                  </a:lnTo>
                  <a:lnTo>
                    <a:pt x="14744" y="22478"/>
                  </a:lnTo>
                  <a:lnTo>
                    <a:pt x="15105" y="22398"/>
                  </a:lnTo>
                  <a:lnTo>
                    <a:pt x="14824" y="22718"/>
                  </a:lnTo>
                  <a:lnTo>
                    <a:pt x="14584" y="23079"/>
                  </a:lnTo>
                  <a:lnTo>
                    <a:pt x="14384" y="23439"/>
                  </a:lnTo>
                  <a:lnTo>
                    <a:pt x="14183" y="23840"/>
                  </a:lnTo>
                  <a:lnTo>
                    <a:pt x="14103" y="24241"/>
                  </a:lnTo>
                  <a:lnTo>
                    <a:pt x="14103" y="24481"/>
                  </a:lnTo>
                  <a:lnTo>
                    <a:pt x="14103" y="24681"/>
                  </a:lnTo>
                  <a:lnTo>
                    <a:pt x="14143" y="24882"/>
                  </a:lnTo>
                  <a:lnTo>
                    <a:pt x="14223" y="25082"/>
                  </a:lnTo>
                  <a:lnTo>
                    <a:pt x="14344" y="25282"/>
                  </a:lnTo>
                  <a:lnTo>
                    <a:pt x="14464" y="25443"/>
                  </a:lnTo>
                  <a:lnTo>
                    <a:pt x="14183" y="25643"/>
                  </a:lnTo>
                  <a:lnTo>
                    <a:pt x="13983" y="25923"/>
                  </a:lnTo>
                  <a:lnTo>
                    <a:pt x="13783" y="26204"/>
                  </a:lnTo>
                  <a:lnTo>
                    <a:pt x="13663" y="26564"/>
                  </a:lnTo>
                  <a:lnTo>
                    <a:pt x="13582" y="26885"/>
                  </a:lnTo>
                  <a:lnTo>
                    <a:pt x="13582" y="27245"/>
                  </a:lnTo>
                  <a:lnTo>
                    <a:pt x="13582" y="27606"/>
                  </a:lnTo>
                  <a:lnTo>
                    <a:pt x="13663" y="27967"/>
                  </a:lnTo>
                  <a:lnTo>
                    <a:pt x="13743" y="28287"/>
                  </a:lnTo>
                  <a:lnTo>
                    <a:pt x="13903" y="28608"/>
                  </a:lnTo>
                  <a:lnTo>
                    <a:pt x="14063" y="28928"/>
                  </a:lnTo>
                  <a:lnTo>
                    <a:pt x="14304" y="29209"/>
                  </a:lnTo>
                  <a:lnTo>
                    <a:pt x="14504" y="29489"/>
                  </a:lnTo>
                  <a:lnTo>
                    <a:pt x="14744" y="29730"/>
                  </a:lnTo>
                  <a:lnTo>
                    <a:pt x="15305" y="30210"/>
                  </a:lnTo>
                  <a:lnTo>
                    <a:pt x="15706" y="30531"/>
                  </a:lnTo>
                  <a:lnTo>
                    <a:pt x="16067" y="30771"/>
                  </a:lnTo>
                  <a:lnTo>
                    <a:pt x="16467" y="31012"/>
                  </a:lnTo>
                  <a:lnTo>
                    <a:pt x="16828" y="31172"/>
                  </a:lnTo>
                  <a:lnTo>
                    <a:pt x="17188" y="31332"/>
                  </a:lnTo>
                  <a:lnTo>
                    <a:pt x="17549" y="31452"/>
                  </a:lnTo>
                  <a:lnTo>
                    <a:pt x="17910" y="31533"/>
                  </a:lnTo>
                  <a:lnTo>
                    <a:pt x="18270" y="31573"/>
                  </a:lnTo>
                  <a:lnTo>
                    <a:pt x="18631" y="31613"/>
                  </a:lnTo>
                  <a:lnTo>
                    <a:pt x="18991" y="31613"/>
                  </a:lnTo>
                  <a:lnTo>
                    <a:pt x="19392" y="31573"/>
                  </a:lnTo>
                  <a:lnTo>
                    <a:pt x="19713" y="31492"/>
                  </a:lnTo>
                  <a:lnTo>
                    <a:pt x="19993" y="31372"/>
                  </a:lnTo>
                  <a:lnTo>
                    <a:pt x="20273" y="31212"/>
                  </a:lnTo>
                  <a:lnTo>
                    <a:pt x="20554" y="31012"/>
                  </a:lnTo>
                  <a:lnTo>
                    <a:pt x="20594" y="30972"/>
                  </a:lnTo>
                  <a:lnTo>
                    <a:pt x="20594" y="28648"/>
                  </a:lnTo>
                  <a:lnTo>
                    <a:pt x="20594" y="9977"/>
                  </a:lnTo>
                  <a:lnTo>
                    <a:pt x="205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1788675" y="3200550"/>
              <a:ext cx="59100" cy="90175"/>
            </a:xfrm>
            <a:custGeom>
              <a:avLst/>
              <a:gdLst/>
              <a:ahLst/>
              <a:cxnLst/>
              <a:rect l="l" t="t" r="r" b="b"/>
              <a:pathLst>
                <a:path w="2364" h="3607" extrusionOk="0">
                  <a:moveTo>
                    <a:pt x="801" y="0"/>
                  </a:moveTo>
                  <a:lnTo>
                    <a:pt x="521" y="81"/>
                  </a:lnTo>
                  <a:lnTo>
                    <a:pt x="321" y="201"/>
                  </a:lnTo>
                  <a:lnTo>
                    <a:pt x="120" y="401"/>
                  </a:lnTo>
                  <a:lnTo>
                    <a:pt x="40" y="682"/>
                  </a:lnTo>
                  <a:lnTo>
                    <a:pt x="0" y="922"/>
                  </a:lnTo>
                  <a:lnTo>
                    <a:pt x="40" y="1202"/>
                  </a:lnTo>
                  <a:lnTo>
                    <a:pt x="120" y="1483"/>
                  </a:lnTo>
                  <a:lnTo>
                    <a:pt x="120" y="1683"/>
                  </a:lnTo>
                  <a:lnTo>
                    <a:pt x="120" y="1884"/>
                  </a:lnTo>
                  <a:lnTo>
                    <a:pt x="80" y="2324"/>
                  </a:lnTo>
                  <a:lnTo>
                    <a:pt x="80" y="2725"/>
                  </a:lnTo>
                  <a:lnTo>
                    <a:pt x="80" y="2925"/>
                  </a:lnTo>
                  <a:lnTo>
                    <a:pt x="160" y="3126"/>
                  </a:lnTo>
                  <a:lnTo>
                    <a:pt x="280" y="3286"/>
                  </a:lnTo>
                  <a:lnTo>
                    <a:pt x="441" y="3406"/>
                  </a:lnTo>
                  <a:lnTo>
                    <a:pt x="601" y="3486"/>
                  </a:lnTo>
                  <a:lnTo>
                    <a:pt x="801" y="3566"/>
                  </a:lnTo>
                  <a:lnTo>
                    <a:pt x="1002" y="3606"/>
                  </a:lnTo>
                  <a:lnTo>
                    <a:pt x="1202" y="3566"/>
                  </a:lnTo>
                  <a:lnTo>
                    <a:pt x="1402" y="3526"/>
                  </a:lnTo>
                  <a:lnTo>
                    <a:pt x="1563" y="3446"/>
                  </a:lnTo>
                  <a:lnTo>
                    <a:pt x="1763" y="3366"/>
                  </a:lnTo>
                  <a:lnTo>
                    <a:pt x="1883" y="3206"/>
                  </a:lnTo>
                  <a:lnTo>
                    <a:pt x="2003" y="3086"/>
                  </a:lnTo>
                  <a:lnTo>
                    <a:pt x="2124" y="2885"/>
                  </a:lnTo>
                  <a:lnTo>
                    <a:pt x="2284" y="2525"/>
                  </a:lnTo>
                  <a:lnTo>
                    <a:pt x="2364" y="2124"/>
                  </a:lnTo>
                  <a:lnTo>
                    <a:pt x="2364" y="1803"/>
                  </a:lnTo>
                  <a:lnTo>
                    <a:pt x="2324" y="1523"/>
                  </a:lnTo>
                  <a:lnTo>
                    <a:pt x="2244" y="1202"/>
                  </a:lnTo>
                  <a:lnTo>
                    <a:pt x="2083" y="922"/>
                  </a:lnTo>
                  <a:lnTo>
                    <a:pt x="1923" y="682"/>
                  </a:lnTo>
                  <a:lnTo>
                    <a:pt x="1723" y="481"/>
                  </a:lnTo>
                  <a:lnTo>
                    <a:pt x="1442" y="321"/>
                  </a:lnTo>
                  <a:lnTo>
                    <a:pt x="1202" y="241"/>
                  </a:lnTo>
                  <a:lnTo>
                    <a:pt x="1523" y="281"/>
                  </a:lnTo>
                  <a:lnTo>
                    <a:pt x="1523" y="281"/>
                  </a:lnTo>
                  <a:lnTo>
                    <a:pt x="1322" y="121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2194325" y="2765825"/>
              <a:ext cx="45100" cy="59125"/>
            </a:xfrm>
            <a:custGeom>
              <a:avLst/>
              <a:gdLst/>
              <a:ahLst/>
              <a:cxnLst/>
              <a:rect l="l" t="t" r="r" b="b"/>
              <a:pathLst>
                <a:path w="1804" h="2365" extrusionOk="0">
                  <a:moveTo>
                    <a:pt x="1243" y="1"/>
                  </a:moveTo>
                  <a:lnTo>
                    <a:pt x="1042" y="41"/>
                  </a:lnTo>
                  <a:lnTo>
                    <a:pt x="882" y="81"/>
                  </a:lnTo>
                  <a:lnTo>
                    <a:pt x="722" y="121"/>
                  </a:lnTo>
                  <a:lnTo>
                    <a:pt x="522" y="201"/>
                  </a:lnTo>
                  <a:lnTo>
                    <a:pt x="361" y="322"/>
                  </a:lnTo>
                  <a:lnTo>
                    <a:pt x="241" y="482"/>
                  </a:lnTo>
                  <a:lnTo>
                    <a:pt x="161" y="682"/>
                  </a:lnTo>
                  <a:lnTo>
                    <a:pt x="81" y="882"/>
                  </a:lnTo>
                  <a:lnTo>
                    <a:pt x="1" y="1123"/>
                  </a:lnTo>
                  <a:lnTo>
                    <a:pt x="1" y="1323"/>
                  </a:lnTo>
                  <a:lnTo>
                    <a:pt x="1" y="1564"/>
                  </a:lnTo>
                  <a:lnTo>
                    <a:pt x="1" y="1764"/>
                  </a:lnTo>
                  <a:lnTo>
                    <a:pt x="81" y="1924"/>
                  </a:lnTo>
                  <a:lnTo>
                    <a:pt x="161" y="2084"/>
                  </a:lnTo>
                  <a:lnTo>
                    <a:pt x="241" y="2245"/>
                  </a:lnTo>
                  <a:lnTo>
                    <a:pt x="361" y="2325"/>
                  </a:lnTo>
                  <a:lnTo>
                    <a:pt x="522" y="2365"/>
                  </a:lnTo>
                  <a:lnTo>
                    <a:pt x="682" y="2325"/>
                  </a:lnTo>
                  <a:lnTo>
                    <a:pt x="882" y="2245"/>
                  </a:lnTo>
                  <a:lnTo>
                    <a:pt x="1123" y="2124"/>
                  </a:lnTo>
                  <a:lnTo>
                    <a:pt x="1283" y="1964"/>
                  </a:lnTo>
                  <a:lnTo>
                    <a:pt x="1443" y="1804"/>
                  </a:lnTo>
                  <a:lnTo>
                    <a:pt x="1563" y="1604"/>
                  </a:lnTo>
                  <a:lnTo>
                    <a:pt x="1683" y="1403"/>
                  </a:lnTo>
                  <a:lnTo>
                    <a:pt x="1764" y="1203"/>
                  </a:lnTo>
                  <a:lnTo>
                    <a:pt x="1804" y="963"/>
                  </a:lnTo>
                  <a:lnTo>
                    <a:pt x="1804" y="802"/>
                  </a:lnTo>
                  <a:lnTo>
                    <a:pt x="1804" y="602"/>
                  </a:lnTo>
                  <a:lnTo>
                    <a:pt x="1764" y="442"/>
                  </a:lnTo>
                  <a:lnTo>
                    <a:pt x="1724" y="281"/>
                  </a:lnTo>
                  <a:lnTo>
                    <a:pt x="1643" y="161"/>
                  </a:lnTo>
                  <a:lnTo>
                    <a:pt x="1523" y="81"/>
                  </a:lnTo>
                  <a:lnTo>
                    <a:pt x="1403" y="41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234473" y="2094750"/>
              <a:ext cx="635050" cy="974600"/>
            </a:xfrm>
            <a:custGeom>
              <a:avLst/>
              <a:gdLst/>
              <a:ahLst/>
              <a:cxnLst/>
              <a:rect l="l" t="t" r="r" b="b"/>
              <a:pathLst>
                <a:path w="25402" h="38984" extrusionOk="0">
                  <a:moveTo>
                    <a:pt x="2404" y="0"/>
                  </a:moveTo>
                  <a:lnTo>
                    <a:pt x="1963" y="40"/>
                  </a:lnTo>
                  <a:lnTo>
                    <a:pt x="1482" y="80"/>
                  </a:lnTo>
                  <a:lnTo>
                    <a:pt x="1122" y="160"/>
                  </a:lnTo>
                  <a:lnTo>
                    <a:pt x="721" y="321"/>
                  </a:lnTo>
                  <a:lnTo>
                    <a:pt x="361" y="481"/>
                  </a:lnTo>
                  <a:lnTo>
                    <a:pt x="80" y="721"/>
                  </a:lnTo>
                  <a:lnTo>
                    <a:pt x="0" y="801"/>
                  </a:lnTo>
                  <a:lnTo>
                    <a:pt x="0" y="3646"/>
                  </a:lnTo>
                  <a:lnTo>
                    <a:pt x="0" y="26684"/>
                  </a:lnTo>
                  <a:lnTo>
                    <a:pt x="0" y="38984"/>
                  </a:lnTo>
                  <a:lnTo>
                    <a:pt x="401" y="38944"/>
                  </a:lnTo>
                  <a:lnTo>
                    <a:pt x="761" y="38824"/>
                  </a:lnTo>
                  <a:lnTo>
                    <a:pt x="1162" y="38663"/>
                  </a:lnTo>
                  <a:lnTo>
                    <a:pt x="1482" y="38503"/>
                  </a:lnTo>
                  <a:lnTo>
                    <a:pt x="1843" y="38263"/>
                  </a:lnTo>
                  <a:lnTo>
                    <a:pt x="2164" y="38022"/>
                  </a:lnTo>
                  <a:lnTo>
                    <a:pt x="2444" y="37782"/>
                  </a:lnTo>
                  <a:lnTo>
                    <a:pt x="2684" y="37461"/>
                  </a:lnTo>
                  <a:lnTo>
                    <a:pt x="2965" y="37021"/>
                  </a:lnTo>
                  <a:lnTo>
                    <a:pt x="3205" y="36580"/>
                  </a:lnTo>
                  <a:lnTo>
                    <a:pt x="3366" y="36099"/>
                  </a:lnTo>
                  <a:lnTo>
                    <a:pt x="3486" y="35578"/>
                  </a:lnTo>
                  <a:lnTo>
                    <a:pt x="3526" y="35057"/>
                  </a:lnTo>
                  <a:lnTo>
                    <a:pt x="3526" y="34537"/>
                  </a:lnTo>
                  <a:lnTo>
                    <a:pt x="3406" y="34016"/>
                  </a:lnTo>
                  <a:lnTo>
                    <a:pt x="3285" y="33535"/>
                  </a:lnTo>
                  <a:lnTo>
                    <a:pt x="3526" y="33375"/>
                  </a:lnTo>
                  <a:lnTo>
                    <a:pt x="3726" y="33134"/>
                  </a:lnTo>
                  <a:lnTo>
                    <a:pt x="3846" y="32894"/>
                  </a:lnTo>
                  <a:lnTo>
                    <a:pt x="3967" y="32573"/>
                  </a:lnTo>
                  <a:lnTo>
                    <a:pt x="4007" y="32293"/>
                  </a:lnTo>
                  <a:lnTo>
                    <a:pt x="3967" y="31972"/>
                  </a:lnTo>
                  <a:lnTo>
                    <a:pt x="3926" y="31652"/>
                  </a:lnTo>
                  <a:lnTo>
                    <a:pt x="3846" y="31371"/>
                  </a:lnTo>
                  <a:lnTo>
                    <a:pt x="3686" y="31091"/>
                  </a:lnTo>
                  <a:lnTo>
                    <a:pt x="3526" y="30851"/>
                  </a:lnTo>
                  <a:lnTo>
                    <a:pt x="3325" y="30610"/>
                  </a:lnTo>
                  <a:lnTo>
                    <a:pt x="3125" y="30370"/>
                  </a:lnTo>
                  <a:lnTo>
                    <a:pt x="2684" y="29969"/>
                  </a:lnTo>
                  <a:lnTo>
                    <a:pt x="2204" y="29568"/>
                  </a:lnTo>
                  <a:lnTo>
                    <a:pt x="2644" y="29609"/>
                  </a:lnTo>
                  <a:lnTo>
                    <a:pt x="3125" y="29568"/>
                  </a:lnTo>
                  <a:lnTo>
                    <a:pt x="3566" y="29448"/>
                  </a:lnTo>
                  <a:lnTo>
                    <a:pt x="4007" y="29288"/>
                  </a:lnTo>
                  <a:lnTo>
                    <a:pt x="3926" y="29488"/>
                  </a:lnTo>
                  <a:lnTo>
                    <a:pt x="3926" y="29689"/>
                  </a:lnTo>
                  <a:lnTo>
                    <a:pt x="3926" y="30089"/>
                  </a:lnTo>
                  <a:lnTo>
                    <a:pt x="4047" y="30450"/>
                  </a:lnTo>
                  <a:lnTo>
                    <a:pt x="4247" y="30810"/>
                  </a:lnTo>
                  <a:lnTo>
                    <a:pt x="4487" y="31131"/>
                  </a:lnTo>
                  <a:lnTo>
                    <a:pt x="4808" y="31371"/>
                  </a:lnTo>
                  <a:lnTo>
                    <a:pt x="5169" y="31532"/>
                  </a:lnTo>
                  <a:lnTo>
                    <a:pt x="5329" y="31612"/>
                  </a:lnTo>
                  <a:lnTo>
                    <a:pt x="5529" y="31612"/>
                  </a:lnTo>
                  <a:lnTo>
                    <a:pt x="5449" y="31852"/>
                  </a:lnTo>
                  <a:lnTo>
                    <a:pt x="5409" y="32093"/>
                  </a:lnTo>
                  <a:lnTo>
                    <a:pt x="5409" y="32373"/>
                  </a:lnTo>
                  <a:lnTo>
                    <a:pt x="5449" y="32613"/>
                  </a:lnTo>
                  <a:lnTo>
                    <a:pt x="5529" y="32854"/>
                  </a:lnTo>
                  <a:lnTo>
                    <a:pt x="5609" y="33094"/>
                  </a:lnTo>
                  <a:lnTo>
                    <a:pt x="5729" y="33335"/>
                  </a:lnTo>
                  <a:lnTo>
                    <a:pt x="5890" y="33535"/>
                  </a:lnTo>
                  <a:lnTo>
                    <a:pt x="6250" y="33896"/>
                  </a:lnTo>
                  <a:lnTo>
                    <a:pt x="6651" y="34176"/>
                  </a:lnTo>
                  <a:lnTo>
                    <a:pt x="7092" y="34416"/>
                  </a:lnTo>
                  <a:lnTo>
                    <a:pt x="7572" y="34657"/>
                  </a:lnTo>
                  <a:lnTo>
                    <a:pt x="7973" y="34777"/>
                  </a:lnTo>
                  <a:lnTo>
                    <a:pt x="8374" y="34897"/>
                  </a:lnTo>
                  <a:lnTo>
                    <a:pt x="8814" y="34977"/>
                  </a:lnTo>
                  <a:lnTo>
                    <a:pt x="9215" y="35057"/>
                  </a:lnTo>
                  <a:lnTo>
                    <a:pt x="9656" y="35098"/>
                  </a:lnTo>
                  <a:lnTo>
                    <a:pt x="10097" y="35057"/>
                  </a:lnTo>
                  <a:lnTo>
                    <a:pt x="10497" y="35017"/>
                  </a:lnTo>
                  <a:lnTo>
                    <a:pt x="10938" y="34937"/>
                  </a:lnTo>
                  <a:lnTo>
                    <a:pt x="11339" y="34777"/>
                  </a:lnTo>
                  <a:lnTo>
                    <a:pt x="11739" y="34617"/>
                  </a:lnTo>
                  <a:lnTo>
                    <a:pt x="12100" y="34376"/>
                  </a:lnTo>
                  <a:lnTo>
                    <a:pt x="12420" y="34096"/>
                  </a:lnTo>
                  <a:lnTo>
                    <a:pt x="12701" y="33775"/>
                  </a:lnTo>
                  <a:lnTo>
                    <a:pt x="12941" y="33415"/>
                  </a:lnTo>
                  <a:lnTo>
                    <a:pt x="13142" y="33054"/>
                  </a:lnTo>
                  <a:lnTo>
                    <a:pt x="13262" y="32654"/>
                  </a:lnTo>
                  <a:lnTo>
                    <a:pt x="13342" y="32774"/>
                  </a:lnTo>
                  <a:lnTo>
                    <a:pt x="13462" y="32854"/>
                  </a:lnTo>
                  <a:lnTo>
                    <a:pt x="13703" y="32974"/>
                  </a:lnTo>
                  <a:lnTo>
                    <a:pt x="14023" y="33054"/>
                  </a:lnTo>
                  <a:lnTo>
                    <a:pt x="14304" y="33054"/>
                  </a:lnTo>
                  <a:lnTo>
                    <a:pt x="14624" y="32974"/>
                  </a:lnTo>
                  <a:lnTo>
                    <a:pt x="14864" y="32814"/>
                  </a:lnTo>
                  <a:lnTo>
                    <a:pt x="15065" y="32573"/>
                  </a:lnTo>
                  <a:lnTo>
                    <a:pt x="15145" y="32453"/>
                  </a:lnTo>
                  <a:lnTo>
                    <a:pt x="15225" y="32333"/>
                  </a:lnTo>
                  <a:lnTo>
                    <a:pt x="15345" y="33054"/>
                  </a:lnTo>
                  <a:lnTo>
                    <a:pt x="15626" y="33936"/>
                  </a:lnTo>
                  <a:lnTo>
                    <a:pt x="15786" y="34376"/>
                  </a:lnTo>
                  <a:lnTo>
                    <a:pt x="15986" y="34857"/>
                  </a:lnTo>
                  <a:lnTo>
                    <a:pt x="16187" y="35298"/>
                  </a:lnTo>
                  <a:lnTo>
                    <a:pt x="16467" y="35739"/>
                  </a:lnTo>
                  <a:lnTo>
                    <a:pt x="16707" y="36099"/>
                  </a:lnTo>
                  <a:lnTo>
                    <a:pt x="17028" y="36460"/>
                  </a:lnTo>
                  <a:lnTo>
                    <a:pt x="17349" y="36740"/>
                  </a:lnTo>
                  <a:lnTo>
                    <a:pt x="17709" y="36941"/>
                  </a:lnTo>
                  <a:lnTo>
                    <a:pt x="17909" y="36981"/>
                  </a:lnTo>
                  <a:lnTo>
                    <a:pt x="18110" y="37061"/>
                  </a:lnTo>
                  <a:lnTo>
                    <a:pt x="18510" y="37061"/>
                  </a:lnTo>
                  <a:lnTo>
                    <a:pt x="18711" y="37021"/>
                  </a:lnTo>
                  <a:lnTo>
                    <a:pt x="18951" y="36981"/>
                  </a:lnTo>
                  <a:lnTo>
                    <a:pt x="19152" y="36860"/>
                  </a:lnTo>
                  <a:lnTo>
                    <a:pt x="19392" y="36740"/>
                  </a:lnTo>
                  <a:lnTo>
                    <a:pt x="19552" y="37101"/>
                  </a:lnTo>
                  <a:lnTo>
                    <a:pt x="19752" y="37421"/>
                  </a:lnTo>
                  <a:lnTo>
                    <a:pt x="19993" y="37662"/>
                  </a:lnTo>
                  <a:lnTo>
                    <a:pt x="20273" y="37902"/>
                  </a:lnTo>
                  <a:lnTo>
                    <a:pt x="20634" y="38062"/>
                  </a:lnTo>
                  <a:lnTo>
                    <a:pt x="20954" y="38223"/>
                  </a:lnTo>
                  <a:lnTo>
                    <a:pt x="21355" y="38303"/>
                  </a:lnTo>
                  <a:lnTo>
                    <a:pt x="21716" y="38303"/>
                  </a:lnTo>
                  <a:lnTo>
                    <a:pt x="22076" y="38263"/>
                  </a:lnTo>
                  <a:lnTo>
                    <a:pt x="22437" y="38183"/>
                  </a:lnTo>
                  <a:lnTo>
                    <a:pt x="22797" y="38062"/>
                  </a:lnTo>
                  <a:lnTo>
                    <a:pt x="23118" y="37902"/>
                  </a:lnTo>
                  <a:lnTo>
                    <a:pt x="23439" y="37702"/>
                  </a:lnTo>
                  <a:lnTo>
                    <a:pt x="23759" y="37461"/>
                  </a:lnTo>
                  <a:lnTo>
                    <a:pt x="24040" y="37221"/>
                  </a:lnTo>
                  <a:lnTo>
                    <a:pt x="24280" y="36941"/>
                  </a:lnTo>
                  <a:lnTo>
                    <a:pt x="24520" y="36620"/>
                  </a:lnTo>
                  <a:lnTo>
                    <a:pt x="24761" y="36259"/>
                  </a:lnTo>
                  <a:lnTo>
                    <a:pt x="24921" y="35899"/>
                  </a:lnTo>
                  <a:lnTo>
                    <a:pt x="25081" y="35538"/>
                  </a:lnTo>
                  <a:lnTo>
                    <a:pt x="25201" y="35138"/>
                  </a:lnTo>
                  <a:lnTo>
                    <a:pt x="25322" y="34737"/>
                  </a:lnTo>
                  <a:lnTo>
                    <a:pt x="25362" y="34336"/>
                  </a:lnTo>
                  <a:lnTo>
                    <a:pt x="25402" y="33936"/>
                  </a:lnTo>
                  <a:lnTo>
                    <a:pt x="25402" y="33535"/>
                  </a:lnTo>
                  <a:lnTo>
                    <a:pt x="25362" y="33094"/>
                  </a:lnTo>
                  <a:lnTo>
                    <a:pt x="25282" y="32694"/>
                  </a:lnTo>
                  <a:lnTo>
                    <a:pt x="25201" y="32293"/>
                  </a:lnTo>
                  <a:lnTo>
                    <a:pt x="25081" y="31932"/>
                  </a:lnTo>
                  <a:lnTo>
                    <a:pt x="24921" y="31532"/>
                  </a:lnTo>
                  <a:lnTo>
                    <a:pt x="24721" y="31171"/>
                  </a:lnTo>
                  <a:lnTo>
                    <a:pt x="24480" y="30851"/>
                  </a:lnTo>
                  <a:lnTo>
                    <a:pt x="24240" y="30530"/>
                  </a:lnTo>
                  <a:lnTo>
                    <a:pt x="23959" y="30250"/>
                  </a:lnTo>
                  <a:lnTo>
                    <a:pt x="23639" y="29969"/>
                  </a:lnTo>
                  <a:lnTo>
                    <a:pt x="23318" y="29729"/>
                  </a:lnTo>
                  <a:lnTo>
                    <a:pt x="22958" y="29528"/>
                  </a:lnTo>
                  <a:lnTo>
                    <a:pt x="22597" y="29328"/>
                  </a:lnTo>
                  <a:lnTo>
                    <a:pt x="22237" y="29168"/>
                  </a:lnTo>
                  <a:lnTo>
                    <a:pt x="21836" y="29048"/>
                  </a:lnTo>
                  <a:lnTo>
                    <a:pt x="21435" y="28967"/>
                  </a:lnTo>
                  <a:lnTo>
                    <a:pt x="21035" y="28887"/>
                  </a:lnTo>
                  <a:lnTo>
                    <a:pt x="20634" y="28847"/>
                  </a:lnTo>
                  <a:lnTo>
                    <a:pt x="20233" y="28847"/>
                  </a:lnTo>
                  <a:lnTo>
                    <a:pt x="19793" y="28887"/>
                  </a:lnTo>
                  <a:lnTo>
                    <a:pt x="19392" y="28967"/>
                  </a:lnTo>
                  <a:lnTo>
                    <a:pt x="19031" y="29048"/>
                  </a:lnTo>
                  <a:lnTo>
                    <a:pt x="18631" y="29208"/>
                  </a:lnTo>
                  <a:lnTo>
                    <a:pt x="18871" y="29088"/>
                  </a:lnTo>
                  <a:lnTo>
                    <a:pt x="19111" y="28927"/>
                  </a:lnTo>
                  <a:lnTo>
                    <a:pt x="19312" y="28727"/>
                  </a:lnTo>
                  <a:lnTo>
                    <a:pt x="19512" y="28527"/>
                  </a:lnTo>
                  <a:lnTo>
                    <a:pt x="19672" y="28286"/>
                  </a:lnTo>
                  <a:lnTo>
                    <a:pt x="19833" y="28046"/>
                  </a:lnTo>
                  <a:lnTo>
                    <a:pt x="19953" y="27806"/>
                  </a:lnTo>
                  <a:lnTo>
                    <a:pt x="20033" y="27525"/>
                  </a:lnTo>
                  <a:lnTo>
                    <a:pt x="20113" y="27285"/>
                  </a:lnTo>
                  <a:lnTo>
                    <a:pt x="20153" y="27004"/>
                  </a:lnTo>
                  <a:lnTo>
                    <a:pt x="20193" y="26724"/>
                  </a:lnTo>
                  <a:lnTo>
                    <a:pt x="20193" y="26443"/>
                  </a:lnTo>
                  <a:lnTo>
                    <a:pt x="20153" y="26163"/>
                  </a:lnTo>
                  <a:lnTo>
                    <a:pt x="20113" y="25882"/>
                  </a:lnTo>
                  <a:lnTo>
                    <a:pt x="20033" y="25642"/>
                  </a:lnTo>
                  <a:lnTo>
                    <a:pt x="19913" y="25362"/>
                  </a:lnTo>
                  <a:lnTo>
                    <a:pt x="19712" y="25001"/>
                  </a:lnTo>
                  <a:lnTo>
                    <a:pt x="19472" y="24640"/>
                  </a:lnTo>
                  <a:lnTo>
                    <a:pt x="19192" y="24360"/>
                  </a:lnTo>
                  <a:lnTo>
                    <a:pt x="18871" y="24039"/>
                  </a:lnTo>
                  <a:lnTo>
                    <a:pt x="18230" y="23519"/>
                  </a:lnTo>
                  <a:lnTo>
                    <a:pt x="17589" y="22998"/>
                  </a:lnTo>
                  <a:lnTo>
                    <a:pt x="17869" y="22918"/>
                  </a:lnTo>
                  <a:lnTo>
                    <a:pt x="18150" y="22797"/>
                  </a:lnTo>
                  <a:lnTo>
                    <a:pt x="18671" y="22557"/>
                  </a:lnTo>
                  <a:lnTo>
                    <a:pt x="19152" y="22196"/>
                  </a:lnTo>
                  <a:lnTo>
                    <a:pt x="19592" y="21796"/>
                  </a:lnTo>
                  <a:lnTo>
                    <a:pt x="19993" y="21315"/>
                  </a:lnTo>
                  <a:lnTo>
                    <a:pt x="20313" y="20794"/>
                  </a:lnTo>
                  <a:lnTo>
                    <a:pt x="20554" y="20273"/>
                  </a:lnTo>
                  <a:lnTo>
                    <a:pt x="20714" y="19672"/>
                  </a:lnTo>
                  <a:lnTo>
                    <a:pt x="20794" y="19151"/>
                  </a:lnTo>
                  <a:lnTo>
                    <a:pt x="20794" y="18590"/>
                  </a:lnTo>
                  <a:lnTo>
                    <a:pt x="20754" y="18030"/>
                  </a:lnTo>
                  <a:lnTo>
                    <a:pt x="20594" y="17469"/>
                  </a:lnTo>
                  <a:lnTo>
                    <a:pt x="20394" y="16948"/>
                  </a:lnTo>
                  <a:lnTo>
                    <a:pt x="20153" y="16427"/>
                  </a:lnTo>
                  <a:lnTo>
                    <a:pt x="19833" y="15986"/>
                  </a:lnTo>
                  <a:lnTo>
                    <a:pt x="19472" y="15545"/>
                  </a:lnTo>
                  <a:lnTo>
                    <a:pt x="19111" y="15225"/>
                  </a:lnTo>
                  <a:lnTo>
                    <a:pt x="18951" y="15065"/>
                  </a:lnTo>
                  <a:lnTo>
                    <a:pt x="18791" y="14904"/>
                  </a:lnTo>
                  <a:lnTo>
                    <a:pt x="18631" y="14584"/>
                  </a:lnTo>
                  <a:lnTo>
                    <a:pt x="18510" y="14303"/>
                  </a:lnTo>
                  <a:lnTo>
                    <a:pt x="18270" y="13662"/>
                  </a:lnTo>
                  <a:lnTo>
                    <a:pt x="18150" y="13382"/>
                  </a:lnTo>
                  <a:lnTo>
                    <a:pt x="17990" y="13101"/>
                  </a:lnTo>
                  <a:lnTo>
                    <a:pt x="17669" y="12581"/>
                  </a:lnTo>
                  <a:lnTo>
                    <a:pt x="17228" y="12100"/>
                  </a:lnTo>
                  <a:lnTo>
                    <a:pt x="16748" y="11699"/>
                  </a:lnTo>
                  <a:lnTo>
                    <a:pt x="16187" y="11339"/>
                  </a:lnTo>
                  <a:lnTo>
                    <a:pt x="15626" y="11018"/>
                  </a:lnTo>
                  <a:lnTo>
                    <a:pt x="15025" y="10818"/>
                  </a:lnTo>
                  <a:lnTo>
                    <a:pt x="14384" y="10657"/>
                  </a:lnTo>
                  <a:lnTo>
                    <a:pt x="13743" y="10537"/>
                  </a:lnTo>
                  <a:lnTo>
                    <a:pt x="13102" y="10537"/>
                  </a:lnTo>
                  <a:lnTo>
                    <a:pt x="12460" y="10617"/>
                  </a:lnTo>
                  <a:lnTo>
                    <a:pt x="11860" y="10778"/>
                  </a:lnTo>
                  <a:lnTo>
                    <a:pt x="11579" y="10898"/>
                  </a:lnTo>
                  <a:lnTo>
                    <a:pt x="11299" y="11018"/>
                  </a:lnTo>
                  <a:lnTo>
                    <a:pt x="11018" y="11178"/>
                  </a:lnTo>
                  <a:lnTo>
                    <a:pt x="10778" y="11339"/>
                  </a:lnTo>
                  <a:lnTo>
                    <a:pt x="10537" y="11539"/>
                  </a:lnTo>
                  <a:lnTo>
                    <a:pt x="10297" y="11779"/>
                  </a:lnTo>
                  <a:lnTo>
                    <a:pt x="10097" y="12020"/>
                  </a:lnTo>
                  <a:lnTo>
                    <a:pt x="9896" y="12300"/>
                  </a:lnTo>
                  <a:lnTo>
                    <a:pt x="9576" y="11980"/>
                  </a:lnTo>
                  <a:lnTo>
                    <a:pt x="9255" y="11739"/>
                  </a:lnTo>
                  <a:lnTo>
                    <a:pt x="8855" y="11539"/>
                  </a:lnTo>
                  <a:lnTo>
                    <a:pt x="8454" y="11379"/>
                  </a:lnTo>
                  <a:lnTo>
                    <a:pt x="8053" y="11258"/>
                  </a:lnTo>
                  <a:lnTo>
                    <a:pt x="7613" y="11218"/>
                  </a:lnTo>
                  <a:lnTo>
                    <a:pt x="7172" y="11258"/>
                  </a:lnTo>
                  <a:lnTo>
                    <a:pt x="6771" y="11379"/>
                  </a:lnTo>
                  <a:lnTo>
                    <a:pt x="6771" y="11379"/>
                  </a:lnTo>
                  <a:lnTo>
                    <a:pt x="7092" y="10938"/>
                  </a:lnTo>
                  <a:lnTo>
                    <a:pt x="7412" y="10537"/>
                  </a:lnTo>
                  <a:lnTo>
                    <a:pt x="7693" y="10097"/>
                  </a:lnTo>
                  <a:lnTo>
                    <a:pt x="7893" y="9616"/>
                  </a:lnTo>
                  <a:lnTo>
                    <a:pt x="7933" y="9335"/>
                  </a:lnTo>
                  <a:lnTo>
                    <a:pt x="7973" y="9095"/>
                  </a:lnTo>
                  <a:lnTo>
                    <a:pt x="8013" y="8814"/>
                  </a:lnTo>
                  <a:lnTo>
                    <a:pt x="7973" y="8534"/>
                  </a:lnTo>
                  <a:lnTo>
                    <a:pt x="7933" y="8294"/>
                  </a:lnTo>
                  <a:lnTo>
                    <a:pt x="7853" y="8053"/>
                  </a:lnTo>
                  <a:lnTo>
                    <a:pt x="7733" y="7813"/>
                  </a:lnTo>
                  <a:lnTo>
                    <a:pt x="7572" y="7612"/>
                  </a:lnTo>
                  <a:lnTo>
                    <a:pt x="7893" y="7372"/>
                  </a:lnTo>
                  <a:lnTo>
                    <a:pt x="8173" y="7011"/>
                  </a:lnTo>
                  <a:lnTo>
                    <a:pt x="8374" y="6651"/>
                  </a:lnTo>
                  <a:lnTo>
                    <a:pt x="8534" y="6250"/>
                  </a:lnTo>
                  <a:lnTo>
                    <a:pt x="8614" y="5810"/>
                  </a:lnTo>
                  <a:lnTo>
                    <a:pt x="8654" y="5369"/>
                  </a:lnTo>
                  <a:lnTo>
                    <a:pt x="8654" y="4928"/>
                  </a:lnTo>
                  <a:lnTo>
                    <a:pt x="8574" y="4527"/>
                  </a:lnTo>
                  <a:lnTo>
                    <a:pt x="8414" y="4087"/>
                  </a:lnTo>
                  <a:lnTo>
                    <a:pt x="8254" y="3686"/>
                  </a:lnTo>
                  <a:lnTo>
                    <a:pt x="8013" y="3325"/>
                  </a:lnTo>
                  <a:lnTo>
                    <a:pt x="7773" y="2965"/>
                  </a:lnTo>
                  <a:lnTo>
                    <a:pt x="7492" y="2644"/>
                  </a:lnTo>
                  <a:lnTo>
                    <a:pt x="7212" y="2324"/>
                  </a:lnTo>
                  <a:lnTo>
                    <a:pt x="6531" y="1723"/>
                  </a:lnTo>
                  <a:lnTo>
                    <a:pt x="6010" y="1322"/>
                  </a:lnTo>
                  <a:lnTo>
                    <a:pt x="5569" y="1042"/>
                  </a:lnTo>
                  <a:lnTo>
                    <a:pt x="5088" y="761"/>
                  </a:lnTo>
                  <a:lnTo>
                    <a:pt x="4648" y="561"/>
                  </a:lnTo>
                  <a:lnTo>
                    <a:pt x="4207" y="361"/>
                  </a:lnTo>
                  <a:lnTo>
                    <a:pt x="3766" y="240"/>
                  </a:lnTo>
                  <a:lnTo>
                    <a:pt x="3325" y="120"/>
                  </a:lnTo>
                  <a:lnTo>
                    <a:pt x="2885" y="40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876150" y="2550475"/>
              <a:ext cx="73150" cy="111225"/>
            </a:xfrm>
            <a:custGeom>
              <a:avLst/>
              <a:gdLst/>
              <a:ahLst/>
              <a:cxnLst/>
              <a:rect l="l" t="t" r="r" b="b"/>
              <a:pathLst>
                <a:path w="2926" h="4449" extrusionOk="0">
                  <a:moveTo>
                    <a:pt x="1724" y="1"/>
                  </a:moveTo>
                  <a:lnTo>
                    <a:pt x="1443" y="41"/>
                  </a:lnTo>
                  <a:lnTo>
                    <a:pt x="1203" y="81"/>
                  </a:lnTo>
                  <a:lnTo>
                    <a:pt x="963" y="161"/>
                  </a:lnTo>
                  <a:lnTo>
                    <a:pt x="762" y="321"/>
                  </a:lnTo>
                  <a:lnTo>
                    <a:pt x="602" y="482"/>
                  </a:lnTo>
                  <a:lnTo>
                    <a:pt x="442" y="682"/>
                  </a:lnTo>
                  <a:lnTo>
                    <a:pt x="281" y="882"/>
                  </a:lnTo>
                  <a:lnTo>
                    <a:pt x="201" y="1083"/>
                  </a:lnTo>
                  <a:lnTo>
                    <a:pt x="121" y="1323"/>
                  </a:lnTo>
                  <a:lnTo>
                    <a:pt x="41" y="1563"/>
                  </a:lnTo>
                  <a:lnTo>
                    <a:pt x="1" y="1844"/>
                  </a:lnTo>
                  <a:lnTo>
                    <a:pt x="1" y="2204"/>
                  </a:lnTo>
                  <a:lnTo>
                    <a:pt x="41" y="2605"/>
                  </a:lnTo>
                  <a:lnTo>
                    <a:pt x="161" y="2966"/>
                  </a:lnTo>
                  <a:lnTo>
                    <a:pt x="322" y="3326"/>
                  </a:lnTo>
                  <a:lnTo>
                    <a:pt x="562" y="3607"/>
                  </a:lnTo>
                  <a:lnTo>
                    <a:pt x="802" y="3847"/>
                  </a:lnTo>
                  <a:lnTo>
                    <a:pt x="1123" y="4048"/>
                  </a:lnTo>
                  <a:lnTo>
                    <a:pt x="1483" y="4168"/>
                  </a:lnTo>
                  <a:lnTo>
                    <a:pt x="1483" y="4168"/>
                  </a:lnTo>
                  <a:lnTo>
                    <a:pt x="1043" y="4128"/>
                  </a:lnTo>
                  <a:lnTo>
                    <a:pt x="1163" y="4208"/>
                  </a:lnTo>
                  <a:lnTo>
                    <a:pt x="1323" y="4328"/>
                  </a:lnTo>
                  <a:lnTo>
                    <a:pt x="1483" y="4368"/>
                  </a:lnTo>
                  <a:lnTo>
                    <a:pt x="1644" y="4408"/>
                  </a:lnTo>
                  <a:lnTo>
                    <a:pt x="1804" y="4448"/>
                  </a:lnTo>
                  <a:lnTo>
                    <a:pt x="1964" y="4448"/>
                  </a:lnTo>
                  <a:lnTo>
                    <a:pt x="2124" y="4408"/>
                  </a:lnTo>
                  <a:lnTo>
                    <a:pt x="2285" y="4368"/>
                  </a:lnTo>
                  <a:lnTo>
                    <a:pt x="2405" y="4288"/>
                  </a:lnTo>
                  <a:lnTo>
                    <a:pt x="2565" y="4168"/>
                  </a:lnTo>
                  <a:lnTo>
                    <a:pt x="2645" y="4088"/>
                  </a:lnTo>
                  <a:lnTo>
                    <a:pt x="2766" y="3927"/>
                  </a:lnTo>
                  <a:lnTo>
                    <a:pt x="2846" y="3807"/>
                  </a:lnTo>
                  <a:lnTo>
                    <a:pt x="2886" y="3647"/>
                  </a:lnTo>
                  <a:lnTo>
                    <a:pt x="2926" y="3487"/>
                  </a:lnTo>
                  <a:lnTo>
                    <a:pt x="2926" y="3286"/>
                  </a:lnTo>
                  <a:lnTo>
                    <a:pt x="2886" y="2966"/>
                  </a:lnTo>
                  <a:lnTo>
                    <a:pt x="2806" y="2645"/>
                  </a:lnTo>
                  <a:lnTo>
                    <a:pt x="2766" y="2365"/>
                  </a:lnTo>
                  <a:lnTo>
                    <a:pt x="2766" y="2124"/>
                  </a:lnTo>
                  <a:lnTo>
                    <a:pt x="2846" y="1604"/>
                  </a:lnTo>
                  <a:lnTo>
                    <a:pt x="2846" y="1323"/>
                  </a:lnTo>
                  <a:lnTo>
                    <a:pt x="2846" y="1083"/>
                  </a:lnTo>
                  <a:lnTo>
                    <a:pt x="2806" y="842"/>
                  </a:lnTo>
                  <a:lnTo>
                    <a:pt x="2725" y="602"/>
                  </a:lnTo>
                  <a:lnTo>
                    <a:pt x="2565" y="402"/>
                  </a:lnTo>
                  <a:lnTo>
                    <a:pt x="2405" y="241"/>
                  </a:lnTo>
                  <a:lnTo>
                    <a:pt x="2205" y="121"/>
                  </a:lnTo>
                  <a:lnTo>
                    <a:pt x="1964" y="41"/>
                  </a:lnTo>
                  <a:lnTo>
                    <a:pt x="1724" y="1"/>
                  </a:lnTo>
                  <a:close/>
                </a:path>
              </a:pathLst>
            </a:custGeom>
            <a:solidFill>
              <a:srgbClr val="F4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393375" y="3125425"/>
              <a:ext cx="56100" cy="72150"/>
            </a:xfrm>
            <a:custGeom>
              <a:avLst/>
              <a:gdLst/>
              <a:ahLst/>
              <a:cxnLst/>
              <a:rect l="l" t="t" r="r" b="b"/>
              <a:pathLst>
                <a:path w="2244" h="2886" extrusionOk="0">
                  <a:moveTo>
                    <a:pt x="1362" y="1"/>
                  </a:moveTo>
                  <a:lnTo>
                    <a:pt x="1122" y="81"/>
                  </a:lnTo>
                  <a:lnTo>
                    <a:pt x="882" y="281"/>
                  </a:lnTo>
                  <a:lnTo>
                    <a:pt x="641" y="481"/>
                  </a:lnTo>
                  <a:lnTo>
                    <a:pt x="441" y="682"/>
                  </a:lnTo>
                  <a:lnTo>
                    <a:pt x="281" y="922"/>
                  </a:lnTo>
                  <a:lnTo>
                    <a:pt x="160" y="1162"/>
                  </a:lnTo>
                  <a:lnTo>
                    <a:pt x="80" y="1443"/>
                  </a:lnTo>
                  <a:lnTo>
                    <a:pt x="40" y="1683"/>
                  </a:lnTo>
                  <a:lnTo>
                    <a:pt x="0" y="1924"/>
                  </a:lnTo>
                  <a:lnTo>
                    <a:pt x="0" y="2164"/>
                  </a:lnTo>
                  <a:lnTo>
                    <a:pt x="40" y="2364"/>
                  </a:lnTo>
                  <a:lnTo>
                    <a:pt x="120" y="2525"/>
                  </a:lnTo>
                  <a:lnTo>
                    <a:pt x="241" y="2685"/>
                  </a:lnTo>
                  <a:lnTo>
                    <a:pt x="361" y="2805"/>
                  </a:lnTo>
                  <a:lnTo>
                    <a:pt x="521" y="2845"/>
                  </a:lnTo>
                  <a:lnTo>
                    <a:pt x="721" y="2885"/>
                  </a:lnTo>
                  <a:lnTo>
                    <a:pt x="922" y="2805"/>
                  </a:lnTo>
                  <a:lnTo>
                    <a:pt x="1122" y="2805"/>
                  </a:lnTo>
                  <a:lnTo>
                    <a:pt x="1322" y="2765"/>
                  </a:lnTo>
                  <a:lnTo>
                    <a:pt x="1563" y="2645"/>
                  </a:lnTo>
                  <a:lnTo>
                    <a:pt x="1763" y="2485"/>
                  </a:lnTo>
                  <a:lnTo>
                    <a:pt x="1923" y="2284"/>
                  </a:lnTo>
                  <a:lnTo>
                    <a:pt x="2044" y="2044"/>
                  </a:lnTo>
                  <a:lnTo>
                    <a:pt x="2164" y="1804"/>
                  </a:lnTo>
                  <a:lnTo>
                    <a:pt x="2204" y="1523"/>
                  </a:lnTo>
                  <a:lnTo>
                    <a:pt x="2244" y="1243"/>
                  </a:lnTo>
                  <a:lnTo>
                    <a:pt x="2244" y="962"/>
                  </a:lnTo>
                  <a:lnTo>
                    <a:pt x="2204" y="722"/>
                  </a:lnTo>
                  <a:lnTo>
                    <a:pt x="2164" y="481"/>
                  </a:lnTo>
                  <a:lnTo>
                    <a:pt x="2044" y="281"/>
                  </a:lnTo>
                  <a:lnTo>
                    <a:pt x="1923" y="121"/>
                  </a:lnTo>
                  <a:lnTo>
                    <a:pt x="1763" y="41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1470150" y="2115775"/>
              <a:ext cx="147250" cy="189325"/>
            </a:xfrm>
            <a:custGeom>
              <a:avLst/>
              <a:gdLst/>
              <a:ahLst/>
              <a:cxnLst/>
              <a:rect l="l" t="t" r="r" b="b"/>
              <a:pathLst>
                <a:path w="5890" h="7573" extrusionOk="0">
                  <a:moveTo>
                    <a:pt x="1803" y="0"/>
                  </a:moveTo>
                  <a:lnTo>
                    <a:pt x="1763" y="40"/>
                  </a:lnTo>
                  <a:lnTo>
                    <a:pt x="1723" y="40"/>
                  </a:lnTo>
                  <a:lnTo>
                    <a:pt x="1122" y="241"/>
                  </a:lnTo>
                  <a:lnTo>
                    <a:pt x="561" y="481"/>
                  </a:lnTo>
                  <a:lnTo>
                    <a:pt x="401" y="802"/>
                  </a:lnTo>
                  <a:lnTo>
                    <a:pt x="281" y="1162"/>
                  </a:lnTo>
                  <a:lnTo>
                    <a:pt x="160" y="1483"/>
                  </a:lnTo>
                  <a:lnTo>
                    <a:pt x="80" y="1843"/>
                  </a:lnTo>
                  <a:lnTo>
                    <a:pt x="40" y="2244"/>
                  </a:lnTo>
                  <a:lnTo>
                    <a:pt x="0" y="2605"/>
                  </a:lnTo>
                  <a:lnTo>
                    <a:pt x="0" y="2965"/>
                  </a:lnTo>
                  <a:lnTo>
                    <a:pt x="0" y="3326"/>
                  </a:lnTo>
                  <a:lnTo>
                    <a:pt x="120" y="3967"/>
                  </a:lnTo>
                  <a:lnTo>
                    <a:pt x="321" y="4568"/>
                  </a:lnTo>
                  <a:lnTo>
                    <a:pt x="561" y="5129"/>
                  </a:lnTo>
                  <a:lnTo>
                    <a:pt x="922" y="5650"/>
                  </a:lnTo>
                  <a:lnTo>
                    <a:pt x="1242" y="6050"/>
                  </a:lnTo>
                  <a:lnTo>
                    <a:pt x="1603" y="6411"/>
                  </a:lnTo>
                  <a:lnTo>
                    <a:pt x="1723" y="6491"/>
                  </a:lnTo>
                  <a:lnTo>
                    <a:pt x="2124" y="6812"/>
                  </a:lnTo>
                  <a:lnTo>
                    <a:pt x="2444" y="7012"/>
                  </a:lnTo>
                  <a:lnTo>
                    <a:pt x="2805" y="7172"/>
                  </a:lnTo>
                  <a:lnTo>
                    <a:pt x="3245" y="7332"/>
                  </a:lnTo>
                  <a:lnTo>
                    <a:pt x="3806" y="7493"/>
                  </a:lnTo>
                  <a:lnTo>
                    <a:pt x="4407" y="7573"/>
                  </a:lnTo>
                  <a:lnTo>
                    <a:pt x="5048" y="7573"/>
                  </a:lnTo>
                  <a:lnTo>
                    <a:pt x="5689" y="7453"/>
                  </a:lnTo>
                  <a:lnTo>
                    <a:pt x="5810" y="7453"/>
                  </a:lnTo>
                  <a:lnTo>
                    <a:pt x="5890" y="7413"/>
                  </a:lnTo>
                  <a:lnTo>
                    <a:pt x="5770" y="7212"/>
                  </a:lnTo>
                  <a:lnTo>
                    <a:pt x="5249" y="6251"/>
                  </a:lnTo>
                  <a:lnTo>
                    <a:pt x="5008" y="5730"/>
                  </a:lnTo>
                  <a:lnTo>
                    <a:pt x="4928" y="5650"/>
                  </a:lnTo>
                  <a:lnTo>
                    <a:pt x="3806" y="3486"/>
                  </a:lnTo>
                  <a:lnTo>
                    <a:pt x="3245" y="2525"/>
                  </a:lnTo>
                  <a:lnTo>
                    <a:pt x="3085" y="2164"/>
                  </a:lnTo>
                  <a:lnTo>
                    <a:pt x="3005" y="2044"/>
                  </a:lnTo>
                  <a:lnTo>
                    <a:pt x="2765" y="1563"/>
                  </a:lnTo>
                  <a:lnTo>
                    <a:pt x="2524" y="1242"/>
                  </a:lnTo>
                  <a:lnTo>
                    <a:pt x="2364" y="1002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1676475" y="2470350"/>
              <a:ext cx="34075" cy="51100"/>
            </a:xfrm>
            <a:custGeom>
              <a:avLst/>
              <a:gdLst/>
              <a:ahLst/>
              <a:cxnLst/>
              <a:rect l="l" t="t" r="r" b="b"/>
              <a:pathLst>
                <a:path w="1363" h="2044" extrusionOk="0">
                  <a:moveTo>
                    <a:pt x="1042" y="1"/>
                  </a:moveTo>
                  <a:lnTo>
                    <a:pt x="922" y="41"/>
                  </a:lnTo>
                  <a:lnTo>
                    <a:pt x="802" y="81"/>
                  </a:lnTo>
                  <a:lnTo>
                    <a:pt x="602" y="241"/>
                  </a:lnTo>
                  <a:lnTo>
                    <a:pt x="401" y="521"/>
                  </a:lnTo>
                  <a:lnTo>
                    <a:pt x="201" y="842"/>
                  </a:lnTo>
                  <a:lnTo>
                    <a:pt x="81" y="1203"/>
                  </a:lnTo>
                  <a:lnTo>
                    <a:pt x="41" y="1523"/>
                  </a:lnTo>
                  <a:lnTo>
                    <a:pt x="1" y="1764"/>
                  </a:lnTo>
                  <a:lnTo>
                    <a:pt x="41" y="1844"/>
                  </a:lnTo>
                  <a:lnTo>
                    <a:pt x="81" y="1964"/>
                  </a:lnTo>
                  <a:lnTo>
                    <a:pt x="201" y="2044"/>
                  </a:lnTo>
                  <a:lnTo>
                    <a:pt x="401" y="2044"/>
                  </a:lnTo>
                  <a:lnTo>
                    <a:pt x="521" y="2004"/>
                  </a:lnTo>
                  <a:lnTo>
                    <a:pt x="762" y="1804"/>
                  </a:lnTo>
                  <a:lnTo>
                    <a:pt x="922" y="1643"/>
                  </a:lnTo>
                  <a:lnTo>
                    <a:pt x="1082" y="1443"/>
                  </a:lnTo>
                  <a:lnTo>
                    <a:pt x="1163" y="1203"/>
                  </a:lnTo>
                  <a:lnTo>
                    <a:pt x="1283" y="962"/>
                  </a:lnTo>
                  <a:lnTo>
                    <a:pt x="1363" y="722"/>
                  </a:lnTo>
                  <a:lnTo>
                    <a:pt x="1363" y="481"/>
                  </a:lnTo>
                  <a:lnTo>
                    <a:pt x="1363" y="241"/>
                  </a:lnTo>
                  <a:lnTo>
                    <a:pt x="1323" y="161"/>
                  </a:lnTo>
                  <a:lnTo>
                    <a:pt x="1243" y="81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1474150" y="2300075"/>
              <a:ext cx="68125" cy="90175"/>
            </a:xfrm>
            <a:custGeom>
              <a:avLst/>
              <a:gdLst/>
              <a:ahLst/>
              <a:cxnLst/>
              <a:rect l="l" t="t" r="r" b="b"/>
              <a:pathLst>
                <a:path w="2725" h="3607" extrusionOk="0">
                  <a:moveTo>
                    <a:pt x="1122" y="0"/>
                  </a:moveTo>
                  <a:lnTo>
                    <a:pt x="882" y="121"/>
                  </a:lnTo>
                  <a:lnTo>
                    <a:pt x="681" y="281"/>
                  </a:lnTo>
                  <a:lnTo>
                    <a:pt x="481" y="441"/>
                  </a:lnTo>
                  <a:lnTo>
                    <a:pt x="321" y="682"/>
                  </a:lnTo>
                  <a:lnTo>
                    <a:pt x="161" y="922"/>
                  </a:lnTo>
                  <a:lnTo>
                    <a:pt x="80" y="1162"/>
                  </a:lnTo>
                  <a:lnTo>
                    <a:pt x="0" y="1443"/>
                  </a:lnTo>
                  <a:lnTo>
                    <a:pt x="0" y="1723"/>
                  </a:lnTo>
                  <a:lnTo>
                    <a:pt x="40" y="2084"/>
                  </a:lnTo>
                  <a:lnTo>
                    <a:pt x="121" y="2444"/>
                  </a:lnTo>
                  <a:lnTo>
                    <a:pt x="321" y="2765"/>
                  </a:lnTo>
                  <a:lnTo>
                    <a:pt x="521" y="3045"/>
                  </a:lnTo>
                  <a:lnTo>
                    <a:pt x="802" y="3286"/>
                  </a:lnTo>
                  <a:lnTo>
                    <a:pt x="1122" y="3446"/>
                  </a:lnTo>
                  <a:lnTo>
                    <a:pt x="1483" y="3566"/>
                  </a:lnTo>
                  <a:lnTo>
                    <a:pt x="1883" y="3606"/>
                  </a:lnTo>
                  <a:lnTo>
                    <a:pt x="2084" y="3566"/>
                  </a:lnTo>
                  <a:lnTo>
                    <a:pt x="2324" y="3526"/>
                  </a:lnTo>
                  <a:lnTo>
                    <a:pt x="2524" y="3486"/>
                  </a:lnTo>
                  <a:lnTo>
                    <a:pt x="2725" y="3406"/>
                  </a:lnTo>
                  <a:lnTo>
                    <a:pt x="2524" y="3446"/>
                  </a:lnTo>
                  <a:lnTo>
                    <a:pt x="2324" y="3446"/>
                  </a:lnTo>
                  <a:lnTo>
                    <a:pt x="2004" y="3406"/>
                  </a:lnTo>
                  <a:lnTo>
                    <a:pt x="1683" y="3326"/>
                  </a:lnTo>
                  <a:lnTo>
                    <a:pt x="1403" y="3166"/>
                  </a:lnTo>
                  <a:lnTo>
                    <a:pt x="1162" y="2965"/>
                  </a:lnTo>
                  <a:lnTo>
                    <a:pt x="962" y="2725"/>
                  </a:lnTo>
                  <a:lnTo>
                    <a:pt x="802" y="2444"/>
                  </a:lnTo>
                  <a:lnTo>
                    <a:pt x="722" y="2124"/>
                  </a:lnTo>
                  <a:lnTo>
                    <a:pt x="681" y="1803"/>
                  </a:lnTo>
                  <a:lnTo>
                    <a:pt x="681" y="1563"/>
                  </a:lnTo>
                  <a:lnTo>
                    <a:pt x="762" y="1363"/>
                  </a:lnTo>
                  <a:lnTo>
                    <a:pt x="842" y="1122"/>
                  </a:lnTo>
                  <a:lnTo>
                    <a:pt x="922" y="922"/>
                  </a:lnTo>
                  <a:lnTo>
                    <a:pt x="1082" y="762"/>
                  </a:lnTo>
                  <a:lnTo>
                    <a:pt x="1202" y="601"/>
                  </a:lnTo>
                  <a:lnTo>
                    <a:pt x="1403" y="481"/>
                  </a:lnTo>
                  <a:lnTo>
                    <a:pt x="1603" y="361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1502200" y="2296075"/>
              <a:ext cx="55100" cy="18050"/>
            </a:xfrm>
            <a:custGeom>
              <a:avLst/>
              <a:gdLst/>
              <a:ahLst/>
              <a:cxnLst/>
              <a:rect l="l" t="t" r="r" b="b"/>
              <a:pathLst>
                <a:path w="2204" h="722" extrusionOk="0">
                  <a:moveTo>
                    <a:pt x="761" y="0"/>
                  </a:moveTo>
                  <a:lnTo>
                    <a:pt x="361" y="40"/>
                  </a:lnTo>
                  <a:lnTo>
                    <a:pt x="0" y="160"/>
                  </a:lnTo>
                  <a:lnTo>
                    <a:pt x="481" y="521"/>
                  </a:lnTo>
                  <a:lnTo>
                    <a:pt x="801" y="401"/>
                  </a:lnTo>
                  <a:lnTo>
                    <a:pt x="1202" y="321"/>
                  </a:lnTo>
                  <a:lnTo>
                    <a:pt x="1483" y="361"/>
                  </a:lnTo>
                  <a:lnTo>
                    <a:pt x="1763" y="441"/>
                  </a:lnTo>
                  <a:lnTo>
                    <a:pt x="2003" y="561"/>
                  </a:lnTo>
                  <a:lnTo>
                    <a:pt x="2204" y="721"/>
                  </a:lnTo>
                  <a:lnTo>
                    <a:pt x="2204" y="721"/>
                  </a:lnTo>
                  <a:lnTo>
                    <a:pt x="1923" y="401"/>
                  </a:lnTo>
                  <a:lnTo>
                    <a:pt x="1563" y="201"/>
                  </a:lnTo>
                  <a:lnTo>
                    <a:pt x="1402" y="120"/>
                  </a:lnTo>
                  <a:lnTo>
                    <a:pt x="1162" y="40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1762625" y="3274675"/>
              <a:ext cx="33075" cy="11050"/>
            </a:xfrm>
            <a:custGeom>
              <a:avLst/>
              <a:gdLst/>
              <a:ahLst/>
              <a:cxnLst/>
              <a:rect l="l" t="t" r="r" b="b"/>
              <a:pathLst>
                <a:path w="1323" h="442" extrusionOk="0">
                  <a:moveTo>
                    <a:pt x="0" y="0"/>
                  </a:moveTo>
                  <a:lnTo>
                    <a:pt x="161" y="441"/>
                  </a:lnTo>
                  <a:lnTo>
                    <a:pt x="1322" y="161"/>
                  </a:lnTo>
                  <a:lnTo>
                    <a:pt x="1282" y="121"/>
                  </a:lnTo>
                  <a:lnTo>
                    <a:pt x="1042" y="121"/>
                  </a:lnTo>
                  <a:lnTo>
                    <a:pt x="802" y="201"/>
                  </a:lnTo>
                  <a:lnTo>
                    <a:pt x="281" y="361"/>
                  </a:lnTo>
                  <a:lnTo>
                    <a:pt x="161" y="361"/>
                  </a:lnTo>
                  <a:lnTo>
                    <a:pt x="121" y="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1802675" y="3287700"/>
              <a:ext cx="9050" cy="19050"/>
            </a:xfrm>
            <a:custGeom>
              <a:avLst/>
              <a:gdLst/>
              <a:ahLst/>
              <a:cxnLst/>
              <a:rect l="l" t="t" r="r" b="b"/>
              <a:pathLst>
                <a:path w="362" h="762" extrusionOk="0">
                  <a:moveTo>
                    <a:pt x="1" y="0"/>
                  </a:moveTo>
                  <a:lnTo>
                    <a:pt x="320" y="674"/>
                  </a:lnTo>
                  <a:lnTo>
                    <a:pt x="281" y="481"/>
                  </a:lnTo>
                  <a:lnTo>
                    <a:pt x="1" y="0"/>
                  </a:lnTo>
                  <a:close/>
                  <a:moveTo>
                    <a:pt x="320" y="674"/>
                  </a:moveTo>
                  <a:lnTo>
                    <a:pt x="321" y="681"/>
                  </a:lnTo>
                  <a:lnTo>
                    <a:pt x="362" y="761"/>
                  </a:lnTo>
                  <a:lnTo>
                    <a:pt x="320" y="674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1750600" y="3204550"/>
              <a:ext cx="10050" cy="5050"/>
            </a:xfrm>
            <a:custGeom>
              <a:avLst/>
              <a:gdLst/>
              <a:ahLst/>
              <a:cxnLst/>
              <a:rect l="l" t="t" r="r" b="b"/>
              <a:pathLst>
                <a:path w="402" h="202" extrusionOk="0">
                  <a:moveTo>
                    <a:pt x="361" y="1"/>
                  </a:moveTo>
                  <a:lnTo>
                    <a:pt x="1" y="121"/>
                  </a:lnTo>
                  <a:lnTo>
                    <a:pt x="41" y="201"/>
                  </a:lnTo>
                  <a:lnTo>
                    <a:pt x="401" y="4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1811700" y="3167500"/>
              <a:ext cx="238425" cy="483825"/>
            </a:xfrm>
            <a:custGeom>
              <a:avLst/>
              <a:gdLst/>
              <a:ahLst/>
              <a:cxnLst/>
              <a:rect l="l" t="t" r="r" b="b"/>
              <a:pathLst>
                <a:path w="9537" h="19353" extrusionOk="0">
                  <a:moveTo>
                    <a:pt x="2004" y="0"/>
                  </a:moveTo>
                  <a:lnTo>
                    <a:pt x="1523" y="161"/>
                  </a:lnTo>
                  <a:lnTo>
                    <a:pt x="1884" y="1042"/>
                  </a:lnTo>
                  <a:lnTo>
                    <a:pt x="2124" y="1723"/>
                  </a:lnTo>
                  <a:lnTo>
                    <a:pt x="2284" y="2204"/>
                  </a:lnTo>
                  <a:lnTo>
                    <a:pt x="2284" y="2364"/>
                  </a:lnTo>
                  <a:lnTo>
                    <a:pt x="2244" y="2444"/>
                  </a:lnTo>
                  <a:lnTo>
                    <a:pt x="1763" y="2725"/>
                  </a:lnTo>
                  <a:lnTo>
                    <a:pt x="1283" y="3005"/>
                  </a:lnTo>
                  <a:lnTo>
                    <a:pt x="802" y="3286"/>
                  </a:lnTo>
                  <a:lnTo>
                    <a:pt x="281" y="3526"/>
                  </a:lnTo>
                  <a:lnTo>
                    <a:pt x="281" y="3566"/>
                  </a:lnTo>
                  <a:lnTo>
                    <a:pt x="321" y="3646"/>
                  </a:lnTo>
                  <a:lnTo>
                    <a:pt x="321" y="3686"/>
                  </a:lnTo>
                  <a:lnTo>
                    <a:pt x="281" y="3766"/>
                  </a:lnTo>
                  <a:lnTo>
                    <a:pt x="241" y="3807"/>
                  </a:lnTo>
                  <a:lnTo>
                    <a:pt x="121" y="3847"/>
                  </a:lnTo>
                  <a:lnTo>
                    <a:pt x="41" y="3927"/>
                  </a:lnTo>
                  <a:lnTo>
                    <a:pt x="1" y="4007"/>
                  </a:lnTo>
                  <a:lnTo>
                    <a:pt x="1" y="4207"/>
                  </a:lnTo>
                  <a:lnTo>
                    <a:pt x="41" y="4408"/>
                  </a:lnTo>
                  <a:lnTo>
                    <a:pt x="161" y="4568"/>
                  </a:lnTo>
                  <a:lnTo>
                    <a:pt x="281" y="4688"/>
                  </a:lnTo>
                  <a:lnTo>
                    <a:pt x="441" y="4808"/>
                  </a:lnTo>
                  <a:lnTo>
                    <a:pt x="602" y="4888"/>
                  </a:lnTo>
                  <a:lnTo>
                    <a:pt x="802" y="4928"/>
                  </a:lnTo>
                  <a:lnTo>
                    <a:pt x="962" y="4968"/>
                  </a:lnTo>
                  <a:lnTo>
                    <a:pt x="1162" y="4928"/>
                  </a:lnTo>
                  <a:lnTo>
                    <a:pt x="962" y="5049"/>
                  </a:lnTo>
                  <a:lnTo>
                    <a:pt x="802" y="5169"/>
                  </a:lnTo>
                  <a:lnTo>
                    <a:pt x="722" y="5289"/>
                  </a:lnTo>
                  <a:lnTo>
                    <a:pt x="722" y="5529"/>
                  </a:lnTo>
                  <a:lnTo>
                    <a:pt x="762" y="5770"/>
                  </a:lnTo>
                  <a:lnTo>
                    <a:pt x="882" y="6050"/>
                  </a:lnTo>
                  <a:lnTo>
                    <a:pt x="1082" y="6611"/>
                  </a:lnTo>
                  <a:lnTo>
                    <a:pt x="1523" y="7693"/>
                  </a:lnTo>
                  <a:lnTo>
                    <a:pt x="1723" y="8174"/>
                  </a:lnTo>
                  <a:lnTo>
                    <a:pt x="2004" y="8695"/>
                  </a:lnTo>
                  <a:lnTo>
                    <a:pt x="2124" y="8855"/>
                  </a:lnTo>
                  <a:lnTo>
                    <a:pt x="2244" y="8975"/>
                  </a:lnTo>
                  <a:lnTo>
                    <a:pt x="2364" y="9095"/>
                  </a:lnTo>
                  <a:lnTo>
                    <a:pt x="2485" y="9135"/>
                  </a:lnTo>
                  <a:lnTo>
                    <a:pt x="2605" y="9175"/>
                  </a:lnTo>
                  <a:lnTo>
                    <a:pt x="2765" y="9175"/>
                  </a:lnTo>
                  <a:lnTo>
                    <a:pt x="3126" y="9095"/>
                  </a:lnTo>
                  <a:lnTo>
                    <a:pt x="2605" y="9296"/>
                  </a:lnTo>
                  <a:lnTo>
                    <a:pt x="2364" y="9416"/>
                  </a:lnTo>
                  <a:lnTo>
                    <a:pt x="2284" y="9496"/>
                  </a:lnTo>
                  <a:lnTo>
                    <a:pt x="2244" y="9536"/>
                  </a:lnTo>
                  <a:lnTo>
                    <a:pt x="2204" y="9656"/>
                  </a:lnTo>
                  <a:lnTo>
                    <a:pt x="2204" y="9776"/>
                  </a:lnTo>
                  <a:lnTo>
                    <a:pt x="2284" y="10017"/>
                  </a:lnTo>
                  <a:lnTo>
                    <a:pt x="2485" y="10498"/>
                  </a:lnTo>
                  <a:lnTo>
                    <a:pt x="3687" y="10337"/>
                  </a:lnTo>
                  <a:lnTo>
                    <a:pt x="2885" y="10778"/>
                  </a:lnTo>
                  <a:lnTo>
                    <a:pt x="2805" y="10818"/>
                  </a:lnTo>
                  <a:lnTo>
                    <a:pt x="2765" y="10858"/>
                  </a:lnTo>
                  <a:lnTo>
                    <a:pt x="2765" y="10938"/>
                  </a:lnTo>
                  <a:lnTo>
                    <a:pt x="2805" y="10978"/>
                  </a:lnTo>
                  <a:lnTo>
                    <a:pt x="3206" y="11980"/>
                  </a:lnTo>
                  <a:lnTo>
                    <a:pt x="3366" y="12260"/>
                  </a:lnTo>
                  <a:lnTo>
                    <a:pt x="3486" y="12501"/>
                  </a:lnTo>
                  <a:lnTo>
                    <a:pt x="3647" y="12701"/>
                  </a:lnTo>
                  <a:lnTo>
                    <a:pt x="3807" y="12781"/>
                  </a:lnTo>
                  <a:lnTo>
                    <a:pt x="4007" y="12821"/>
                  </a:lnTo>
                  <a:lnTo>
                    <a:pt x="4207" y="12821"/>
                  </a:lnTo>
                  <a:lnTo>
                    <a:pt x="4368" y="12741"/>
                  </a:lnTo>
                  <a:lnTo>
                    <a:pt x="4568" y="12661"/>
                  </a:lnTo>
                  <a:lnTo>
                    <a:pt x="4969" y="12501"/>
                  </a:lnTo>
                  <a:lnTo>
                    <a:pt x="5129" y="12421"/>
                  </a:lnTo>
                  <a:lnTo>
                    <a:pt x="5329" y="12381"/>
                  </a:lnTo>
                  <a:lnTo>
                    <a:pt x="4728" y="12741"/>
                  </a:lnTo>
                  <a:lnTo>
                    <a:pt x="4127" y="13062"/>
                  </a:lnTo>
                  <a:lnTo>
                    <a:pt x="3967" y="13102"/>
                  </a:lnTo>
                  <a:lnTo>
                    <a:pt x="3887" y="13182"/>
                  </a:lnTo>
                  <a:lnTo>
                    <a:pt x="3847" y="13262"/>
                  </a:lnTo>
                  <a:lnTo>
                    <a:pt x="3887" y="13422"/>
                  </a:lnTo>
                  <a:lnTo>
                    <a:pt x="4047" y="13823"/>
                  </a:lnTo>
                  <a:lnTo>
                    <a:pt x="4408" y="14504"/>
                  </a:lnTo>
                  <a:lnTo>
                    <a:pt x="4488" y="14664"/>
                  </a:lnTo>
                  <a:lnTo>
                    <a:pt x="4568" y="14744"/>
                  </a:lnTo>
                  <a:lnTo>
                    <a:pt x="4688" y="14825"/>
                  </a:lnTo>
                  <a:lnTo>
                    <a:pt x="4808" y="14825"/>
                  </a:lnTo>
                  <a:lnTo>
                    <a:pt x="5049" y="14744"/>
                  </a:lnTo>
                  <a:lnTo>
                    <a:pt x="5409" y="14624"/>
                  </a:lnTo>
                  <a:lnTo>
                    <a:pt x="6291" y="14344"/>
                  </a:lnTo>
                  <a:lnTo>
                    <a:pt x="7212" y="14144"/>
                  </a:lnTo>
                  <a:lnTo>
                    <a:pt x="5610" y="15025"/>
                  </a:lnTo>
                  <a:lnTo>
                    <a:pt x="5449" y="15145"/>
                  </a:lnTo>
                  <a:lnTo>
                    <a:pt x="5369" y="15265"/>
                  </a:lnTo>
                  <a:lnTo>
                    <a:pt x="5329" y="15345"/>
                  </a:lnTo>
                  <a:lnTo>
                    <a:pt x="5329" y="15506"/>
                  </a:lnTo>
                  <a:lnTo>
                    <a:pt x="5369" y="15666"/>
                  </a:lnTo>
                  <a:lnTo>
                    <a:pt x="5530" y="16067"/>
                  </a:lnTo>
                  <a:lnTo>
                    <a:pt x="5890" y="16748"/>
                  </a:lnTo>
                  <a:lnTo>
                    <a:pt x="6611" y="18511"/>
                  </a:lnTo>
                  <a:lnTo>
                    <a:pt x="6651" y="18671"/>
                  </a:lnTo>
                  <a:lnTo>
                    <a:pt x="6651" y="18751"/>
                  </a:lnTo>
                  <a:lnTo>
                    <a:pt x="6611" y="18791"/>
                  </a:lnTo>
                  <a:lnTo>
                    <a:pt x="6571" y="18871"/>
                  </a:lnTo>
                  <a:lnTo>
                    <a:pt x="6491" y="18911"/>
                  </a:lnTo>
                  <a:lnTo>
                    <a:pt x="5850" y="19352"/>
                  </a:lnTo>
                  <a:lnTo>
                    <a:pt x="9536" y="17789"/>
                  </a:lnTo>
                  <a:lnTo>
                    <a:pt x="7773" y="13943"/>
                  </a:lnTo>
                  <a:lnTo>
                    <a:pt x="6531" y="13943"/>
                  </a:lnTo>
                  <a:lnTo>
                    <a:pt x="5850" y="12260"/>
                  </a:lnTo>
                  <a:lnTo>
                    <a:pt x="6611" y="11619"/>
                  </a:lnTo>
                  <a:lnTo>
                    <a:pt x="5770" y="9656"/>
                  </a:lnTo>
                  <a:lnTo>
                    <a:pt x="4969" y="9656"/>
                  </a:lnTo>
                  <a:lnTo>
                    <a:pt x="4488" y="8655"/>
                  </a:lnTo>
                  <a:lnTo>
                    <a:pt x="5169" y="8054"/>
                  </a:lnTo>
                  <a:lnTo>
                    <a:pt x="3727" y="4528"/>
                  </a:lnTo>
                  <a:lnTo>
                    <a:pt x="2565" y="4688"/>
                  </a:lnTo>
                  <a:lnTo>
                    <a:pt x="2044" y="3486"/>
                  </a:lnTo>
                  <a:lnTo>
                    <a:pt x="3046" y="2765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1910875" y="3598200"/>
              <a:ext cx="1025" cy="4025"/>
            </a:xfrm>
            <a:custGeom>
              <a:avLst/>
              <a:gdLst/>
              <a:ahLst/>
              <a:cxnLst/>
              <a:rect l="l" t="t" r="r" b="b"/>
              <a:pathLst>
                <a:path w="41" h="161" extrusionOk="0">
                  <a:moveTo>
                    <a:pt x="40" y="161"/>
                  </a:moveTo>
                  <a:lnTo>
                    <a:pt x="40" y="161"/>
                  </a:lnTo>
                  <a:lnTo>
                    <a:pt x="0" y="1"/>
                  </a:lnTo>
                  <a:lnTo>
                    <a:pt x="40" y="16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1804700" y="3306725"/>
              <a:ext cx="6025" cy="5025"/>
            </a:xfrm>
            <a:custGeom>
              <a:avLst/>
              <a:gdLst/>
              <a:ahLst/>
              <a:cxnLst/>
              <a:rect l="l" t="t" r="r" b="b"/>
              <a:pathLst>
                <a:path w="241" h="201" extrusionOk="0">
                  <a:moveTo>
                    <a:pt x="240" y="0"/>
                  </a:moveTo>
                  <a:lnTo>
                    <a:pt x="0" y="201"/>
                  </a:lnTo>
                  <a:lnTo>
                    <a:pt x="0" y="201"/>
                  </a:lnTo>
                  <a:lnTo>
                    <a:pt x="240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1897850" y="3567150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40" y="41"/>
                  </a:moveTo>
                  <a:lnTo>
                    <a:pt x="40" y="41"/>
                  </a:lnTo>
                  <a:lnTo>
                    <a:pt x="0" y="1"/>
                  </a:lnTo>
                  <a:lnTo>
                    <a:pt x="40" y="4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1737575" y="3207550"/>
              <a:ext cx="14050" cy="30075"/>
            </a:xfrm>
            <a:custGeom>
              <a:avLst/>
              <a:gdLst/>
              <a:ahLst/>
              <a:cxnLst/>
              <a:rect l="l" t="t" r="r" b="b"/>
              <a:pathLst>
                <a:path w="562" h="1203" extrusionOk="0">
                  <a:moveTo>
                    <a:pt x="522" y="1"/>
                  </a:moveTo>
                  <a:lnTo>
                    <a:pt x="1" y="201"/>
                  </a:lnTo>
                  <a:lnTo>
                    <a:pt x="401" y="1203"/>
                  </a:lnTo>
                  <a:lnTo>
                    <a:pt x="81" y="321"/>
                  </a:lnTo>
                  <a:lnTo>
                    <a:pt x="41" y="241"/>
                  </a:lnTo>
                  <a:lnTo>
                    <a:pt x="562" y="81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1757600" y="3261650"/>
              <a:ext cx="5050" cy="13050"/>
            </a:xfrm>
            <a:custGeom>
              <a:avLst/>
              <a:gdLst/>
              <a:ahLst/>
              <a:cxnLst/>
              <a:rect l="l" t="t" r="r" b="b"/>
              <a:pathLst>
                <a:path w="202" h="522" extrusionOk="0">
                  <a:moveTo>
                    <a:pt x="201" y="521"/>
                  </a:moveTo>
                  <a:lnTo>
                    <a:pt x="201" y="521"/>
                  </a:lnTo>
                  <a:lnTo>
                    <a:pt x="201" y="521"/>
                  </a:lnTo>
                  <a:lnTo>
                    <a:pt x="1" y="0"/>
                  </a:lnTo>
                  <a:lnTo>
                    <a:pt x="201" y="52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1791675" y="3314725"/>
              <a:ext cx="9025" cy="7050"/>
            </a:xfrm>
            <a:custGeom>
              <a:avLst/>
              <a:gdLst/>
              <a:ahLst/>
              <a:cxnLst/>
              <a:rect l="l" t="t" r="r" b="b"/>
              <a:pathLst>
                <a:path w="361" h="282" extrusionOk="0">
                  <a:moveTo>
                    <a:pt x="0" y="281"/>
                  </a:moveTo>
                  <a:lnTo>
                    <a:pt x="0" y="281"/>
                  </a:lnTo>
                  <a:lnTo>
                    <a:pt x="361" y="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1789675" y="3322750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0" y="1"/>
                  </a:moveTo>
                  <a:lnTo>
                    <a:pt x="4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1795675" y="3171500"/>
              <a:ext cx="73150" cy="84175"/>
            </a:xfrm>
            <a:custGeom>
              <a:avLst/>
              <a:gdLst/>
              <a:ahLst/>
              <a:cxnLst/>
              <a:rect l="l" t="t" r="r" b="b"/>
              <a:pathLst>
                <a:path w="2926" h="3367" extrusionOk="0">
                  <a:moveTo>
                    <a:pt x="2164" y="1"/>
                  </a:moveTo>
                  <a:lnTo>
                    <a:pt x="0" y="802"/>
                  </a:lnTo>
                  <a:lnTo>
                    <a:pt x="722" y="2885"/>
                  </a:lnTo>
                  <a:lnTo>
                    <a:pt x="762" y="2965"/>
                  </a:lnTo>
                  <a:lnTo>
                    <a:pt x="922" y="3366"/>
                  </a:lnTo>
                  <a:lnTo>
                    <a:pt x="1443" y="3126"/>
                  </a:lnTo>
                  <a:lnTo>
                    <a:pt x="1924" y="2845"/>
                  </a:lnTo>
                  <a:lnTo>
                    <a:pt x="2404" y="2565"/>
                  </a:lnTo>
                  <a:lnTo>
                    <a:pt x="2885" y="2284"/>
                  </a:lnTo>
                  <a:lnTo>
                    <a:pt x="2925" y="2204"/>
                  </a:lnTo>
                  <a:lnTo>
                    <a:pt x="2925" y="2044"/>
                  </a:lnTo>
                  <a:lnTo>
                    <a:pt x="2765" y="1563"/>
                  </a:lnTo>
                  <a:lnTo>
                    <a:pt x="2525" y="882"/>
                  </a:lnTo>
                  <a:lnTo>
                    <a:pt x="21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1791675" y="3191525"/>
              <a:ext cx="23050" cy="54125"/>
            </a:xfrm>
            <a:custGeom>
              <a:avLst/>
              <a:gdLst/>
              <a:ahLst/>
              <a:cxnLst/>
              <a:rect l="l" t="t" r="r" b="b"/>
              <a:pathLst>
                <a:path w="922" h="2165" extrusionOk="0">
                  <a:moveTo>
                    <a:pt x="160" y="1"/>
                  </a:moveTo>
                  <a:lnTo>
                    <a:pt x="0" y="41"/>
                  </a:lnTo>
                  <a:lnTo>
                    <a:pt x="40" y="121"/>
                  </a:lnTo>
                  <a:lnTo>
                    <a:pt x="80" y="161"/>
                  </a:lnTo>
                  <a:lnTo>
                    <a:pt x="852" y="1998"/>
                  </a:lnTo>
                  <a:lnTo>
                    <a:pt x="160" y="1"/>
                  </a:lnTo>
                  <a:close/>
                  <a:moveTo>
                    <a:pt x="852" y="1998"/>
                  </a:moveTo>
                  <a:lnTo>
                    <a:pt x="882" y="2084"/>
                  </a:lnTo>
                  <a:lnTo>
                    <a:pt x="922" y="2164"/>
                  </a:lnTo>
                  <a:lnTo>
                    <a:pt x="852" y="1998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1759625" y="3198550"/>
              <a:ext cx="17050" cy="7025"/>
            </a:xfrm>
            <a:custGeom>
              <a:avLst/>
              <a:gdLst/>
              <a:ahLst/>
              <a:cxnLst/>
              <a:rect l="l" t="t" r="r" b="b"/>
              <a:pathLst>
                <a:path w="682" h="281" extrusionOk="0">
                  <a:moveTo>
                    <a:pt x="681" y="0"/>
                  </a:moveTo>
                  <a:lnTo>
                    <a:pt x="0" y="241"/>
                  </a:lnTo>
                  <a:lnTo>
                    <a:pt x="40" y="281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1810700" y="3306725"/>
              <a:ext cx="1025" cy="25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41" y="0"/>
                  </a:moveTo>
                  <a:lnTo>
                    <a:pt x="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1896850" y="3565150"/>
              <a:ext cx="1025" cy="2025"/>
            </a:xfrm>
            <a:custGeom>
              <a:avLst/>
              <a:gdLst/>
              <a:ahLst/>
              <a:cxnLst/>
              <a:rect l="l" t="t" r="r" b="b"/>
              <a:pathLst>
                <a:path w="41" h="81" extrusionOk="0">
                  <a:moveTo>
                    <a:pt x="40" y="8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0" y="81"/>
                  </a:lnTo>
                  <a:lnTo>
                    <a:pt x="40" y="8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1804700" y="3311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1795675" y="3278675"/>
              <a:ext cx="7025" cy="9050"/>
            </a:xfrm>
            <a:custGeom>
              <a:avLst/>
              <a:gdLst/>
              <a:ahLst/>
              <a:cxnLst/>
              <a:rect l="l" t="t" r="r" b="b"/>
              <a:pathLst>
                <a:path w="281" h="362" extrusionOk="0">
                  <a:moveTo>
                    <a:pt x="0" y="1"/>
                  </a:moveTo>
                  <a:lnTo>
                    <a:pt x="121" y="161"/>
                  </a:lnTo>
                  <a:lnTo>
                    <a:pt x="281" y="361"/>
                  </a:lnTo>
                  <a:lnTo>
                    <a:pt x="281" y="361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1935900" y="3651300"/>
              <a:ext cx="22075" cy="9025"/>
            </a:xfrm>
            <a:custGeom>
              <a:avLst/>
              <a:gdLst/>
              <a:ahLst/>
              <a:cxnLst/>
              <a:rect l="l" t="t" r="r" b="b"/>
              <a:pathLst>
                <a:path w="883" h="361" extrusionOk="0">
                  <a:moveTo>
                    <a:pt x="882" y="0"/>
                  </a:moveTo>
                  <a:lnTo>
                    <a:pt x="1" y="361"/>
                  </a:lnTo>
                  <a:lnTo>
                    <a:pt x="121" y="361"/>
                  </a:lnTo>
                  <a:lnTo>
                    <a:pt x="401" y="240"/>
                  </a:lnTo>
                  <a:lnTo>
                    <a:pt x="802" y="4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1898850" y="3568150"/>
              <a:ext cx="12050" cy="30075"/>
            </a:xfrm>
            <a:custGeom>
              <a:avLst/>
              <a:gdLst/>
              <a:ahLst/>
              <a:cxnLst/>
              <a:rect l="l" t="t" r="r" b="b"/>
              <a:pathLst>
                <a:path w="482" h="1203" extrusionOk="0">
                  <a:moveTo>
                    <a:pt x="481" y="1203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81" y="1203"/>
                  </a:lnTo>
                  <a:lnTo>
                    <a:pt x="481" y="120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1747600" y="3237600"/>
              <a:ext cx="10025" cy="24075"/>
            </a:xfrm>
            <a:custGeom>
              <a:avLst/>
              <a:gdLst/>
              <a:ahLst/>
              <a:cxnLst/>
              <a:rect l="l" t="t" r="r" b="b"/>
              <a:pathLst>
                <a:path w="401" h="963" extrusionOk="0">
                  <a:moveTo>
                    <a:pt x="401" y="96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01" y="962"/>
                  </a:lnTo>
                  <a:lnTo>
                    <a:pt x="401" y="962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1801675" y="3311725"/>
              <a:ext cx="3050" cy="2025"/>
            </a:xfrm>
            <a:custGeom>
              <a:avLst/>
              <a:gdLst/>
              <a:ahLst/>
              <a:cxnLst/>
              <a:rect l="l" t="t" r="r" b="b"/>
              <a:pathLst>
                <a:path w="122" h="81" extrusionOk="0">
                  <a:moveTo>
                    <a:pt x="1" y="81"/>
                  </a:moveTo>
                  <a:lnTo>
                    <a:pt x="1" y="81"/>
                  </a:lnTo>
                  <a:lnTo>
                    <a:pt x="121" y="1"/>
                  </a:lnTo>
                  <a:lnTo>
                    <a:pt x="121" y="1"/>
                  </a:lnTo>
                  <a:lnTo>
                    <a:pt x="1" y="81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1800675" y="3313725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41" y="1"/>
                  </a:moveTo>
                  <a:lnTo>
                    <a:pt x="41" y="1"/>
                  </a:lnTo>
                  <a:lnTo>
                    <a:pt x="41" y="1"/>
                  </a:lnTo>
                  <a:lnTo>
                    <a:pt x="1" y="4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1790675" y="3321750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0" y="41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1776650" y="3192525"/>
              <a:ext cx="15050" cy="6050"/>
            </a:xfrm>
            <a:custGeom>
              <a:avLst/>
              <a:gdLst/>
              <a:ahLst/>
              <a:cxnLst/>
              <a:rect l="l" t="t" r="r" b="b"/>
              <a:pathLst>
                <a:path w="602" h="242" extrusionOk="0">
                  <a:moveTo>
                    <a:pt x="521" y="1"/>
                  </a:moveTo>
                  <a:lnTo>
                    <a:pt x="441" y="41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1890825" y="3393875"/>
              <a:ext cx="2025" cy="25"/>
            </a:xfrm>
            <a:custGeom>
              <a:avLst/>
              <a:gdLst/>
              <a:ahLst/>
              <a:cxnLst/>
              <a:rect l="l" t="t" r="r" b="b"/>
              <a:pathLst>
                <a:path w="81" h="1" extrusionOk="0">
                  <a:moveTo>
                    <a:pt x="1" y="0"/>
                  </a:moveTo>
                  <a:lnTo>
                    <a:pt x="1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1890825" y="3393875"/>
              <a:ext cx="2025" cy="25"/>
            </a:xfrm>
            <a:custGeom>
              <a:avLst/>
              <a:gdLst/>
              <a:ahLst/>
              <a:cxnLst/>
              <a:rect l="l" t="t" r="r" b="b"/>
              <a:pathLst>
                <a:path w="81" h="1" extrusionOk="0">
                  <a:moveTo>
                    <a:pt x="1" y="0"/>
                  </a:moveTo>
                  <a:lnTo>
                    <a:pt x="1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1751600" y="3205550"/>
              <a:ext cx="240425" cy="454775"/>
            </a:xfrm>
            <a:custGeom>
              <a:avLst/>
              <a:gdLst/>
              <a:ahLst/>
              <a:cxnLst/>
              <a:rect l="l" t="t" r="r" b="b"/>
              <a:pathLst>
                <a:path w="9617" h="18191" extrusionOk="0">
                  <a:moveTo>
                    <a:pt x="361" y="1"/>
                  </a:moveTo>
                  <a:lnTo>
                    <a:pt x="1" y="161"/>
                  </a:lnTo>
                  <a:lnTo>
                    <a:pt x="321" y="1002"/>
                  </a:lnTo>
                  <a:lnTo>
                    <a:pt x="562" y="1884"/>
                  </a:lnTo>
                  <a:lnTo>
                    <a:pt x="642" y="2204"/>
                  </a:lnTo>
                  <a:lnTo>
                    <a:pt x="682" y="2365"/>
                  </a:lnTo>
                  <a:lnTo>
                    <a:pt x="642" y="2525"/>
                  </a:lnTo>
                  <a:lnTo>
                    <a:pt x="642" y="2605"/>
                  </a:lnTo>
                  <a:lnTo>
                    <a:pt x="562" y="2685"/>
                  </a:lnTo>
                  <a:lnTo>
                    <a:pt x="441" y="2765"/>
                  </a:lnTo>
                  <a:lnTo>
                    <a:pt x="562" y="3046"/>
                  </a:lnTo>
                  <a:lnTo>
                    <a:pt x="602" y="3126"/>
                  </a:lnTo>
                  <a:lnTo>
                    <a:pt x="722" y="3126"/>
                  </a:lnTo>
                  <a:lnTo>
                    <a:pt x="1243" y="2966"/>
                  </a:lnTo>
                  <a:lnTo>
                    <a:pt x="1483" y="2886"/>
                  </a:lnTo>
                  <a:lnTo>
                    <a:pt x="1723" y="2886"/>
                  </a:lnTo>
                  <a:lnTo>
                    <a:pt x="1763" y="2926"/>
                  </a:lnTo>
                  <a:lnTo>
                    <a:pt x="1844" y="2926"/>
                  </a:lnTo>
                  <a:lnTo>
                    <a:pt x="2044" y="3286"/>
                  </a:lnTo>
                  <a:lnTo>
                    <a:pt x="2324" y="3767"/>
                  </a:lnTo>
                  <a:lnTo>
                    <a:pt x="2364" y="3967"/>
                  </a:lnTo>
                  <a:lnTo>
                    <a:pt x="2405" y="4047"/>
                  </a:lnTo>
                  <a:lnTo>
                    <a:pt x="2364" y="4047"/>
                  </a:lnTo>
                  <a:lnTo>
                    <a:pt x="2124" y="4248"/>
                  </a:lnTo>
                  <a:lnTo>
                    <a:pt x="2284" y="4448"/>
                  </a:lnTo>
                  <a:lnTo>
                    <a:pt x="2364" y="4608"/>
                  </a:lnTo>
                  <a:lnTo>
                    <a:pt x="2445" y="4809"/>
                  </a:lnTo>
                  <a:lnTo>
                    <a:pt x="2885" y="6451"/>
                  </a:lnTo>
                  <a:lnTo>
                    <a:pt x="2925" y="6692"/>
                  </a:lnTo>
                  <a:lnTo>
                    <a:pt x="2845" y="6892"/>
                  </a:lnTo>
                  <a:lnTo>
                    <a:pt x="2725" y="7052"/>
                  </a:lnTo>
                  <a:lnTo>
                    <a:pt x="2565" y="7173"/>
                  </a:lnTo>
                  <a:lnTo>
                    <a:pt x="2805" y="7733"/>
                  </a:lnTo>
                  <a:lnTo>
                    <a:pt x="3046" y="7894"/>
                  </a:lnTo>
                  <a:lnTo>
                    <a:pt x="3246" y="8054"/>
                  </a:lnTo>
                  <a:lnTo>
                    <a:pt x="3406" y="8254"/>
                  </a:lnTo>
                  <a:lnTo>
                    <a:pt x="3807" y="8294"/>
                  </a:lnTo>
                  <a:lnTo>
                    <a:pt x="4288" y="9376"/>
                  </a:lnTo>
                  <a:lnTo>
                    <a:pt x="3727" y="9977"/>
                  </a:lnTo>
                  <a:lnTo>
                    <a:pt x="4568" y="11940"/>
                  </a:lnTo>
                  <a:lnTo>
                    <a:pt x="5690" y="11940"/>
                  </a:lnTo>
                  <a:lnTo>
                    <a:pt x="6371" y="13383"/>
                  </a:lnTo>
                  <a:lnTo>
                    <a:pt x="5810" y="14384"/>
                  </a:lnTo>
                  <a:lnTo>
                    <a:pt x="5850" y="14465"/>
                  </a:lnTo>
                  <a:lnTo>
                    <a:pt x="5890" y="14505"/>
                  </a:lnTo>
                  <a:lnTo>
                    <a:pt x="6371" y="15707"/>
                  </a:lnTo>
                  <a:lnTo>
                    <a:pt x="6411" y="15867"/>
                  </a:lnTo>
                  <a:lnTo>
                    <a:pt x="7373" y="18191"/>
                  </a:lnTo>
                  <a:lnTo>
                    <a:pt x="8254" y="17830"/>
                  </a:lnTo>
                  <a:lnTo>
                    <a:pt x="8895" y="17389"/>
                  </a:lnTo>
                  <a:lnTo>
                    <a:pt x="8975" y="17349"/>
                  </a:lnTo>
                  <a:lnTo>
                    <a:pt x="9015" y="17269"/>
                  </a:lnTo>
                  <a:lnTo>
                    <a:pt x="9055" y="17229"/>
                  </a:lnTo>
                  <a:lnTo>
                    <a:pt x="9055" y="17149"/>
                  </a:lnTo>
                  <a:lnTo>
                    <a:pt x="9015" y="16989"/>
                  </a:lnTo>
                  <a:lnTo>
                    <a:pt x="8294" y="15226"/>
                  </a:lnTo>
                  <a:lnTo>
                    <a:pt x="7934" y="14545"/>
                  </a:lnTo>
                  <a:lnTo>
                    <a:pt x="7773" y="14144"/>
                  </a:lnTo>
                  <a:lnTo>
                    <a:pt x="7733" y="13984"/>
                  </a:lnTo>
                  <a:lnTo>
                    <a:pt x="7733" y="13823"/>
                  </a:lnTo>
                  <a:lnTo>
                    <a:pt x="7773" y="13743"/>
                  </a:lnTo>
                  <a:lnTo>
                    <a:pt x="7853" y="13623"/>
                  </a:lnTo>
                  <a:lnTo>
                    <a:pt x="8014" y="13503"/>
                  </a:lnTo>
                  <a:lnTo>
                    <a:pt x="9616" y="12622"/>
                  </a:lnTo>
                  <a:lnTo>
                    <a:pt x="8695" y="12822"/>
                  </a:lnTo>
                  <a:lnTo>
                    <a:pt x="7813" y="13102"/>
                  </a:lnTo>
                  <a:lnTo>
                    <a:pt x="7453" y="13222"/>
                  </a:lnTo>
                  <a:lnTo>
                    <a:pt x="7212" y="13303"/>
                  </a:lnTo>
                  <a:lnTo>
                    <a:pt x="7092" y="13303"/>
                  </a:lnTo>
                  <a:lnTo>
                    <a:pt x="6972" y="13222"/>
                  </a:lnTo>
                  <a:lnTo>
                    <a:pt x="6892" y="13142"/>
                  </a:lnTo>
                  <a:lnTo>
                    <a:pt x="6812" y="12982"/>
                  </a:lnTo>
                  <a:lnTo>
                    <a:pt x="6451" y="12301"/>
                  </a:lnTo>
                  <a:lnTo>
                    <a:pt x="6291" y="11900"/>
                  </a:lnTo>
                  <a:lnTo>
                    <a:pt x="6251" y="11740"/>
                  </a:lnTo>
                  <a:lnTo>
                    <a:pt x="6291" y="11660"/>
                  </a:lnTo>
                  <a:lnTo>
                    <a:pt x="6371" y="11580"/>
                  </a:lnTo>
                  <a:lnTo>
                    <a:pt x="6531" y="11540"/>
                  </a:lnTo>
                  <a:lnTo>
                    <a:pt x="7132" y="11219"/>
                  </a:lnTo>
                  <a:lnTo>
                    <a:pt x="7733" y="10859"/>
                  </a:lnTo>
                  <a:lnTo>
                    <a:pt x="7533" y="10899"/>
                  </a:lnTo>
                  <a:lnTo>
                    <a:pt x="7373" y="10979"/>
                  </a:lnTo>
                  <a:lnTo>
                    <a:pt x="6972" y="11139"/>
                  </a:lnTo>
                  <a:lnTo>
                    <a:pt x="6772" y="11219"/>
                  </a:lnTo>
                  <a:lnTo>
                    <a:pt x="6611" y="11299"/>
                  </a:lnTo>
                  <a:lnTo>
                    <a:pt x="6411" y="11299"/>
                  </a:lnTo>
                  <a:lnTo>
                    <a:pt x="6211" y="11259"/>
                  </a:lnTo>
                  <a:lnTo>
                    <a:pt x="6051" y="11179"/>
                  </a:lnTo>
                  <a:lnTo>
                    <a:pt x="5890" y="10979"/>
                  </a:lnTo>
                  <a:lnTo>
                    <a:pt x="5770" y="10738"/>
                  </a:lnTo>
                  <a:lnTo>
                    <a:pt x="5610" y="10458"/>
                  </a:lnTo>
                  <a:lnTo>
                    <a:pt x="5209" y="9456"/>
                  </a:lnTo>
                  <a:lnTo>
                    <a:pt x="5169" y="9416"/>
                  </a:lnTo>
                  <a:lnTo>
                    <a:pt x="5169" y="9336"/>
                  </a:lnTo>
                  <a:lnTo>
                    <a:pt x="5209" y="9296"/>
                  </a:lnTo>
                  <a:lnTo>
                    <a:pt x="5289" y="9256"/>
                  </a:lnTo>
                  <a:lnTo>
                    <a:pt x="6091" y="8815"/>
                  </a:lnTo>
                  <a:lnTo>
                    <a:pt x="4889" y="8976"/>
                  </a:lnTo>
                  <a:lnTo>
                    <a:pt x="4688" y="8495"/>
                  </a:lnTo>
                  <a:lnTo>
                    <a:pt x="4608" y="8254"/>
                  </a:lnTo>
                  <a:lnTo>
                    <a:pt x="4608" y="8134"/>
                  </a:lnTo>
                  <a:lnTo>
                    <a:pt x="4648" y="8014"/>
                  </a:lnTo>
                  <a:lnTo>
                    <a:pt x="4688" y="7974"/>
                  </a:lnTo>
                  <a:lnTo>
                    <a:pt x="4768" y="7894"/>
                  </a:lnTo>
                  <a:lnTo>
                    <a:pt x="5009" y="7774"/>
                  </a:lnTo>
                  <a:lnTo>
                    <a:pt x="5530" y="7573"/>
                  </a:lnTo>
                  <a:lnTo>
                    <a:pt x="5169" y="7653"/>
                  </a:lnTo>
                  <a:lnTo>
                    <a:pt x="5009" y="7653"/>
                  </a:lnTo>
                  <a:lnTo>
                    <a:pt x="4889" y="7613"/>
                  </a:lnTo>
                  <a:lnTo>
                    <a:pt x="4768" y="7573"/>
                  </a:lnTo>
                  <a:lnTo>
                    <a:pt x="4648" y="7453"/>
                  </a:lnTo>
                  <a:lnTo>
                    <a:pt x="4528" y="7333"/>
                  </a:lnTo>
                  <a:lnTo>
                    <a:pt x="4408" y="7173"/>
                  </a:lnTo>
                  <a:lnTo>
                    <a:pt x="4127" y="6652"/>
                  </a:lnTo>
                  <a:lnTo>
                    <a:pt x="3927" y="6171"/>
                  </a:lnTo>
                  <a:lnTo>
                    <a:pt x="3486" y="5089"/>
                  </a:lnTo>
                  <a:lnTo>
                    <a:pt x="3286" y="4528"/>
                  </a:lnTo>
                  <a:lnTo>
                    <a:pt x="3166" y="4248"/>
                  </a:lnTo>
                  <a:lnTo>
                    <a:pt x="3126" y="4007"/>
                  </a:lnTo>
                  <a:lnTo>
                    <a:pt x="3126" y="3767"/>
                  </a:lnTo>
                  <a:lnTo>
                    <a:pt x="3206" y="3647"/>
                  </a:lnTo>
                  <a:lnTo>
                    <a:pt x="3366" y="3527"/>
                  </a:lnTo>
                  <a:lnTo>
                    <a:pt x="3566" y="3406"/>
                  </a:lnTo>
                  <a:lnTo>
                    <a:pt x="3366" y="3446"/>
                  </a:lnTo>
                  <a:lnTo>
                    <a:pt x="3206" y="3406"/>
                  </a:lnTo>
                  <a:lnTo>
                    <a:pt x="3006" y="3366"/>
                  </a:lnTo>
                  <a:lnTo>
                    <a:pt x="2845" y="3286"/>
                  </a:lnTo>
                  <a:lnTo>
                    <a:pt x="2685" y="3166"/>
                  </a:lnTo>
                  <a:lnTo>
                    <a:pt x="2565" y="3046"/>
                  </a:lnTo>
                  <a:lnTo>
                    <a:pt x="2445" y="2886"/>
                  </a:lnTo>
                  <a:lnTo>
                    <a:pt x="2405" y="2685"/>
                  </a:lnTo>
                  <a:lnTo>
                    <a:pt x="2405" y="2485"/>
                  </a:lnTo>
                  <a:lnTo>
                    <a:pt x="2445" y="2405"/>
                  </a:lnTo>
                  <a:lnTo>
                    <a:pt x="2525" y="2325"/>
                  </a:lnTo>
                  <a:lnTo>
                    <a:pt x="2645" y="2285"/>
                  </a:lnTo>
                  <a:lnTo>
                    <a:pt x="2685" y="2244"/>
                  </a:lnTo>
                  <a:lnTo>
                    <a:pt x="2725" y="2164"/>
                  </a:lnTo>
                  <a:lnTo>
                    <a:pt x="2725" y="2124"/>
                  </a:lnTo>
                  <a:lnTo>
                    <a:pt x="2685" y="2044"/>
                  </a:lnTo>
                  <a:lnTo>
                    <a:pt x="2685" y="2004"/>
                  </a:lnTo>
                  <a:lnTo>
                    <a:pt x="2405" y="2084"/>
                  </a:lnTo>
                  <a:lnTo>
                    <a:pt x="2204" y="2285"/>
                  </a:lnTo>
                  <a:lnTo>
                    <a:pt x="1924" y="2405"/>
                  </a:lnTo>
                  <a:lnTo>
                    <a:pt x="1643" y="2405"/>
                  </a:lnTo>
                  <a:lnTo>
                    <a:pt x="1523" y="2365"/>
                  </a:lnTo>
                  <a:lnTo>
                    <a:pt x="1363" y="2325"/>
                  </a:lnTo>
                  <a:lnTo>
                    <a:pt x="1323" y="2244"/>
                  </a:lnTo>
                  <a:lnTo>
                    <a:pt x="1203" y="2124"/>
                  </a:lnTo>
                  <a:lnTo>
                    <a:pt x="1162" y="2004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1889825" y="3393875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1" y="40"/>
                  </a:moveTo>
                  <a:lnTo>
                    <a:pt x="1" y="4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1" y="40"/>
                  </a:lnTo>
                  <a:lnTo>
                    <a:pt x="1" y="4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1889825" y="3393875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1" y="40"/>
                  </a:moveTo>
                  <a:lnTo>
                    <a:pt x="1" y="4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1" y="40"/>
                  </a:lnTo>
                  <a:lnTo>
                    <a:pt x="1" y="4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1738575" y="3209575"/>
              <a:ext cx="30075" cy="65125"/>
            </a:xfrm>
            <a:custGeom>
              <a:avLst/>
              <a:gdLst/>
              <a:ahLst/>
              <a:cxnLst/>
              <a:rect l="l" t="t" r="r" b="b"/>
              <a:pathLst>
                <a:path w="1203" h="2605" extrusionOk="0">
                  <a:moveTo>
                    <a:pt x="522" y="0"/>
                  </a:moveTo>
                  <a:lnTo>
                    <a:pt x="1" y="160"/>
                  </a:lnTo>
                  <a:lnTo>
                    <a:pt x="41" y="240"/>
                  </a:lnTo>
                  <a:lnTo>
                    <a:pt x="361" y="1122"/>
                  </a:lnTo>
                  <a:lnTo>
                    <a:pt x="762" y="2083"/>
                  </a:lnTo>
                  <a:lnTo>
                    <a:pt x="962" y="2604"/>
                  </a:lnTo>
                  <a:lnTo>
                    <a:pt x="1083" y="2524"/>
                  </a:lnTo>
                  <a:lnTo>
                    <a:pt x="1163" y="2444"/>
                  </a:lnTo>
                  <a:lnTo>
                    <a:pt x="1163" y="2364"/>
                  </a:lnTo>
                  <a:lnTo>
                    <a:pt x="1203" y="2204"/>
                  </a:lnTo>
                  <a:lnTo>
                    <a:pt x="1163" y="2043"/>
                  </a:lnTo>
                  <a:lnTo>
                    <a:pt x="1083" y="1723"/>
                  </a:lnTo>
                  <a:lnTo>
                    <a:pt x="842" y="841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1738575" y="3209575"/>
              <a:ext cx="30075" cy="65125"/>
            </a:xfrm>
            <a:custGeom>
              <a:avLst/>
              <a:gdLst/>
              <a:ahLst/>
              <a:cxnLst/>
              <a:rect l="l" t="t" r="r" b="b"/>
              <a:pathLst>
                <a:path w="1203" h="2605" extrusionOk="0">
                  <a:moveTo>
                    <a:pt x="522" y="0"/>
                  </a:moveTo>
                  <a:lnTo>
                    <a:pt x="1" y="160"/>
                  </a:lnTo>
                  <a:lnTo>
                    <a:pt x="41" y="240"/>
                  </a:lnTo>
                  <a:lnTo>
                    <a:pt x="361" y="1122"/>
                  </a:lnTo>
                  <a:lnTo>
                    <a:pt x="762" y="2083"/>
                  </a:lnTo>
                  <a:lnTo>
                    <a:pt x="962" y="2604"/>
                  </a:lnTo>
                  <a:lnTo>
                    <a:pt x="1083" y="2524"/>
                  </a:lnTo>
                  <a:lnTo>
                    <a:pt x="1163" y="2444"/>
                  </a:lnTo>
                  <a:lnTo>
                    <a:pt x="1163" y="2364"/>
                  </a:lnTo>
                  <a:lnTo>
                    <a:pt x="1203" y="2204"/>
                  </a:lnTo>
                  <a:lnTo>
                    <a:pt x="1163" y="2043"/>
                  </a:lnTo>
                  <a:lnTo>
                    <a:pt x="1083" y="1723"/>
                  </a:lnTo>
                  <a:lnTo>
                    <a:pt x="842" y="841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1801675" y="3311725"/>
              <a:ext cx="23075" cy="73150"/>
            </a:xfrm>
            <a:custGeom>
              <a:avLst/>
              <a:gdLst/>
              <a:ahLst/>
              <a:cxnLst/>
              <a:rect l="l" t="t" r="r" b="b"/>
              <a:pathLst>
                <a:path w="923" h="2926" extrusionOk="0">
                  <a:moveTo>
                    <a:pt x="121" y="1"/>
                  </a:moveTo>
                  <a:lnTo>
                    <a:pt x="1" y="81"/>
                  </a:lnTo>
                  <a:lnTo>
                    <a:pt x="121" y="442"/>
                  </a:lnTo>
                  <a:lnTo>
                    <a:pt x="161" y="882"/>
                  </a:lnTo>
                  <a:lnTo>
                    <a:pt x="201" y="1323"/>
                  </a:lnTo>
                  <a:lnTo>
                    <a:pt x="241" y="1764"/>
                  </a:lnTo>
                  <a:lnTo>
                    <a:pt x="281" y="2204"/>
                  </a:lnTo>
                  <a:lnTo>
                    <a:pt x="281" y="2244"/>
                  </a:lnTo>
                  <a:lnTo>
                    <a:pt x="562" y="2926"/>
                  </a:lnTo>
                  <a:lnTo>
                    <a:pt x="722" y="2805"/>
                  </a:lnTo>
                  <a:lnTo>
                    <a:pt x="842" y="2645"/>
                  </a:lnTo>
                  <a:lnTo>
                    <a:pt x="922" y="2445"/>
                  </a:lnTo>
                  <a:lnTo>
                    <a:pt x="882" y="2204"/>
                  </a:lnTo>
                  <a:lnTo>
                    <a:pt x="442" y="562"/>
                  </a:lnTo>
                  <a:lnTo>
                    <a:pt x="361" y="361"/>
                  </a:lnTo>
                  <a:lnTo>
                    <a:pt x="281" y="20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1801675" y="3311725"/>
              <a:ext cx="23075" cy="73150"/>
            </a:xfrm>
            <a:custGeom>
              <a:avLst/>
              <a:gdLst/>
              <a:ahLst/>
              <a:cxnLst/>
              <a:rect l="l" t="t" r="r" b="b"/>
              <a:pathLst>
                <a:path w="923" h="2926" extrusionOk="0">
                  <a:moveTo>
                    <a:pt x="121" y="1"/>
                  </a:moveTo>
                  <a:lnTo>
                    <a:pt x="1" y="81"/>
                  </a:lnTo>
                  <a:lnTo>
                    <a:pt x="121" y="442"/>
                  </a:lnTo>
                  <a:lnTo>
                    <a:pt x="161" y="882"/>
                  </a:lnTo>
                  <a:lnTo>
                    <a:pt x="201" y="1323"/>
                  </a:lnTo>
                  <a:lnTo>
                    <a:pt x="241" y="1764"/>
                  </a:lnTo>
                  <a:lnTo>
                    <a:pt x="281" y="2204"/>
                  </a:lnTo>
                  <a:lnTo>
                    <a:pt x="281" y="2244"/>
                  </a:lnTo>
                  <a:lnTo>
                    <a:pt x="562" y="2926"/>
                  </a:lnTo>
                  <a:lnTo>
                    <a:pt x="722" y="2805"/>
                  </a:lnTo>
                  <a:lnTo>
                    <a:pt x="842" y="2645"/>
                  </a:lnTo>
                  <a:lnTo>
                    <a:pt x="922" y="2445"/>
                  </a:lnTo>
                  <a:lnTo>
                    <a:pt x="882" y="2204"/>
                  </a:lnTo>
                  <a:lnTo>
                    <a:pt x="442" y="562"/>
                  </a:lnTo>
                  <a:lnTo>
                    <a:pt x="361" y="361"/>
                  </a:lnTo>
                  <a:lnTo>
                    <a:pt x="281" y="20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1789675" y="3313725"/>
              <a:ext cx="19050" cy="54125"/>
            </a:xfrm>
            <a:custGeom>
              <a:avLst/>
              <a:gdLst/>
              <a:ahLst/>
              <a:cxnLst/>
              <a:rect l="l" t="t" r="r" b="b"/>
              <a:pathLst>
                <a:path w="762" h="2165" extrusionOk="0">
                  <a:moveTo>
                    <a:pt x="481" y="1"/>
                  </a:moveTo>
                  <a:lnTo>
                    <a:pt x="441" y="41"/>
                  </a:lnTo>
                  <a:lnTo>
                    <a:pt x="80" y="321"/>
                  </a:lnTo>
                  <a:lnTo>
                    <a:pt x="40" y="362"/>
                  </a:lnTo>
                  <a:lnTo>
                    <a:pt x="0" y="362"/>
                  </a:lnTo>
                  <a:lnTo>
                    <a:pt x="761" y="2164"/>
                  </a:lnTo>
                  <a:lnTo>
                    <a:pt x="761" y="2124"/>
                  </a:lnTo>
                  <a:lnTo>
                    <a:pt x="721" y="1684"/>
                  </a:lnTo>
                  <a:lnTo>
                    <a:pt x="681" y="1243"/>
                  </a:lnTo>
                  <a:lnTo>
                    <a:pt x="641" y="802"/>
                  </a:lnTo>
                  <a:lnTo>
                    <a:pt x="601" y="362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1789675" y="3313725"/>
              <a:ext cx="19050" cy="54125"/>
            </a:xfrm>
            <a:custGeom>
              <a:avLst/>
              <a:gdLst/>
              <a:ahLst/>
              <a:cxnLst/>
              <a:rect l="l" t="t" r="r" b="b"/>
              <a:pathLst>
                <a:path w="762" h="2165" extrusionOk="0">
                  <a:moveTo>
                    <a:pt x="481" y="1"/>
                  </a:moveTo>
                  <a:lnTo>
                    <a:pt x="441" y="41"/>
                  </a:lnTo>
                  <a:lnTo>
                    <a:pt x="80" y="321"/>
                  </a:lnTo>
                  <a:lnTo>
                    <a:pt x="40" y="362"/>
                  </a:lnTo>
                  <a:lnTo>
                    <a:pt x="0" y="362"/>
                  </a:lnTo>
                  <a:lnTo>
                    <a:pt x="761" y="2164"/>
                  </a:lnTo>
                  <a:lnTo>
                    <a:pt x="761" y="2124"/>
                  </a:lnTo>
                  <a:lnTo>
                    <a:pt x="721" y="1684"/>
                  </a:lnTo>
                  <a:lnTo>
                    <a:pt x="681" y="1243"/>
                  </a:lnTo>
                  <a:lnTo>
                    <a:pt x="641" y="802"/>
                  </a:lnTo>
                  <a:lnTo>
                    <a:pt x="601" y="362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1821725" y="3398875"/>
              <a:ext cx="15050" cy="13050"/>
            </a:xfrm>
            <a:custGeom>
              <a:avLst/>
              <a:gdLst/>
              <a:ahLst/>
              <a:cxnLst/>
              <a:rect l="l" t="t" r="r" b="b"/>
              <a:pathLst>
                <a:path w="602" h="522" extrusionOk="0">
                  <a:moveTo>
                    <a:pt x="0" y="0"/>
                  </a:moveTo>
                  <a:lnTo>
                    <a:pt x="241" y="521"/>
                  </a:lnTo>
                  <a:lnTo>
                    <a:pt x="601" y="521"/>
                  </a:lnTo>
                  <a:lnTo>
                    <a:pt x="441" y="321"/>
                  </a:lnTo>
                  <a:lnTo>
                    <a:pt x="241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1821725" y="3398875"/>
              <a:ext cx="15050" cy="13050"/>
            </a:xfrm>
            <a:custGeom>
              <a:avLst/>
              <a:gdLst/>
              <a:ahLst/>
              <a:cxnLst/>
              <a:rect l="l" t="t" r="r" b="b"/>
              <a:pathLst>
                <a:path w="602" h="522" extrusionOk="0">
                  <a:moveTo>
                    <a:pt x="0" y="0"/>
                  </a:moveTo>
                  <a:lnTo>
                    <a:pt x="241" y="521"/>
                  </a:lnTo>
                  <a:lnTo>
                    <a:pt x="601" y="521"/>
                  </a:lnTo>
                  <a:lnTo>
                    <a:pt x="441" y="321"/>
                  </a:lnTo>
                  <a:lnTo>
                    <a:pt x="241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1784650" y="3261650"/>
              <a:ext cx="1025" cy="2025"/>
            </a:xfrm>
            <a:custGeom>
              <a:avLst/>
              <a:gdLst/>
              <a:ahLst/>
              <a:cxnLst/>
              <a:rect l="l" t="t" r="r" b="b"/>
              <a:pathLst>
                <a:path w="41" h="81" extrusionOk="0">
                  <a:moveTo>
                    <a:pt x="1" y="0"/>
                  </a:moveTo>
                  <a:lnTo>
                    <a:pt x="1" y="0"/>
                  </a:lnTo>
                  <a:lnTo>
                    <a:pt x="41" y="81"/>
                  </a:lnTo>
                  <a:lnTo>
                    <a:pt x="41" y="81"/>
                  </a:lnTo>
                  <a:lnTo>
                    <a:pt x="41" y="81"/>
                  </a:lnTo>
                  <a:lnTo>
                    <a:pt x="41" y="8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1784650" y="3261650"/>
              <a:ext cx="1025" cy="2025"/>
            </a:xfrm>
            <a:custGeom>
              <a:avLst/>
              <a:gdLst/>
              <a:ahLst/>
              <a:cxnLst/>
              <a:rect l="l" t="t" r="r" b="b"/>
              <a:pathLst>
                <a:path w="41" h="81" extrusionOk="0">
                  <a:moveTo>
                    <a:pt x="1" y="0"/>
                  </a:moveTo>
                  <a:lnTo>
                    <a:pt x="1" y="0"/>
                  </a:lnTo>
                  <a:lnTo>
                    <a:pt x="41" y="81"/>
                  </a:lnTo>
                  <a:lnTo>
                    <a:pt x="41" y="81"/>
                  </a:lnTo>
                  <a:lnTo>
                    <a:pt x="41" y="81"/>
                  </a:lnTo>
                  <a:lnTo>
                    <a:pt x="41" y="8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1811700" y="3245625"/>
              <a:ext cx="7025" cy="12050"/>
            </a:xfrm>
            <a:custGeom>
              <a:avLst/>
              <a:gdLst/>
              <a:ahLst/>
              <a:cxnLst/>
              <a:rect l="l" t="t" r="r" b="b"/>
              <a:pathLst>
                <a:path w="281" h="482" extrusionOk="0">
                  <a:moveTo>
                    <a:pt x="121" y="0"/>
                  </a:moveTo>
                  <a:lnTo>
                    <a:pt x="121" y="161"/>
                  </a:lnTo>
                  <a:lnTo>
                    <a:pt x="121" y="281"/>
                  </a:lnTo>
                  <a:lnTo>
                    <a:pt x="41" y="401"/>
                  </a:lnTo>
                  <a:lnTo>
                    <a:pt x="1" y="481"/>
                  </a:lnTo>
                  <a:lnTo>
                    <a:pt x="281" y="40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1811700" y="3245625"/>
              <a:ext cx="7025" cy="12050"/>
            </a:xfrm>
            <a:custGeom>
              <a:avLst/>
              <a:gdLst/>
              <a:ahLst/>
              <a:cxnLst/>
              <a:rect l="l" t="t" r="r" b="b"/>
              <a:pathLst>
                <a:path w="281" h="482" extrusionOk="0">
                  <a:moveTo>
                    <a:pt x="121" y="0"/>
                  </a:moveTo>
                  <a:lnTo>
                    <a:pt x="121" y="161"/>
                  </a:lnTo>
                  <a:lnTo>
                    <a:pt x="121" y="281"/>
                  </a:lnTo>
                  <a:lnTo>
                    <a:pt x="41" y="401"/>
                  </a:lnTo>
                  <a:lnTo>
                    <a:pt x="1" y="481"/>
                  </a:lnTo>
                  <a:lnTo>
                    <a:pt x="281" y="40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1785650" y="3257650"/>
              <a:ext cx="26075" cy="8025"/>
            </a:xfrm>
            <a:custGeom>
              <a:avLst/>
              <a:gdLst/>
              <a:ahLst/>
              <a:cxnLst/>
              <a:rect l="l" t="t" r="r" b="b"/>
              <a:pathLst>
                <a:path w="1043" h="321" extrusionOk="0">
                  <a:moveTo>
                    <a:pt x="1" y="241"/>
                  </a:moveTo>
                  <a:lnTo>
                    <a:pt x="121" y="281"/>
                  </a:lnTo>
                  <a:lnTo>
                    <a:pt x="161" y="281"/>
                  </a:lnTo>
                  <a:lnTo>
                    <a:pt x="1" y="241"/>
                  </a:lnTo>
                  <a:close/>
                  <a:moveTo>
                    <a:pt x="1043" y="0"/>
                  </a:moveTo>
                  <a:lnTo>
                    <a:pt x="482" y="201"/>
                  </a:lnTo>
                  <a:lnTo>
                    <a:pt x="241" y="281"/>
                  </a:lnTo>
                  <a:lnTo>
                    <a:pt x="161" y="281"/>
                  </a:lnTo>
                  <a:lnTo>
                    <a:pt x="281" y="321"/>
                  </a:lnTo>
                  <a:lnTo>
                    <a:pt x="562" y="321"/>
                  </a:lnTo>
                  <a:lnTo>
                    <a:pt x="842" y="201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1785650" y="3257650"/>
              <a:ext cx="26075" cy="8025"/>
            </a:xfrm>
            <a:custGeom>
              <a:avLst/>
              <a:gdLst/>
              <a:ahLst/>
              <a:cxnLst/>
              <a:rect l="l" t="t" r="r" b="b"/>
              <a:pathLst>
                <a:path w="1043" h="321" extrusionOk="0">
                  <a:moveTo>
                    <a:pt x="1" y="241"/>
                  </a:moveTo>
                  <a:lnTo>
                    <a:pt x="121" y="281"/>
                  </a:lnTo>
                  <a:lnTo>
                    <a:pt x="161" y="281"/>
                  </a:lnTo>
                  <a:lnTo>
                    <a:pt x="1" y="241"/>
                  </a:lnTo>
                  <a:close/>
                  <a:moveTo>
                    <a:pt x="1043" y="0"/>
                  </a:moveTo>
                  <a:lnTo>
                    <a:pt x="482" y="201"/>
                  </a:lnTo>
                  <a:lnTo>
                    <a:pt x="241" y="281"/>
                  </a:lnTo>
                  <a:lnTo>
                    <a:pt x="161" y="281"/>
                  </a:lnTo>
                  <a:lnTo>
                    <a:pt x="281" y="321"/>
                  </a:lnTo>
                  <a:lnTo>
                    <a:pt x="562" y="321"/>
                  </a:lnTo>
                  <a:lnTo>
                    <a:pt x="842" y="201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1780650" y="3255650"/>
              <a:ext cx="4025" cy="6025"/>
            </a:xfrm>
            <a:custGeom>
              <a:avLst/>
              <a:gdLst/>
              <a:ahLst/>
              <a:cxnLst/>
              <a:rect l="l" t="t" r="r" b="b"/>
              <a:pathLst>
                <a:path w="161" h="241" extrusionOk="0">
                  <a:moveTo>
                    <a:pt x="161" y="240"/>
                  </a:moveTo>
                  <a:lnTo>
                    <a:pt x="161" y="240"/>
                  </a:lnTo>
                  <a:lnTo>
                    <a:pt x="41" y="1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1" y="120"/>
                  </a:lnTo>
                  <a:lnTo>
                    <a:pt x="161" y="240"/>
                  </a:lnTo>
                  <a:lnTo>
                    <a:pt x="161" y="24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1780650" y="3255650"/>
              <a:ext cx="4025" cy="6025"/>
            </a:xfrm>
            <a:custGeom>
              <a:avLst/>
              <a:gdLst/>
              <a:ahLst/>
              <a:cxnLst/>
              <a:rect l="l" t="t" r="r" b="b"/>
              <a:pathLst>
                <a:path w="161" h="241" extrusionOk="0">
                  <a:moveTo>
                    <a:pt x="161" y="240"/>
                  </a:moveTo>
                  <a:lnTo>
                    <a:pt x="161" y="240"/>
                  </a:lnTo>
                  <a:lnTo>
                    <a:pt x="41" y="1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1" y="120"/>
                  </a:lnTo>
                  <a:lnTo>
                    <a:pt x="161" y="240"/>
                  </a:lnTo>
                  <a:lnTo>
                    <a:pt x="161" y="240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1760625" y="3192525"/>
              <a:ext cx="54100" cy="72150"/>
            </a:xfrm>
            <a:custGeom>
              <a:avLst/>
              <a:gdLst/>
              <a:ahLst/>
              <a:cxnLst/>
              <a:rect l="l" t="t" r="r" b="b"/>
              <a:pathLst>
                <a:path w="2164" h="2886" extrusionOk="0">
                  <a:moveTo>
                    <a:pt x="1242" y="1"/>
                  </a:moveTo>
                  <a:lnTo>
                    <a:pt x="641" y="241"/>
                  </a:lnTo>
                  <a:lnTo>
                    <a:pt x="0" y="522"/>
                  </a:lnTo>
                  <a:lnTo>
                    <a:pt x="801" y="2525"/>
                  </a:lnTo>
                  <a:lnTo>
                    <a:pt x="842" y="2645"/>
                  </a:lnTo>
                  <a:lnTo>
                    <a:pt x="962" y="2765"/>
                  </a:lnTo>
                  <a:lnTo>
                    <a:pt x="1002" y="2846"/>
                  </a:lnTo>
                  <a:lnTo>
                    <a:pt x="1122" y="2886"/>
                  </a:lnTo>
                  <a:lnTo>
                    <a:pt x="1242" y="2886"/>
                  </a:lnTo>
                  <a:lnTo>
                    <a:pt x="1483" y="2806"/>
                  </a:lnTo>
                  <a:lnTo>
                    <a:pt x="2044" y="2605"/>
                  </a:lnTo>
                  <a:lnTo>
                    <a:pt x="2084" y="2525"/>
                  </a:lnTo>
                  <a:lnTo>
                    <a:pt x="2164" y="2405"/>
                  </a:lnTo>
                  <a:lnTo>
                    <a:pt x="2164" y="2285"/>
                  </a:lnTo>
                  <a:lnTo>
                    <a:pt x="2164" y="2124"/>
                  </a:lnTo>
                  <a:lnTo>
                    <a:pt x="1322" y="121"/>
                  </a:lnTo>
                  <a:lnTo>
                    <a:pt x="1282" y="81"/>
                  </a:lnTo>
                  <a:lnTo>
                    <a:pt x="12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1346925" y="2840950"/>
              <a:ext cx="245450" cy="67150"/>
            </a:xfrm>
            <a:custGeom>
              <a:avLst/>
              <a:gdLst/>
              <a:ahLst/>
              <a:cxnLst/>
              <a:rect l="l" t="t" r="r" b="b"/>
              <a:pathLst>
                <a:path w="9818" h="2686" extrusionOk="0">
                  <a:moveTo>
                    <a:pt x="4929" y="1"/>
                  </a:moveTo>
                  <a:lnTo>
                    <a:pt x="4128" y="41"/>
                  </a:lnTo>
                  <a:lnTo>
                    <a:pt x="3286" y="161"/>
                  </a:lnTo>
                  <a:lnTo>
                    <a:pt x="2485" y="281"/>
                  </a:lnTo>
                  <a:lnTo>
                    <a:pt x="1684" y="482"/>
                  </a:lnTo>
                  <a:lnTo>
                    <a:pt x="1363" y="562"/>
                  </a:lnTo>
                  <a:lnTo>
                    <a:pt x="1083" y="682"/>
                  </a:lnTo>
                  <a:lnTo>
                    <a:pt x="882" y="842"/>
                  </a:lnTo>
                  <a:lnTo>
                    <a:pt x="842" y="922"/>
                  </a:lnTo>
                  <a:lnTo>
                    <a:pt x="722" y="1123"/>
                  </a:lnTo>
                  <a:lnTo>
                    <a:pt x="602" y="1363"/>
                  </a:lnTo>
                  <a:lnTo>
                    <a:pt x="281" y="2004"/>
                  </a:lnTo>
                  <a:lnTo>
                    <a:pt x="23" y="2633"/>
                  </a:lnTo>
                  <a:lnTo>
                    <a:pt x="23" y="2633"/>
                  </a:lnTo>
                  <a:lnTo>
                    <a:pt x="281" y="2485"/>
                  </a:lnTo>
                  <a:lnTo>
                    <a:pt x="642" y="2325"/>
                  </a:lnTo>
                  <a:lnTo>
                    <a:pt x="1043" y="2164"/>
                  </a:lnTo>
                  <a:lnTo>
                    <a:pt x="1443" y="2084"/>
                  </a:lnTo>
                  <a:lnTo>
                    <a:pt x="1884" y="2004"/>
                  </a:lnTo>
                  <a:lnTo>
                    <a:pt x="3567" y="1764"/>
                  </a:lnTo>
                  <a:lnTo>
                    <a:pt x="5210" y="1604"/>
                  </a:lnTo>
                  <a:lnTo>
                    <a:pt x="6131" y="1523"/>
                  </a:lnTo>
                  <a:lnTo>
                    <a:pt x="6572" y="1563"/>
                  </a:lnTo>
                  <a:lnTo>
                    <a:pt x="7413" y="1604"/>
                  </a:lnTo>
                  <a:lnTo>
                    <a:pt x="8415" y="1684"/>
                  </a:lnTo>
                  <a:lnTo>
                    <a:pt x="9136" y="1764"/>
                  </a:lnTo>
                  <a:lnTo>
                    <a:pt x="9416" y="1844"/>
                  </a:lnTo>
                  <a:lnTo>
                    <a:pt x="9657" y="1924"/>
                  </a:lnTo>
                  <a:lnTo>
                    <a:pt x="9777" y="2004"/>
                  </a:lnTo>
                  <a:lnTo>
                    <a:pt x="9817" y="2084"/>
                  </a:lnTo>
                  <a:lnTo>
                    <a:pt x="9817" y="1844"/>
                  </a:lnTo>
                  <a:lnTo>
                    <a:pt x="9777" y="1283"/>
                  </a:lnTo>
                  <a:lnTo>
                    <a:pt x="9657" y="762"/>
                  </a:lnTo>
                  <a:lnTo>
                    <a:pt x="9617" y="602"/>
                  </a:lnTo>
                  <a:lnTo>
                    <a:pt x="9537" y="482"/>
                  </a:lnTo>
                  <a:lnTo>
                    <a:pt x="9497" y="482"/>
                  </a:lnTo>
                  <a:lnTo>
                    <a:pt x="9416" y="402"/>
                  </a:lnTo>
                  <a:lnTo>
                    <a:pt x="9296" y="362"/>
                  </a:lnTo>
                  <a:lnTo>
                    <a:pt x="8775" y="241"/>
                  </a:lnTo>
                  <a:lnTo>
                    <a:pt x="8335" y="161"/>
                  </a:lnTo>
                  <a:lnTo>
                    <a:pt x="7613" y="81"/>
                  </a:lnTo>
                  <a:lnTo>
                    <a:pt x="6892" y="41"/>
                  </a:lnTo>
                  <a:lnTo>
                    <a:pt x="5570" y="1"/>
                  </a:lnTo>
                  <a:close/>
                  <a:moveTo>
                    <a:pt x="23" y="2633"/>
                  </a:moveTo>
                  <a:lnTo>
                    <a:pt x="1" y="2645"/>
                  </a:lnTo>
                  <a:lnTo>
                    <a:pt x="1" y="2685"/>
                  </a:lnTo>
                  <a:lnTo>
                    <a:pt x="23" y="26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1597350" y="2855975"/>
              <a:ext cx="62125" cy="57125"/>
            </a:xfrm>
            <a:custGeom>
              <a:avLst/>
              <a:gdLst/>
              <a:ahLst/>
              <a:cxnLst/>
              <a:rect l="l" t="t" r="r" b="b"/>
              <a:pathLst>
                <a:path w="2485" h="2285" extrusionOk="0">
                  <a:moveTo>
                    <a:pt x="0" y="1"/>
                  </a:moveTo>
                  <a:lnTo>
                    <a:pt x="40" y="522"/>
                  </a:lnTo>
                  <a:lnTo>
                    <a:pt x="121" y="1684"/>
                  </a:lnTo>
                  <a:lnTo>
                    <a:pt x="161" y="1684"/>
                  </a:lnTo>
                  <a:lnTo>
                    <a:pt x="441" y="1644"/>
                  </a:lnTo>
                  <a:lnTo>
                    <a:pt x="922" y="1644"/>
                  </a:lnTo>
                  <a:lnTo>
                    <a:pt x="1403" y="1684"/>
                  </a:lnTo>
                  <a:lnTo>
                    <a:pt x="1884" y="1804"/>
                  </a:lnTo>
                  <a:lnTo>
                    <a:pt x="2244" y="1964"/>
                  </a:lnTo>
                  <a:lnTo>
                    <a:pt x="2324" y="2004"/>
                  </a:lnTo>
                  <a:lnTo>
                    <a:pt x="2444" y="2124"/>
                  </a:lnTo>
                  <a:lnTo>
                    <a:pt x="2485" y="2285"/>
                  </a:lnTo>
                  <a:lnTo>
                    <a:pt x="2485" y="1884"/>
                  </a:lnTo>
                  <a:lnTo>
                    <a:pt x="2485" y="1804"/>
                  </a:lnTo>
                  <a:lnTo>
                    <a:pt x="2404" y="1323"/>
                  </a:lnTo>
                  <a:lnTo>
                    <a:pt x="2324" y="1083"/>
                  </a:lnTo>
                  <a:lnTo>
                    <a:pt x="2244" y="842"/>
                  </a:lnTo>
                  <a:lnTo>
                    <a:pt x="2124" y="602"/>
                  </a:lnTo>
                  <a:lnTo>
                    <a:pt x="2084" y="602"/>
                  </a:lnTo>
                  <a:lnTo>
                    <a:pt x="1884" y="402"/>
                  </a:lnTo>
                  <a:lnTo>
                    <a:pt x="1643" y="241"/>
                  </a:lnTo>
                  <a:lnTo>
                    <a:pt x="1523" y="201"/>
                  </a:lnTo>
                  <a:lnTo>
                    <a:pt x="1202" y="121"/>
                  </a:lnTo>
                  <a:lnTo>
                    <a:pt x="882" y="4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1551275" y="2602575"/>
              <a:ext cx="298525" cy="602000"/>
            </a:xfrm>
            <a:custGeom>
              <a:avLst/>
              <a:gdLst/>
              <a:ahLst/>
              <a:cxnLst/>
              <a:rect l="l" t="t" r="r" b="b"/>
              <a:pathLst>
                <a:path w="11941" h="24080" extrusionOk="0">
                  <a:moveTo>
                    <a:pt x="81" y="0"/>
                  </a:moveTo>
                  <a:lnTo>
                    <a:pt x="0" y="40"/>
                  </a:lnTo>
                  <a:lnTo>
                    <a:pt x="40" y="201"/>
                  </a:lnTo>
                  <a:lnTo>
                    <a:pt x="161" y="561"/>
                  </a:lnTo>
                  <a:lnTo>
                    <a:pt x="641" y="1202"/>
                  </a:lnTo>
                  <a:lnTo>
                    <a:pt x="1323" y="2164"/>
                  </a:lnTo>
                  <a:lnTo>
                    <a:pt x="1643" y="2685"/>
                  </a:lnTo>
                  <a:lnTo>
                    <a:pt x="1964" y="3206"/>
                  </a:lnTo>
                  <a:lnTo>
                    <a:pt x="2204" y="3726"/>
                  </a:lnTo>
                  <a:lnTo>
                    <a:pt x="2444" y="4287"/>
                  </a:lnTo>
                  <a:lnTo>
                    <a:pt x="2565" y="4888"/>
                  </a:lnTo>
                  <a:lnTo>
                    <a:pt x="2685" y="5449"/>
                  </a:lnTo>
                  <a:lnTo>
                    <a:pt x="2725" y="5970"/>
                  </a:lnTo>
                  <a:lnTo>
                    <a:pt x="2845" y="6491"/>
                  </a:lnTo>
                  <a:lnTo>
                    <a:pt x="3085" y="7533"/>
                  </a:lnTo>
                  <a:lnTo>
                    <a:pt x="3686" y="9616"/>
                  </a:lnTo>
                  <a:lnTo>
                    <a:pt x="3807" y="9696"/>
                  </a:lnTo>
                  <a:lnTo>
                    <a:pt x="3887" y="9856"/>
                  </a:lnTo>
                  <a:lnTo>
                    <a:pt x="3967" y="10057"/>
                  </a:lnTo>
                  <a:lnTo>
                    <a:pt x="4047" y="10417"/>
                  </a:lnTo>
                  <a:lnTo>
                    <a:pt x="4087" y="10978"/>
                  </a:lnTo>
                  <a:lnTo>
                    <a:pt x="4167" y="11219"/>
                  </a:lnTo>
                  <a:lnTo>
                    <a:pt x="4247" y="11459"/>
                  </a:lnTo>
                  <a:lnTo>
                    <a:pt x="4328" y="11940"/>
                  </a:lnTo>
                  <a:lnTo>
                    <a:pt x="4328" y="12020"/>
                  </a:lnTo>
                  <a:lnTo>
                    <a:pt x="4328" y="12421"/>
                  </a:lnTo>
                  <a:lnTo>
                    <a:pt x="4287" y="12260"/>
                  </a:lnTo>
                  <a:lnTo>
                    <a:pt x="4167" y="12140"/>
                  </a:lnTo>
                  <a:lnTo>
                    <a:pt x="4287" y="13542"/>
                  </a:lnTo>
                  <a:lnTo>
                    <a:pt x="4328" y="13983"/>
                  </a:lnTo>
                  <a:lnTo>
                    <a:pt x="4368" y="14143"/>
                  </a:lnTo>
                  <a:lnTo>
                    <a:pt x="4127" y="14103"/>
                  </a:lnTo>
                  <a:lnTo>
                    <a:pt x="4127" y="14224"/>
                  </a:lnTo>
                  <a:lnTo>
                    <a:pt x="4688" y="15345"/>
                  </a:lnTo>
                  <a:lnTo>
                    <a:pt x="5249" y="16507"/>
                  </a:lnTo>
                  <a:lnTo>
                    <a:pt x="5369" y="16788"/>
                  </a:lnTo>
                  <a:lnTo>
                    <a:pt x="6892" y="20434"/>
                  </a:lnTo>
                  <a:lnTo>
                    <a:pt x="8334" y="24080"/>
                  </a:lnTo>
                  <a:lnTo>
                    <a:pt x="9015" y="23839"/>
                  </a:lnTo>
                  <a:lnTo>
                    <a:pt x="9616" y="23599"/>
                  </a:lnTo>
                  <a:lnTo>
                    <a:pt x="9776" y="23559"/>
                  </a:lnTo>
                  <a:lnTo>
                    <a:pt x="11940" y="22758"/>
                  </a:lnTo>
                  <a:lnTo>
                    <a:pt x="11740" y="22317"/>
                  </a:lnTo>
                  <a:lnTo>
                    <a:pt x="10778" y="20193"/>
                  </a:lnTo>
                  <a:lnTo>
                    <a:pt x="9776" y="18030"/>
                  </a:lnTo>
                  <a:lnTo>
                    <a:pt x="8534" y="15345"/>
                  </a:lnTo>
                  <a:lnTo>
                    <a:pt x="7613" y="13222"/>
                  </a:lnTo>
                  <a:lnTo>
                    <a:pt x="6651" y="11098"/>
                  </a:lnTo>
                  <a:lnTo>
                    <a:pt x="6171" y="10057"/>
                  </a:lnTo>
                  <a:lnTo>
                    <a:pt x="5650" y="9015"/>
                  </a:lnTo>
                  <a:lnTo>
                    <a:pt x="5129" y="7973"/>
                  </a:lnTo>
                  <a:lnTo>
                    <a:pt x="4528" y="7012"/>
                  </a:lnTo>
                  <a:lnTo>
                    <a:pt x="4007" y="6050"/>
                  </a:lnTo>
                  <a:lnTo>
                    <a:pt x="3566" y="5089"/>
                  </a:lnTo>
                  <a:lnTo>
                    <a:pt x="3085" y="4167"/>
                  </a:lnTo>
                  <a:lnTo>
                    <a:pt x="2605" y="3206"/>
                  </a:lnTo>
                  <a:lnTo>
                    <a:pt x="2124" y="2404"/>
                  </a:lnTo>
                  <a:lnTo>
                    <a:pt x="1563" y="1643"/>
                  </a:lnTo>
                  <a:lnTo>
                    <a:pt x="962" y="882"/>
                  </a:lnTo>
                  <a:lnTo>
                    <a:pt x="361" y="201"/>
                  </a:lnTo>
                  <a:lnTo>
                    <a:pt x="24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1045450" y="3703375"/>
              <a:ext cx="165275" cy="193350"/>
            </a:xfrm>
            <a:custGeom>
              <a:avLst/>
              <a:gdLst/>
              <a:ahLst/>
              <a:cxnLst/>
              <a:rect l="l" t="t" r="r" b="b"/>
              <a:pathLst>
                <a:path w="6611" h="7734" extrusionOk="0">
                  <a:moveTo>
                    <a:pt x="3085" y="0"/>
                  </a:moveTo>
                  <a:lnTo>
                    <a:pt x="2725" y="41"/>
                  </a:lnTo>
                  <a:lnTo>
                    <a:pt x="2765" y="41"/>
                  </a:lnTo>
                  <a:lnTo>
                    <a:pt x="2845" y="81"/>
                  </a:lnTo>
                  <a:lnTo>
                    <a:pt x="2965" y="201"/>
                  </a:lnTo>
                  <a:lnTo>
                    <a:pt x="3005" y="281"/>
                  </a:lnTo>
                  <a:lnTo>
                    <a:pt x="3045" y="521"/>
                  </a:lnTo>
                  <a:lnTo>
                    <a:pt x="3085" y="642"/>
                  </a:lnTo>
                  <a:lnTo>
                    <a:pt x="3085" y="802"/>
                  </a:lnTo>
                  <a:lnTo>
                    <a:pt x="3045" y="1002"/>
                  </a:lnTo>
                  <a:lnTo>
                    <a:pt x="2965" y="1563"/>
                  </a:lnTo>
                  <a:lnTo>
                    <a:pt x="2925" y="1763"/>
                  </a:lnTo>
                  <a:lnTo>
                    <a:pt x="2925" y="1803"/>
                  </a:lnTo>
                  <a:lnTo>
                    <a:pt x="2925" y="1924"/>
                  </a:lnTo>
                  <a:lnTo>
                    <a:pt x="2885" y="2004"/>
                  </a:lnTo>
                  <a:lnTo>
                    <a:pt x="2885" y="2124"/>
                  </a:lnTo>
                  <a:lnTo>
                    <a:pt x="2885" y="2164"/>
                  </a:lnTo>
                  <a:lnTo>
                    <a:pt x="2765" y="2805"/>
                  </a:lnTo>
                  <a:lnTo>
                    <a:pt x="2685" y="3126"/>
                  </a:lnTo>
                  <a:lnTo>
                    <a:pt x="2484" y="3727"/>
                  </a:lnTo>
                  <a:lnTo>
                    <a:pt x="2244" y="4287"/>
                  </a:lnTo>
                  <a:lnTo>
                    <a:pt x="1963" y="4848"/>
                  </a:lnTo>
                  <a:lnTo>
                    <a:pt x="1683" y="5409"/>
                  </a:lnTo>
                  <a:lnTo>
                    <a:pt x="1282" y="6090"/>
                  </a:lnTo>
                  <a:lnTo>
                    <a:pt x="1002" y="6531"/>
                  </a:lnTo>
                  <a:lnTo>
                    <a:pt x="681" y="6932"/>
                  </a:lnTo>
                  <a:lnTo>
                    <a:pt x="0" y="7733"/>
                  </a:lnTo>
                  <a:lnTo>
                    <a:pt x="4848" y="7733"/>
                  </a:lnTo>
                  <a:lnTo>
                    <a:pt x="5169" y="7252"/>
                  </a:lnTo>
                  <a:lnTo>
                    <a:pt x="5449" y="6731"/>
                  </a:lnTo>
                  <a:lnTo>
                    <a:pt x="5689" y="6211"/>
                  </a:lnTo>
                  <a:lnTo>
                    <a:pt x="5890" y="5690"/>
                  </a:lnTo>
                  <a:lnTo>
                    <a:pt x="6090" y="5129"/>
                  </a:lnTo>
                  <a:lnTo>
                    <a:pt x="6250" y="4568"/>
                  </a:lnTo>
                  <a:lnTo>
                    <a:pt x="6491" y="3406"/>
                  </a:lnTo>
                  <a:lnTo>
                    <a:pt x="6571" y="2885"/>
                  </a:lnTo>
                  <a:lnTo>
                    <a:pt x="6611" y="2645"/>
                  </a:lnTo>
                  <a:lnTo>
                    <a:pt x="6611" y="2364"/>
                  </a:lnTo>
                  <a:lnTo>
                    <a:pt x="6451" y="2324"/>
                  </a:lnTo>
                  <a:lnTo>
                    <a:pt x="6290" y="2204"/>
                  </a:lnTo>
                  <a:lnTo>
                    <a:pt x="6130" y="2084"/>
                  </a:lnTo>
                  <a:lnTo>
                    <a:pt x="5850" y="1763"/>
                  </a:lnTo>
                  <a:lnTo>
                    <a:pt x="5409" y="1122"/>
                  </a:lnTo>
                  <a:lnTo>
                    <a:pt x="5169" y="882"/>
                  </a:lnTo>
                  <a:lnTo>
                    <a:pt x="4888" y="642"/>
                  </a:lnTo>
                  <a:lnTo>
                    <a:pt x="4568" y="441"/>
                  </a:lnTo>
                  <a:lnTo>
                    <a:pt x="4247" y="281"/>
                  </a:lnTo>
                  <a:lnTo>
                    <a:pt x="4127" y="241"/>
                  </a:lnTo>
                  <a:lnTo>
                    <a:pt x="3646" y="81"/>
                  </a:lnTo>
                  <a:lnTo>
                    <a:pt x="3125" y="41"/>
                  </a:lnTo>
                  <a:lnTo>
                    <a:pt x="30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846125" y="2418275"/>
              <a:ext cx="284475" cy="205350"/>
            </a:xfrm>
            <a:custGeom>
              <a:avLst/>
              <a:gdLst/>
              <a:ahLst/>
              <a:cxnLst/>
              <a:rect l="l" t="t" r="r" b="b"/>
              <a:pathLst>
                <a:path w="11379" h="8214" extrusionOk="0">
                  <a:moveTo>
                    <a:pt x="6250" y="0"/>
                  </a:moveTo>
                  <a:lnTo>
                    <a:pt x="5609" y="80"/>
                  </a:lnTo>
                  <a:lnTo>
                    <a:pt x="4928" y="201"/>
                  </a:lnTo>
                  <a:lnTo>
                    <a:pt x="4327" y="441"/>
                  </a:lnTo>
                  <a:lnTo>
                    <a:pt x="3726" y="721"/>
                  </a:lnTo>
                  <a:lnTo>
                    <a:pt x="3125" y="1082"/>
                  </a:lnTo>
                  <a:lnTo>
                    <a:pt x="2604" y="1523"/>
                  </a:lnTo>
                  <a:lnTo>
                    <a:pt x="2123" y="1963"/>
                  </a:lnTo>
                  <a:lnTo>
                    <a:pt x="1683" y="2524"/>
                  </a:lnTo>
                  <a:lnTo>
                    <a:pt x="1282" y="3085"/>
                  </a:lnTo>
                  <a:lnTo>
                    <a:pt x="922" y="3726"/>
                  </a:lnTo>
                  <a:lnTo>
                    <a:pt x="601" y="4407"/>
                  </a:lnTo>
                  <a:lnTo>
                    <a:pt x="361" y="5129"/>
                  </a:lnTo>
                  <a:lnTo>
                    <a:pt x="200" y="5890"/>
                  </a:lnTo>
                  <a:lnTo>
                    <a:pt x="80" y="6651"/>
                  </a:lnTo>
                  <a:lnTo>
                    <a:pt x="0" y="7412"/>
                  </a:lnTo>
                  <a:lnTo>
                    <a:pt x="0" y="8214"/>
                  </a:lnTo>
                  <a:lnTo>
                    <a:pt x="120" y="8013"/>
                  </a:lnTo>
                  <a:lnTo>
                    <a:pt x="321" y="7853"/>
                  </a:lnTo>
                  <a:lnTo>
                    <a:pt x="601" y="7733"/>
                  </a:lnTo>
                  <a:lnTo>
                    <a:pt x="1002" y="7653"/>
                  </a:lnTo>
                  <a:lnTo>
                    <a:pt x="1803" y="7452"/>
                  </a:lnTo>
                  <a:lnTo>
                    <a:pt x="2644" y="7292"/>
                  </a:lnTo>
                  <a:lnTo>
                    <a:pt x="3325" y="7212"/>
                  </a:lnTo>
                  <a:lnTo>
                    <a:pt x="4327" y="7172"/>
                  </a:lnTo>
                  <a:lnTo>
                    <a:pt x="5489" y="7172"/>
                  </a:lnTo>
                  <a:lnTo>
                    <a:pt x="6130" y="7212"/>
                  </a:lnTo>
                  <a:lnTo>
                    <a:pt x="6451" y="7252"/>
                  </a:lnTo>
                  <a:lnTo>
                    <a:pt x="6731" y="7332"/>
                  </a:lnTo>
                  <a:lnTo>
                    <a:pt x="7212" y="6611"/>
                  </a:lnTo>
                  <a:lnTo>
                    <a:pt x="7773" y="5890"/>
                  </a:lnTo>
                  <a:lnTo>
                    <a:pt x="8374" y="5209"/>
                  </a:lnTo>
                  <a:lnTo>
                    <a:pt x="9055" y="4568"/>
                  </a:lnTo>
                  <a:lnTo>
                    <a:pt x="9215" y="4407"/>
                  </a:lnTo>
                  <a:lnTo>
                    <a:pt x="9375" y="4287"/>
                  </a:lnTo>
                  <a:lnTo>
                    <a:pt x="9375" y="4247"/>
                  </a:lnTo>
                  <a:lnTo>
                    <a:pt x="9736" y="4007"/>
                  </a:lnTo>
                  <a:lnTo>
                    <a:pt x="10177" y="3686"/>
                  </a:lnTo>
                  <a:lnTo>
                    <a:pt x="10617" y="3406"/>
                  </a:lnTo>
                  <a:lnTo>
                    <a:pt x="10698" y="3286"/>
                  </a:lnTo>
                  <a:lnTo>
                    <a:pt x="10738" y="3246"/>
                  </a:lnTo>
                  <a:lnTo>
                    <a:pt x="10698" y="3205"/>
                  </a:lnTo>
                  <a:lnTo>
                    <a:pt x="10658" y="3085"/>
                  </a:lnTo>
                  <a:lnTo>
                    <a:pt x="10698" y="2965"/>
                  </a:lnTo>
                  <a:lnTo>
                    <a:pt x="10778" y="2845"/>
                  </a:lnTo>
                  <a:lnTo>
                    <a:pt x="10858" y="2725"/>
                  </a:lnTo>
                  <a:lnTo>
                    <a:pt x="11098" y="2604"/>
                  </a:lnTo>
                  <a:lnTo>
                    <a:pt x="11218" y="2524"/>
                  </a:lnTo>
                  <a:lnTo>
                    <a:pt x="11299" y="2404"/>
                  </a:lnTo>
                  <a:lnTo>
                    <a:pt x="11379" y="2284"/>
                  </a:lnTo>
                  <a:lnTo>
                    <a:pt x="11379" y="2164"/>
                  </a:lnTo>
                  <a:lnTo>
                    <a:pt x="11058" y="1803"/>
                  </a:lnTo>
                  <a:lnTo>
                    <a:pt x="10658" y="1443"/>
                  </a:lnTo>
                  <a:lnTo>
                    <a:pt x="10337" y="1202"/>
                  </a:lnTo>
                  <a:lnTo>
                    <a:pt x="9936" y="962"/>
                  </a:lnTo>
                  <a:lnTo>
                    <a:pt x="9536" y="721"/>
                  </a:lnTo>
                  <a:lnTo>
                    <a:pt x="9055" y="521"/>
                  </a:lnTo>
                  <a:lnTo>
                    <a:pt x="8334" y="241"/>
                  </a:lnTo>
                  <a:lnTo>
                    <a:pt x="7653" y="80"/>
                  </a:lnTo>
                  <a:lnTo>
                    <a:pt x="69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838100" y="2709750"/>
              <a:ext cx="141250" cy="589975"/>
            </a:xfrm>
            <a:custGeom>
              <a:avLst/>
              <a:gdLst/>
              <a:ahLst/>
              <a:cxnLst/>
              <a:rect l="l" t="t" r="r" b="b"/>
              <a:pathLst>
                <a:path w="5650" h="23599" extrusionOk="0">
                  <a:moveTo>
                    <a:pt x="5009" y="0"/>
                  </a:moveTo>
                  <a:lnTo>
                    <a:pt x="4808" y="40"/>
                  </a:lnTo>
                  <a:lnTo>
                    <a:pt x="4488" y="161"/>
                  </a:lnTo>
                  <a:lnTo>
                    <a:pt x="4247" y="321"/>
                  </a:lnTo>
                  <a:lnTo>
                    <a:pt x="3967" y="401"/>
                  </a:lnTo>
                  <a:lnTo>
                    <a:pt x="3807" y="441"/>
                  </a:lnTo>
                  <a:lnTo>
                    <a:pt x="3446" y="441"/>
                  </a:lnTo>
                  <a:lnTo>
                    <a:pt x="3286" y="401"/>
                  </a:lnTo>
                  <a:lnTo>
                    <a:pt x="2925" y="281"/>
                  </a:lnTo>
                  <a:lnTo>
                    <a:pt x="2605" y="161"/>
                  </a:lnTo>
                  <a:lnTo>
                    <a:pt x="2404" y="121"/>
                  </a:lnTo>
                  <a:lnTo>
                    <a:pt x="2204" y="80"/>
                  </a:lnTo>
                  <a:lnTo>
                    <a:pt x="1844" y="161"/>
                  </a:lnTo>
                  <a:lnTo>
                    <a:pt x="1403" y="201"/>
                  </a:lnTo>
                  <a:lnTo>
                    <a:pt x="922" y="321"/>
                  </a:lnTo>
                  <a:lnTo>
                    <a:pt x="521" y="481"/>
                  </a:lnTo>
                  <a:lnTo>
                    <a:pt x="361" y="561"/>
                  </a:lnTo>
                  <a:lnTo>
                    <a:pt x="241" y="641"/>
                  </a:lnTo>
                  <a:lnTo>
                    <a:pt x="161" y="11259"/>
                  </a:lnTo>
                  <a:lnTo>
                    <a:pt x="81" y="18150"/>
                  </a:lnTo>
                  <a:lnTo>
                    <a:pt x="0" y="19673"/>
                  </a:lnTo>
                  <a:lnTo>
                    <a:pt x="0" y="20394"/>
                  </a:lnTo>
                  <a:lnTo>
                    <a:pt x="41" y="20714"/>
                  </a:lnTo>
                  <a:lnTo>
                    <a:pt x="81" y="21035"/>
                  </a:lnTo>
                  <a:lnTo>
                    <a:pt x="161" y="21355"/>
                  </a:lnTo>
                  <a:lnTo>
                    <a:pt x="281" y="21636"/>
                  </a:lnTo>
                  <a:lnTo>
                    <a:pt x="401" y="21916"/>
                  </a:lnTo>
                  <a:lnTo>
                    <a:pt x="601" y="22157"/>
                  </a:lnTo>
                  <a:lnTo>
                    <a:pt x="802" y="22437"/>
                  </a:lnTo>
                  <a:lnTo>
                    <a:pt x="1082" y="22677"/>
                  </a:lnTo>
                  <a:lnTo>
                    <a:pt x="1443" y="22918"/>
                  </a:lnTo>
                  <a:lnTo>
                    <a:pt x="1803" y="23118"/>
                  </a:lnTo>
                  <a:lnTo>
                    <a:pt x="2284" y="23319"/>
                  </a:lnTo>
                  <a:lnTo>
                    <a:pt x="2765" y="23439"/>
                  </a:lnTo>
                  <a:lnTo>
                    <a:pt x="3246" y="23559"/>
                  </a:lnTo>
                  <a:lnTo>
                    <a:pt x="3767" y="23599"/>
                  </a:lnTo>
                  <a:lnTo>
                    <a:pt x="4047" y="23599"/>
                  </a:lnTo>
                  <a:lnTo>
                    <a:pt x="4247" y="22798"/>
                  </a:lnTo>
                  <a:lnTo>
                    <a:pt x="4448" y="22036"/>
                  </a:lnTo>
                  <a:lnTo>
                    <a:pt x="4608" y="21235"/>
                  </a:lnTo>
                  <a:lnTo>
                    <a:pt x="4648" y="20875"/>
                  </a:lnTo>
                  <a:lnTo>
                    <a:pt x="4688" y="20474"/>
                  </a:lnTo>
                  <a:lnTo>
                    <a:pt x="4688" y="20073"/>
                  </a:lnTo>
                  <a:lnTo>
                    <a:pt x="4688" y="19713"/>
                  </a:lnTo>
                  <a:lnTo>
                    <a:pt x="4568" y="18991"/>
                  </a:lnTo>
                  <a:lnTo>
                    <a:pt x="4408" y="18270"/>
                  </a:lnTo>
                  <a:lnTo>
                    <a:pt x="4247" y="17509"/>
                  </a:lnTo>
                  <a:lnTo>
                    <a:pt x="4087" y="16788"/>
                  </a:lnTo>
                  <a:lnTo>
                    <a:pt x="3967" y="16067"/>
                  </a:lnTo>
                  <a:lnTo>
                    <a:pt x="3887" y="15345"/>
                  </a:lnTo>
                  <a:lnTo>
                    <a:pt x="3927" y="14985"/>
                  </a:lnTo>
                  <a:lnTo>
                    <a:pt x="3967" y="14624"/>
                  </a:lnTo>
                  <a:lnTo>
                    <a:pt x="4047" y="14264"/>
                  </a:lnTo>
                  <a:lnTo>
                    <a:pt x="4127" y="13903"/>
                  </a:lnTo>
                  <a:lnTo>
                    <a:pt x="4368" y="13182"/>
                  </a:lnTo>
                  <a:lnTo>
                    <a:pt x="4448" y="12821"/>
                  </a:lnTo>
                  <a:lnTo>
                    <a:pt x="4528" y="12461"/>
                  </a:lnTo>
                  <a:lnTo>
                    <a:pt x="4528" y="12100"/>
                  </a:lnTo>
                  <a:lnTo>
                    <a:pt x="4528" y="11699"/>
                  </a:lnTo>
                  <a:lnTo>
                    <a:pt x="4408" y="11299"/>
                  </a:lnTo>
                  <a:lnTo>
                    <a:pt x="4247" y="10858"/>
                  </a:lnTo>
                  <a:lnTo>
                    <a:pt x="4087" y="10457"/>
                  </a:lnTo>
                  <a:lnTo>
                    <a:pt x="3967" y="10017"/>
                  </a:lnTo>
                  <a:lnTo>
                    <a:pt x="3927" y="9576"/>
                  </a:lnTo>
                  <a:lnTo>
                    <a:pt x="3967" y="9175"/>
                  </a:lnTo>
                  <a:lnTo>
                    <a:pt x="4007" y="8775"/>
                  </a:lnTo>
                  <a:lnTo>
                    <a:pt x="4087" y="8334"/>
                  </a:lnTo>
                  <a:lnTo>
                    <a:pt x="5610" y="161"/>
                  </a:lnTo>
                  <a:lnTo>
                    <a:pt x="5650" y="80"/>
                  </a:lnTo>
                  <a:lnTo>
                    <a:pt x="5449" y="40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1134575" y="2065700"/>
              <a:ext cx="583000" cy="544900"/>
            </a:xfrm>
            <a:custGeom>
              <a:avLst/>
              <a:gdLst/>
              <a:ahLst/>
              <a:cxnLst/>
              <a:rect l="l" t="t" r="r" b="b"/>
              <a:pathLst>
                <a:path w="23320" h="21796" extrusionOk="0">
                  <a:moveTo>
                    <a:pt x="10578" y="8614"/>
                  </a:moveTo>
                  <a:lnTo>
                    <a:pt x="10618" y="8774"/>
                  </a:lnTo>
                  <a:lnTo>
                    <a:pt x="10739" y="8895"/>
                  </a:lnTo>
                  <a:lnTo>
                    <a:pt x="10979" y="9095"/>
                  </a:lnTo>
                  <a:lnTo>
                    <a:pt x="11139" y="9335"/>
                  </a:lnTo>
                  <a:lnTo>
                    <a:pt x="11300" y="9536"/>
                  </a:lnTo>
                  <a:lnTo>
                    <a:pt x="11540" y="10017"/>
                  </a:lnTo>
                  <a:lnTo>
                    <a:pt x="11260" y="10177"/>
                  </a:lnTo>
                  <a:lnTo>
                    <a:pt x="11019" y="10377"/>
                  </a:lnTo>
                  <a:lnTo>
                    <a:pt x="10538" y="10738"/>
                  </a:lnTo>
                  <a:lnTo>
                    <a:pt x="10578" y="10698"/>
                  </a:lnTo>
                  <a:lnTo>
                    <a:pt x="10618" y="10617"/>
                  </a:lnTo>
                  <a:lnTo>
                    <a:pt x="10618" y="10377"/>
                  </a:lnTo>
                  <a:lnTo>
                    <a:pt x="10618" y="9976"/>
                  </a:lnTo>
                  <a:lnTo>
                    <a:pt x="10578" y="8614"/>
                  </a:lnTo>
                  <a:close/>
                  <a:moveTo>
                    <a:pt x="10819" y="11379"/>
                  </a:moveTo>
                  <a:lnTo>
                    <a:pt x="11500" y="11499"/>
                  </a:lnTo>
                  <a:lnTo>
                    <a:pt x="12141" y="11619"/>
                  </a:lnTo>
                  <a:lnTo>
                    <a:pt x="12502" y="11699"/>
                  </a:lnTo>
                  <a:lnTo>
                    <a:pt x="12582" y="11779"/>
                  </a:lnTo>
                  <a:lnTo>
                    <a:pt x="12622" y="11860"/>
                  </a:lnTo>
                  <a:lnTo>
                    <a:pt x="12542" y="11980"/>
                  </a:lnTo>
                  <a:lnTo>
                    <a:pt x="12421" y="12180"/>
                  </a:lnTo>
                  <a:lnTo>
                    <a:pt x="12221" y="12380"/>
                  </a:lnTo>
                  <a:lnTo>
                    <a:pt x="12021" y="12541"/>
                  </a:lnTo>
                  <a:lnTo>
                    <a:pt x="11780" y="12661"/>
                  </a:lnTo>
                  <a:lnTo>
                    <a:pt x="11540" y="12781"/>
                  </a:lnTo>
                  <a:lnTo>
                    <a:pt x="11300" y="12901"/>
                  </a:lnTo>
                  <a:lnTo>
                    <a:pt x="11019" y="12941"/>
                  </a:lnTo>
                  <a:lnTo>
                    <a:pt x="10739" y="12981"/>
                  </a:lnTo>
                  <a:lnTo>
                    <a:pt x="10498" y="12941"/>
                  </a:lnTo>
                  <a:lnTo>
                    <a:pt x="10538" y="12861"/>
                  </a:lnTo>
                  <a:lnTo>
                    <a:pt x="10578" y="12701"/>
                  </a:lnTo>
                  <a:lnTo>
                    <a:pt x="10618" y="12340"/>
                  </a:lnTo>
                  <a:lnTo>
                    <a:pt x="10578" y="11940"/>
                  </a:lnTo>
                  <a:lnTo>
                    <a:pt x="10538" y="11619"/>
                  </a:lnTo>
                  <a:lnTo>
                    <a:pt x="10538" y="11579"/>
                  </a:lnTo>
                  <a:lnTo>
                    <a:pt x="10578" y="11499"/>
                  </a:lnTo>
                  <a:lnTo>
                    <a:pt x="10618" y="11419"/>
                  </a:lnTo>
                  <a:lnTo>
                    <a:pt x="10699" y="11379"/>
                  </a:lnTo>
                  <a:close/>
                  <a:moveTo>
                    <a:pt x="16949" y="0"/>
                  </a:moveTo>
                  <a:lnTo>
                    <a:pt x="16989" y="80"/>
                  </a:lnTo>
                  <a:lnTo>
                    <a:pt x="16228" y="281"/>
                  </a:lnTo>
                  <a:lnTo>
                    <a:pt x="15466" y="521"/>
                  </a:lnTo>
                  <a:lnTo>
                    <a:pt x="14745" y="841"/>
                  </a:lnTo>
                  <a:lnTo>
                    <a:pt x="14024" y="1162"/>
                  </a:lnTo>
                  <a:lnTo>
                    <a:pt x="13744" y="1282"/>
                  </a:lnTo>
                  <a:lnTo>
                    <a:pt x="13143" y="1603"/>
                  </a:lnTo>
                  <a:lnTo>
                    <a:pt x="13062" y="1643"/>
                  </a:lnTo>
                  <a:lnTo>
                    <a:pt x="12942" y="1643"/>
                  </a:lnTo>
                  <a:lnTo>
                    <a:pt x="12221" y="2043"/>
                  </a:lnTo>
                  <a:lnTo>
                    <a:pt x="11500" y="2524"/>
                  </a:lnTo>
                  <a:lnTo>
                    <a:pt x="10939" y="2885"/>
                  </a:lnTo>
                  <a:lnTo>
                    <a:pt x="10338" y="3326"/>
                  </a:lnTo>
                  <a:lnTo>
                    <a:pt x="9777" y="3806"/>
                  </a:lnTo>
                  <a:lnTo>
                    <a:pt x="9537" y="4047"/>
                  </a:lnTo>
                  <a:lnTo>
                    <a:pt x="9336" y="4327"/>
                  </a:lnTo>
                  <a:lnTo>
                    <a:pt x="9216" y="4568"/>
                  </a:lnTo>
                  <a:lnTo>
                    <a:pt x="9136" y="4848"/>
                  </a:lnTo>
                  <a:lnTo>
                    <a:pt x="9096" y="5169"/>
                  </a:lnTo>
                  <a:lnTo>
                    <a:pt x="9096" y="5489"/>
                  </a:lnTo>
                  <a:lnTo>
                    <a:pt x="9096" y="6130"/>
                  </a:lnTo>
                  <a:lnTo>
                    <a:pt x="9096" y="6691"/>
                  </a:lnTo>
                  <a:lnTo>
                    <a:pt x="8896" y="10177"/>
                  </a:lnTo>
                  <a:lnTo>
                    <a:pt x="8856" y="10497"/>
                  </a:lnTo>
                  <a:lnTo>
                    <a:pt x="8775" y="10658"/>
                  </a:lnTo>
                  <a:lnTo>
                    <a:pt x="8735" y="10738"/>
                  </a:lnTo>
                  <a:lnTo>
                    <a:pt x="8615" y="10778"/>
                  </a:lnTo>
                  <a:lnTo>
                    <a:pt x="8335" y="10858"/>
                  </a:lnTo>
                  <a:lnTo>
                    <a:pt x="7814" y="11018"/>
                  </a:lnTo>
                  <a:lnTo>
                    <a:pt x="7253" y="11138"/>
                  </a:lnTo>
                  <a:lnTo>
                    <a:pt x="7053" y="11138"/>
                  </a:lnTo>
                  <a:lnTo>
                    <a:pt x="6051" y="11299"/>
                  </a:lnTo>
                  <a:lnTo>
                    <a:pt x="5049" y="11419"/>
                  </a:lnTo>
                  <a:lnTo>
                    <a:pt x="4609" y="11459"/>
                  </a:lnTo>
                  <a:lnTo>
                    <a:pt x="4448" y="11459"/>
                  </a:lnTo>
                  <a:lnTo>
                    <a:pt x="2124" y="11659"/>
                  </a:lnTo>
                  <a:lnTo>
                    <a:pt x="1083" y="11699"/>
                  </a:lnTo>
                  <a:lnTo>
                    <a:pt x="402" y="11699"/>
                  </a:lnTo>
                  <a:lnTo>
                    <a:pt x="161" y="11739"/>
                  </a:lnTo>
                  <a:lnTo>
                    <a:pt x="41" y="11779"/>
                  </a:lnTo>
                  <a:lnTo>
                    <a:pt x="1" y="11779"/>
                  </a:lnTo>
                  <a:lnTo>
                    <a:pt x="1" y="11860"/>
                  </a:lnTo>
                  <a:lnTo>
                    <a:pt x="1" y="11900"/>
                  </a:lnTo>
                  <a:lnTo>
                    <a:pt x="81" y="12060"/>
                  </a:lnTo>
                  <a:lnTo>
                    <a:pt x="161" y="12100"/>
                  </a:lnTo>
                  <a:lnTo>
                    <a:pt x="201" y="12100"/>
                  </a:lnTo>
                  <a:lnTo>
                    <a:pt x="201" y="12140"/>
                  </a:lnTo>
                  <a:lnTo>
                    <a:pt x="522" y="12140"/>
                  </a:lnTo>
                  <a:lnTo>
                    <a:pt x="1644" y="12020"/>
                  </a:lnTo>
                  <a:lnTo>
                    <a:pt x="2004" y="11980"/>
                  </a:lnTo>
                  <a:lnTo>
                    <a:pt x="4568" y="11779"/>
                  </a:lnTo>
                  <a:lnTo>
                    <a:pt x="5009" y="11779"/>
                  </a:lnTo>
                  <a:lnTo>
                    <a:pt x="5330" y="11739"/>
                  </a:lnTo>
                  <a:lnTo>
                    <a:pt x="5370" y="11739"/>
                  </a:lnTo>
                  <a:lnTo>
                    <a:pt x="7013" y="11659"/>
                  </a:lnTo>
                  <a:lnTo>
                    <a:pt x="6251" y="11739"/>
                  </a:lnTo>
                  <a:lnTo>
                    <a:pt x="6091" y="11779"/>
                  </a:lnTo>
                  <a:lnTo>
                    <a:pt x="5650" y="11819"/>
                  </a:lnTo>
                  <a:lnTo>
                    <a:pt x="5490" y="11819"/>
                  </a:lnTo>
                  <a:lnTo>
                    <a:pt x="5049" y="11860"/>
                  </a:lnTo>
                  <a:lnTo>
                    <a:pt x="4849" y="11860"/>
                  </a:lnTo>
                  <a:lnTo>
                    <a:pt x="4568" y="11900"/>
                  </a:lnTo>
                  <a:lnTo>
                    <a:pt x="4408" y="11900"/>
                  </a:lnTo>
                  <a:lnTo>
                    <a:pt x="4088" y="12901"/>
                  </a:lnTo>
                  <a:lnTo>
                    <a:pt x="4528" y="12901"/>
                  </a:lnTo>
                  <a:lnTo>
                    <a:pt x="6131" y="12941"/>
                  </a:lnTo>
                  <a:lnTo>
                    <a:pt x="6932" y="13021"/>
                  </a:lnTo>
                  <a:lnTo>
                    <a:pt x="7694" y="13102"/>
                  </a:lnTo>
                  <a:lnTo>
                    <a:pt x="8134" y="13142"/>
                  </a:lnTo>
                  <a:lnTo>
                    <a:pt x="8535" y="13222"/>
                  </a:lnTo>
                  <a:lnTo>
                    <a:pt x="8856" y="13262"/>
                  </a:lnTo>
                  <a:lnTo>
                    <a:pt x="8976" y="13302"/>
                  </a:lnTo>
                  <a:lnTo>
                    <a:pt x="9336" y="13382"/>
                  </a:lnTo>
                  <a:lnTo>
                    <a:pt x="9376" y="13382"/>
                  </a:lnTo>
                  <a:lnTo>
                    <a:pt x="10178" y="13622"/>
                  </a:lnTo>
                  <a:lnTo>
                    <a:pt x="10578" y="13743"/>
                  </a:lnTo>
                  <a:lnTo>
                    <a:pt x="10659" y="13743"/>
                  </a:lnTo>
                  <a:lnTo>
                    <a:pt x="10899" y="13823"/>
                  </a:lnTo>
                  <a:lnTo>
                    <a:pt x="10939" y="13863"/>
                  </a:lnTo>
                  <a:lnTo>
                    <a:pt x="11179" y="13943"/>
                  </a:lnTo>
                  <a:lnTo>
                    <a:pt x="11340" y="13983"/>
                  </a:lnTo>
                  <a:lnTo>
                    <a:pt x="11620" y="14063"/>
                  </a:lnTo>
                  <a:lnTo>
                    <a:pt x="11700" y="14103"/>
                  </a:lnTo>
                  <a:lnTo>
                    <a:pt x="12662" y="14384"/>
                  </a:lnTo>
                  <a:lnTo>
                    <a:pt x="13183" y="14584"/>
                  </a:lnTo>
                  <a:lnTo>
                    <a:pt x="13704" y="14824"/>
                  </a:lnTo>
                  <a:lnTo>
                    <a:pt x="13784" y="14864"/>
                  </a:lnTo>
                  <a:lnTo>
                    <a:pt x="14505" y="15105"/>
                  </a:lnTo>
                  <a:lnTo>
                    <a:pt x="14665" y="15145"/>
                  </a:lnTo>
                  <a:lnTo>
                    <a:pt x="14705" y="15185"/>
                  </a:lnTo>
                  <a:lnTo>
                    <a:pt x="14986" y="15265"/>
                  </a:lnTo>
                  <a:lnTo>
                    <a:pt x="15106" y="15385"/>
                  </a:lnTo>
                  <a:lnTo>
                    <a:pt x="15186" y="15506"/>
                  </a:lnTo>
                  <a:lnTo>
                    <a:pt x="15186" y="15586"/>
                  </a:lnTo>
                  <a:lnTo>
                    <a:pt x="15186" y="15706"/>
                  </a:lnTo>
                  <a:lnTo>
                    <a:pt x="15146" y="15866"/>
                  </a:lnTo>
                  <a:lnTo>
                    <a:pt x="15066" y="15986"/>
                  </a:lnTo>
                  <a:lnTo>
                    <a:pt x="14305" y="17549"/>
                  </a:lnTo>
                  <a:lnTo>
                    <a:pt x="14064" y="18110"/>
                  </a:lnTo>
                  <a:lnTo>
                    <a:pt x="13824" y="18631"/>
                  </a:lnTo>
                  <a:lnTo>
                    <a:pt x="13623" y="19151"/>
                  </a:lnTo>
                  <a:lnTo>
                    <a:pt x="13503" y="19632"/>
                  </a:lnTo>
                  <a:lnTo>
                    <a:pt x="13704" y="19592"/>
                  </a:lnTo>
                  <a:lnTo>
                    <a:pt x="14104" y="19592"/>
                  </a:lnTo>
                  <a:lnTo>
                    <a:pt x="14305" y="19672"/>
                  </a:lnTo>
                  <a:lnTo>
                    <a:pt x="14665" y="19833"/>
                  </a:lnTo>
                  <a:lnTo>
                    <a:pt x="15026" y="20033"/>
                  </a:lnTo>
                  <a:lnTo>
                    <a:pt x="15346" y="20273"/>
                  </a:lnTo>
                  <a:lnTo>
                    <a:pt x="15627" y="20514"/>
                  </a:lnTo>
                  <a:lnTo>
                    <a:pt x="15907" y="20834"/>
                  </a:lnTo>
                  <a:lnTo>
                    <a:pt x="16188" y="21155"/>
                  </a:lnTo>
                  <a:lnTo>
                    <a:pt x="16708" y="21796"/>
                  </a:lnTo>
                  <a:lnTo>
                    <a:pt x="16708" y="21676"/>
                  </a:lnTo>
                  <a:lnTo>
                    <a:pt x="16668" y="21515"/>
                  </a:lnTo>
                  <a:lnTo>
                    <a:pt x="16749" y="21475"/>
                  </a:lnTo>
                  <a:lnTo>
                    <a:pt x="16749" y="21195"/>
                  </a:lnTo>
                  <a:lnTo>
                    <a:pt x="16708" y="20995"/>
                  </a:lnTo>
                  <a:lnTo>
                    <a:pt x="16628" y="20834"/>
                  </a:lnTo>
                  <a:lnTo>
                    <a:pt x="16508" y="20714"/>
                  </a:lnTo>
                  <a:lnTo>
                    <a:pt x="16348" y="20594"/>
                  </a:lnTo>
                  <a:lnTo>
                    <a:pt x="17710" y="19352"/>
                  </a:lnTo>
                  <a:lnTo>
                    <a:pt x="18391" y="18751"/>
                  </a:lnTo>
                  <a:lnTo>
                    <a:pt x="19072" y="18110"/>
                  </a:lnTo>
                  <a:lnTo>
                    <a:pt x="19032" y="18270"/>
                  </a:lnTo>
                  <a:lnTo>
                    <a:pt x="19032" y="18430"/>
                  </a:lnTo>
                  <a:lnTo>
                    <a:pt x="19112" y="18550"/>
                  </a:lnTo>
                  <a:lnTo>
                    <a:pt x="19193" y="18711"/>
                  </a:lnTo>
                  <a:lnTo>
                    <a:pt x="19393" y="18911"/>
                  </a:lnTo>
                  <a:lnTo>
                    <a:pt x="19753" y="19192"/>
                  </a:lnTo>
                  <a:lnTo>
                    <a:pt x="19954" y="19312"/>
                  </a:lnTo>
                  <a:lnTo>
                    <a:pt x="20154" y="19352"/>
                  </a:lnTo>
                  <a:lnTo>
                    <a:pt x="20435" y="19352"/>
                  </a:lnTo>
                  <a:lnTo>
                    <a:pt x="20314" y="19312"/>
                  </a:lnTo>
                  <a:lnTo>
                    <a:pt x="20194" y="19272"/>
                  </a:lnTo>
                  <a:lnTo>
                    <a:pt x="20194" y="19232"/>
                  </a:lnTo>
                  <a:lnTo>
                    <a:pt x="20114" y="19151"/>
                  </a:lnTo>
                  <a:lnTo>
                    <a:pt x="20074" y="18991"/>
                  </a:lnTo>
                  <a:lnTo>
                    <a:pt x="20034" y="18711"/>
                  </a:lnTo>
                  <a:lnTo>
                    <a:pt x="20034" y="18350"/>
                  </a:lnTo>
                  <a:lnTo>
                    <a:pt x="20074" y="17990"/>
                  </a:lnTo>
                  <a:lnTo>
                    <a:pt x="20114" y="17629"/>
                  </a:lnTo>
                  <a:lnTo>
                    <a:pt x="20354" y="16948"/>
                  </a:lnTo>
                  <a:lnTo>
                    <a:pt x="20555" y="16347"/>
                  </a:lnTo>
                  <a:lnTo>
                    <a:pt x="20875" y="15706"/>
                  </a:lnTo>
                  <a:lnTo>
                    <a:pt x="21036" y="15425"/>
                  </a:lnTo>
                  <a:lnTo>
                    <a:pt x="21236" y="15145"/>
                  </a:lnTo>
                  <a:lnTo>
                    <a:pt x="21436" y="14905"/>
                  </a:lnTo>
                  <a:lnTo>
                    <a:pt x="21677" y="14664"/>
                  </a:lnTo>
                  <a:lnTo>
                    <a:pt x="21957" y="14464"/>
                  </a:lnTo>
                  <a:lnTo>
                    <a:pt x="22238" y="14263"/>
                  </a:lnTo>
                  <a:lnTo>
                    <a:pt x="22398" y="14183"/>
                  </a:lnTo>
                  <a:lnTo>
                    <a:pt x="22558" y="14103"/>
                  </a:lnTo>
                  <a:lnTo>
                    <a:pt x="22919" y="14103"/>
                  </a:lnTo>
                  <a:lnTo>
                    <a:pt x="23039" y="14183"/>
                  </a:lnTo>
                  <a:lnTo>
                    <a:pt x="23159" y="14304"/>
                  </a:lnTo>
                  <a:lnTo>
                    <a:pt x="23239" y="14464"/>
                  </a:lnTo>
                  <a:lnTo>
                    <a:pt x="23319" y="14624"/>
                  </a:lnTo>
                  <a:lnTo>
                    <a:pt x="23239" y="14304"/>
                  </a:lnTo>
                  <a:lnTo>
                    <a:pt x="23159" y="14183"/>
                  </a:lnTo>
                  <a:lnTo>
                    <a:pt x="23039" y="14063"/>
                  </a:lnTo>
                  <a:lnTo>
                    <a:pt x="22879" y="13903"/>
                  </a:lnTo>
                  <a:lnTo>
                    <a:pt x="22638" y="13823"/>
                  </a:lnTo>
                  <a:lnTo>
                    <a:pt x="22318" y="13703"/>
                  </a:lnTo>
                  <a:lnTo>
                    <a:pt x="21957" y="13662"/>
                  </a:lnTo>
                  <a:lnTo>
                    <a:pt x="21637" y="13703"/>
                  </a:lnTo>
                  <a:lnTo>
                    <a:pt x="21476" y="13743"/>
                  </a:lnTo>
                  <a:lnTo>
                    <a:pt x="21316" y="13823"/>
                  </a:lnTo>
                  <a:lnTo>
                    <a:pt x="21276" y="13823"/>
                  </a:lnTo>
                  <a:lnTo>
                    <a:pt x="21276" y="13863"/>
                  </a:lnTo>
                  <a:lnTo>
                    <a:pt x="21076" y="13983"/>
                  </a:lnTo>
                  <a:lnTo>
                    <a:pt x="20835" y="14183"/>
                  </a:lnTo>
                  <a:lnTo>
                    <a:pt x="20635" y="14424"/>
                  </a:lnTo>
                  <a:lnTo>
                    <a:pt x="20435" y="14664"/>
                  </a:lnTo>
                  <a:lnTo>
                    <a:pt x="20114" y="15185"/>
                  </a:lnTo>
                  <a:lnTo>
                    <a:pt x="19834" y="15666"/>
                  </a:lnTo>
                  <a:lnTo>
                    <a:pt x="19553" y="16227"/>
                  </a:lnTo>
                  <a:lnTo>
                    <a:pt x="19353" y="16788"/>
                  </a:lnTo>
                  <a:lnTo>
                    <a:pt x="19273" y="17028"/>
                  </a:lnTo>
                  <a:lnTo>
                    <a:pt x="19112" y="17469"/>
                  </a:lnTo>
                  <a:lnTo>
                    <a:pt x="19032" y="17829"/>
                  </a:lnTo>
                  <a:lnTo>
                    <a:pt x="19032" y="17950"/>
                  </a:lnTo>
                  <a:lnTo>
                    <a:pt x="18752" y="17709"/>
                  </a:lnTo>
                  <a:lnTo>
                    <a:pt x="18471" y="17469"/>
                  </a:lnTo>
                  <a:lnTo>
                    <a:pt x="18231" y="17188"/>
                  </a:lnTo>
                  <a:lnTo>
                    <a:pt x="18111" y="16988"/>
                  </a:lnTo>
                  <a:lnTo>
                    <a:pt x="17991" y="16868"/>
                  </a:lnTo>
                  <a:lnTo>
                    <a:pt x="17910" y="16788"/>
                  </a:lnTo>
                  <a:lnTo>
                    <a:pt x="17870" y="16667"/>
                  </a:lnTo>
                  <a:lnTo>
                    <a:pt x="17870" y="16587"/>
                  </a:lnTo>
                  <a:lnTo>
                    <a:pt x="17870" y="16467"/>
                  </a:lnTo>
                  <a:lnTo>
                    <a:pt x="17790" y="16387"/>
                  </a:lnTo>
                  <a:lnTo>
                    <a:pt x="17710" y="16267"/>
                  </a:lnTo>
                  <a:lnTo>
                    <a:pt x="17630" y="15946"/>
                  </a:lnTo>
                  <a:lnTo>
                    <a:pt x="17430" y="15826"/>
                  </a:lnTo>
                  <a:lnTo>
                    <a:pt x="17430" y="15826"/>
                  </a:lnTo>
                  <a:lnTo>
                    <a:pt x="17590" y="15906"/>
                  </a:lnTo>
                  <a:lnTo>
                    <a:pt x="17590" y="15706"/>
                  </a:lnTo>
                  <a:lnTo>
                    <a:pt x="17590" y="15506"/>
                  </a:lnTo>
                  <a:lnTo>
                    <a:pt x="17670" y="15185"/>
                  </a:lnTo>
                  <a:lnTo>
                    <a:pt x="17790" y="14824"/>
                  </a:lnTo>
                  <a:lnTo>
                    <a:pt x="17910" y="14504"/>
                  </a:lnTo>
                  <a:lnTo>
                    <a:pt x="18111" y="14223"/>
                  </a:lnTo>
                  <a:lnTo>
                    <a:pt x="18471" y="13622"/>
                  </a:lnTo>
                  <a:lnTo>
                    <a:pt x="18832" y="13021"/>
                  </a:lnTo>
                  <a:lnTo>
                    <a:pt x="19233" y="12380"/>
                  </a:lnTo>
                  <a:lnTo>
                    <a:pt x="19633" y="11779"/>
                  </a:lnTo>
                  <a:lnTo>
                    <a:pt x="20074" y="11138"/>
                  </a:lnTo>
                  <a:lnTo>
                    <a:pt x="20274" y="10818"/>
                  </a:lnTo>
                  <a:lnTo>
                    <a:pt x="20475" y="10497"/>
                  </a:lnTo>
                  <a:lnTo>
                    <a:pt x="20475" y="10457"/>
                  </a:lnTo>
                  <a:lnTo>
                    <a:pt x="20515" y="10457"/>
                  </a:lnTo>
                  <a:lnTo>
                    <a:pt x="20435" y="10377"/>
                  </a:lnTo>
                  <a:lnTo>
                    <a:pt x="20194" y="10177"/>
                  </a:lnTo>
                  <a:lnTo>
                    <a:pt x="19994" y="10297"/>
                  </a:lnTo>
                  <a:lnTo>
                    <a:pt x="19794" y="10417"/>
                  </a:lnTo>
                  <a:lnTo>
                    <a:pt x="19353" y="10577"/>
                  </a:lnTo>
                  <a:lnTo>
                    <a:pt x="18872" y="10698"/>
                  </a:lnTo>
                  <a:lnTo>
                    <a:pt x="18391" y="10738"/>
                  </a:lnTo>
                  <a:lnTo>
                    <a:pt x="18191" y="10778"/>
                  </a:lnTo>
                  <a:lnTo>
                    <a:pt x="17830" y="10778"/>
                  </a:lnTo>
                  <a:lnTo>
                    <a:pt x="17470" y="10738"/>
                  </a:lnTo>
                  <a:lnTo>
                    <a:pt x="17470" y="10738"/>
                  </a:lnTo>
                  <a:lnTo>
                    <a:pt x="17510" y="10978"/>
                  </a:lnTo>
                  <a:lnTo>
                    <a:pt x="17510" y="11178"/>
                  </a:lnTo>
                  <a:lnTo>
                    <a:pt x="17510" y="11459"/>
                  </a:lnTo>
                  <a:lnTo>
                    <a:pt x="17430" y="11739"/>
                  </a:lnTo>
                  <a:lnTo>
                    <a:pt x="17309" y="11980"/>
                  </a:lnTo>
                  <a:lnTo>
                    <a:pt x="17189" y="12180"/>
                  </a:lnTo>
                  <a:lnTo>
                    <a:pt x="16989" y="12380"/>
                  </a:lnTo>
                  <a:lnTo>
                    <a:pt x="16789" y="12541"/>
                  </a:lnTo>
                  <a:lnTo>
                    <a:pt x="16548" y="12701"/>
                  </a:lnTo>
                  <a:lnTo>
                    <a:pt x="16308" y="12781"/>
                  </a:lnTo>
                  <a:lnTo>
                    <a:pt x="16107" y="12861"/>
                  </a:lnTo>
                  <a:lnTo>
                    <a:pt x="15907" y="12901"/>
                  </a:lnTo>
                  <a:lnTo>
                    <a:pt x="15667" y="12941"/>
                  </a:lnTo>
                  <a:lnTo>
                    <a:pt x="15466" y="12981"/>
                  </a:lnTo>
                  <a:lnTo>
                    <a:pt x="15066" y="12941"/>
                  </a:lnTo>
                  <a:lnTo>
                    <a:pt x="14705" y="12821"/>
                  </a:lnTo>
                  <a:lnTo>
                    <a:pt x="14385" y="12661"/>
                  </a:lnTo>
                  <a:lnTo>
                    <a:pt x="14104" y="12420"/>
                  </a:lnTo>
                  <a:lnTo>
                    <a:pt x="13904" y="12140"/>
                  </a:lnTo>
                  <a:lnTo>
                    <a:pt x="13704" y="11819"/>
                  </a:lnTo>
                  <a:lnTo>
                    <a:pt x="13623" y="11459"/>
                  </a:lnTo>
                  <a:lnTo>
                    <a:pt x="13583" y="11098"/>
                  </a:lnTo>
                  <a:lnTo>
                    <a:pt x="13583" y="10818"/>
                  </a:lnTo>
                  <a:lnTo>
                    <a:pt x="13663" y="10537"/>
                  </a:lnTo>
                  <a:lnTo>
                    <a:pt x="13744" y="10297"/>
                  </a:lnTo>
                  <a:lnTo>
                    <a:pt x="13904" y="10057"/>
                  </a:lnTo>
                  <a:lnTo>
                    <a:pt x="14064" y="9816"/>
                  </a:lnTo>
                  <a:lnTo>
                    <a:pt x="14264" y="9656"/>
                  </a:lnTo>
                  <a:lnTo>
                    <a:pt x="14465" y="9496"/>
                  </a:lnTo>
                  <a:lnTo>
                    <a:pt x="14705" y="9375"/>
                  </a:lnTo>
                  <a:lnTo>
                    <a:pt x="14505" y="9175"/>
                  </a:lnTo>
                  <a:lnTo>
                    <a:pt x="14264" y="8935"/>
                  </a:lnTo>
                  <a:lnTo>
                    <a:pt x="14024" y="8694"/>
                  </a:lnTo>
                  <a:lnTo>
                    <a:pt x="13583" y="8173"/>
                  </a:lnTo>
                  <a:lnTo>
                    <a:pt x="13343" y="7893"/>
                  </a:lnTo>
                  <a:lnTo>
                    <a:pt x="13263" y="7853"/>
                  </a:lnTo>
                  <a:lnTo>
                    <a:pt x="13143" y="7813"/>
                  </a:lnTo>
                  <a:lnTo>
                    <a:pt x="13022" y="7813"/>
                  </a:lnTo>
                  <a:lnTo>
                    <a:pt x="12902" y="7853"/>
                  </a:lnTo>
                  <a:lnTo>
                    <a:pt x="12582" y="7973"/>
                  </a:lnTo>
                  <a:lnTo>
                    <a:pt x="12261" y="7452"/>
                  </a:lnTo>
                  <a:lnTo>
                    <a:pt x="11981" y="6972"/>
                  </a:lnTo>
                  <a:lnTo>
                    <a:pt x="11740" y="6411"/>
                  </a:lnTo>
                  <a:lnTo>
                    <a:pt x="11540" y="5890"/>
                  </a:lnTo>
                  <a:lnTo>
                    <a:pt x="12341" y="5529"/>
                  </a:lnTo>
                  <a:lnTo>
                    <a:pt x="12381" y="5489"/>
                  </a:lnTo>
                  <a:lnTo>
                    <a:pt x="12461" y="5449"/>
                  </a:lnTo>
                  <a:lnTo>
                    <a:pt x="12461" y="5369"/>
                  </a:lnTo>
                  <a:lnTo>
                    <a:pt x="12461" y="5289"/>
                  </a:lnTo>
                  <a:lnTo>
                    <a:pt x="12421" y="5169"/>
                  </a:lnTo>
                  <a:lnTo>
                    <a:pt x="12341" y="4968"/>
                  </a:lnTo>
                  <a:lnTo>
                    <a:pt x="12301" y="4768"/>
                  </a:lnTo>
                  <a:lnTo>
                    <a:pt x="12301" y="4327"/>
                  </a:lnTo>
                  <a:lnTo>
                    <a:pt x="12341" y="3806"/>
                  </a:lnTo>
                  <a:lnTo>
                    <a:pt x="12381" y="3326"/>
                  </a:lnTo>
                  <a:lnTo>
                    <a:pt x="12862" y="3045"/>
                  </a:lnTo>
                  <a:lnTo>
                    <a:pt x="13303" y="2805"/>
                  </a:lnTo>
                  <a:lnTo>
                    <a:pt x="13784" y="2604"/>
                  </a:lnTo>
                  <a:lnTo>
                    <a:pt x="13984" y="2484"/>
                  </a:lnTo>
                  <a:lnTo>
                    <a:pt x="14545" y="2244"/>
                  </a:lnTo>
                  <a:lnTo>
                    <a:pt x="14665" y="2444"/>
                  </a:lnTo>
                  <a:lnTo>
                    <a:pt x="14946" y="2965"/>
                  </a:lnTo>
                  <a:lnTo>
                    <a:pt x="15186" y="3486"/>
                  </a:lnTo>
                  <a:lnTo>
                    <a:pt x="15667" y="4528"/>
                  </a:lnTo>
                  <a:lnTo>
                    <a:pt x="15787" y="4447"/>
                  </a:lnTo>
                  <a:lnTo>
                    <a:pt x="15987" y="4327"/>
                  </a:lnTo>
                  <a:lnTo>
                    <a:pt x="16388" y="4047"/>
                  </a:lnTo>
                  <a:lnTo>
                    <a:pt x="16428" y="4047"/>
                  </a:lnTo>
                  <a:lnTo>
                    <a:pt x="17189" y="3526"/>
                  </a:lnTo>
                  <a:lnTo>
                    <a:pt x="17910" y="3005"/>
                  </a:lnTo>
                  <a:lnTo>
                    <a:pt x="18231" y="2725"/>
                  </a:lnTo>
                  <a:lnTo>
                    <a:pt x="18592" y="2404"/>
                  </a:lnTo>
                  <a:lnTo>
                    <a:pt x="18872" y="2084"/>
                  </a:lnTo>
                  <a:lnTo>
                    <a:pt x="19152" y="1763"/>
                  </a:lnTo>
                  <a:lnTo>
                    <a:pt x="19233" y="1603"/>
                  </a:lnTo>
                  <a:lnTo>
                    <a:pt x="19393" y="1603"/>
                  </a:lnTo>
                  <a:lnTo>
                    <a:pt x="19433" y="1523"/>
                  </a:lnTo>
                  <a:lnTo>
                    <a:pt x="19393" y="1442"/>
                  </a:lnTo>
                  <a:lnTo>
                    <a:pt x="19313" y="1282"/>
                  </a:lnTo>
                  <a:lnTo>
                    <a:pt x="19032" y="1002"/>
                  </a:lnTo>
                  <a:lnTo>
                    <a:pt x="18672" y="721"/>
                  </a:lnTo>
                  <a:lnTo>
                    <a:pt x="18431" y="561"/>
                  </a:lnTo>
                  <a:lnTo>
                    <a:pt x="18151" y="361"/>
                  </a:lnTo>
                  <a:lnTo>
                    <a:pt x="17790" y="200"/>
                  </a:lnTo>
                  <a:lnTo>
                    <a:pt x="17470" y="40"/>
                  </a:lnTo>
                  <a:lnTo>
                    <a:pt x="1710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1715550" y="2446325"/>
              <a:ext cx="3025" cy="31075"/>
            </a:xfrm>
            <a:custGeom>
              <a:avLst/>
              <a:gdLst/>
              <a:ahLst/>
              <a:cxnLst/>
              <a:rect l="l" t="t" r="r" b="b"/>
              <a:pathLst>
                <a:path w="121" h="1243" extrusionOk="0">
                  <a:moveTo>
                    <a:pt x="120" y="0"/>
                  </a:moveTo>
                  <a:lnTo>
                    <a:pt x="120" y="0"/>
                  </a:lnTo>
                  <a:lnTo>
                    <a:pt x="80" y="641"/>
                  </a:lnTo>
                  <a:lnTo>
                    <a:pt x="0" y="1242"/>
                  </a:lnTo>
                  <a:lnTo>
                    <a:pt x="0" y="1242"/>
                  </a:lnTo>
                  <a:lnTo>
                    <a:pt x="80" y="641"/>
                  </a:lnTo>
                  <a:lnTo>
                    <a:pt x="120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1713550" y="2446325"/>
              <a:ext cx="7025" cy="31075"/>
            </a:xfrm>
            <a:custGeom>
              <a:avLst/>
              <a:gdLst/>
              <a:ahLst/>
              <a:cxnLst/>
              <a:rect l="l" t="t" r="r" b="b"/>
              <a:pathLst>
                <a:path w="281" h="1243" extrusionOk="0">
                  <a:moveTo>
                    <a:pt x="120" y="0"/>
                  </a:moveTo>
                  <a:lnTo>
                    <a:pt x="80" y="641"/>
                  </a:lnTo>
                  <a:lnTo>
                    <a:pt x="0" y="1242"/>
                  </a:lnTo>
                  <a:lnTo>
                    <a:pt x="160" y="1242"/>
                  </a:lnTo>
                  <a:lnTo>
                    <a:pt x="240" y="721"/>
                  </a:lnTo>
                  <a:lnTo>
                    <a:pt x="281" y="16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1590325" y="2411250"/>
              <a:ext cx="35100" cy="58125"/>
            </a:xfrm>
            <a:custGeom>
              <a:avLst/>
              <a:gdLst/>
              <a:ahLst/>
              <a:cxnLst/>
              <a:rect l="l" t="t" r="r" b="b"/>
              <a:pathLst>
                <a:path w="1404" h="2325" extrusionOk="0">
                  <a:moveTo>
                    <a:pt x="1403" y="1"/>
                  </a:moveTo>
                  <a:lnTo>
                    <a:pt x="1123" y="241"/>
                  </a:lnTo>
                  <a:lnTo>
                    <a:pt x="922" y="482"/>
                  </a:lnTo>
                  <a:lnTo>
                    <a:pt x="722" y="762"/>
                  </a:lnTo>
                  <a:lnTo>
                    <a:pt x="522" y="1042"/>
                  </a:lnTo>
                  <a:lnTo>
                    <a:pt x="362" y="1323"/>
                  </a:lnTo>
                  <a:lnTo>
                    <a:pt x="201" y="1643"/>
                  </a:lnTo>
                  <a:lnTo>
                    <a:pt x="81" y="1964"/>
                  </a:lnTo>
                  <a:lnTo>
                    <a:pt x="1" y="2325"/>
                  </a:lnTo>
                  <a:lnTo>
                    <a:pt x="161" y="1924"/>
                  </a:lnTo>
                  <a:lnTo>
                    <a:pt x="321" y="1563"/>
                  </a:lnTo>
                  <a:lnTo>
                    <a:pt x="522" y="1203"/>
                  </a:lnTo>
                  <a:lnTo>
                    <a:pt x="762" y="842"/>
                  </a:lnTo>
                  <a:lnTo>
                    <a:pt x="1043" y="401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1588325" y="2409250"/>
              <a:ext cx="38100" cy="60125"/>
            </a:xfrm>
            <a:custGeom>
              <a:avLst/>
              <a:gdLst/>
              <a:ahLst/>
              <a:cxnLst/>
              <a:rect l="l" t="t" r="r" b="b"/>
              <a:pathLst>
                <a:path w="1524" h="2405" extrusionOk="0">
                  <a:moveTo>
                    <a:pt x="1403" y="1"/>
                  </a:moveTo>
                  <a:lnTo>
                    <a:pt x="1163" y="241"/>
                  </a:lnTo>
                  <a:lnTo>
                    <a:pt x="922" y="521"/>
                  </a:lnTo>
                  <a:lnTo>
                    <a:pt x="722" y="762"/>
                  </a:lnTo>
                  <a:lnTo>
                    <a:pt x="522" y="1082"/>
                  </a:lnTo>
                  <a:lnTo>
                    <a:pt x="361" y="1403"/>
                  </a:lnTo>
                  <a:lnTo>
                    <a:pt x="201" y="1723"/>
                  </a:lnTo>
                  <a:lnTo>
                    <a:pt x="81" y="2044"/>
                  </a:lnTo>
                  <a:lnTo>
                    <a:pt x="1" y="2364"/>
                  </a:lnTo>
                  <a:lnTo>
                    <a:pt x="1" y="2364"/>
                  </a:lnTo>
                  <a:lnTo>
                    <a:pt x="1" y="2364"/>
                  </a:lnTo>
                  <a:lnTo>
                    <a:pt x="81" y="2405"/>
                  </a:lnTo>
                  <a:lnTo>
                    <a:pt x="161" y="2405"/>
                  </a:lnTo>
                  <a:lnTo>
                    <a:pt x="281" y="2044"/>
                  </a:lnTo>
                  <a:lnTo>
                    <a:pt x="482" y="1683"/>
                  </a:lnTo>
                  <a:lnTo>
                    <a:pt x="682" y="1323"/>
                  </a:lnTo>
                  <a:lnTo>
                    <a:pt x="882" y="962"/>
                  </a:lnTo>
                  <a:lnTo>
                    <a:pt x="1203" y="521"/>
                  </a:lnTo>
                  <a:lnTo>
                    <a:pt x="1523" y="121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1679475" y="2520425"/>
              <a:ext cx="14050" cy="14050"/>
            </a:xfrm>
            <a:custGeom>
              <a:avLst/>
              <a:gdLst/>
              <a:ahLst/>
              <a:cxnLst/>
              <a:rect l="l" t="t" r="r" b="b"/>
              <a:pathLst>
                <a:path w="562" h="562" extrusionOk="0">
                  <a:moveTo>
                    <a:pt x="562" y="1"/>
                  </a:moveTo>
                  <a:lnTo>
                    <a:pt x="401" y="161"/>
                  </a:lnTo>
                  <a:lnTo>
                    <a:pt x="1" y="562"/>
                  </a:lnTo>
                  <a:lnTo>
                    <a:pt x="281" y="321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1677475" y="2519425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682" h="682" extrusionOk="0">
                  <a:moveTo>
                    <a:pt x="562" y="1"/>
                  </a:moveTo>
                  <a:lnTo>
                    <a:pt x="364" y="232"/>
                  </a:lnTo>
                  <a:lnTo>
                    <a:pt x="364" y="232"/>
                  </a:lnTo>
                  <a:lnTo>
                    <a:pt x="1" y="562"/>
                  </a:lnTo>
                  <a:lnTo>
                    <a:pt x="121" y="682"/>
                  </a:lnTo>
                  <a:lnTo>
                    <a:pt x="441" y="401"/>
                  </a:lnTo>
                  <a:lnTo>
                    <a:pt x="484" y="352"/>
                  </a:lnTo>
                  <a:lnTo>
                    <a:pt x="484" y="352"/>
                  </a:lnTo>
                  <a:lnTo>
                    <a:pt x="562" y="281"/>
                  </a:lnTo>
                  <a:lnTo>
                    <a:pt x="682" y="121"/>
                  </a:lnTo>
                  <a:lnTo>
                    <a:pt x="642" y="41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1612375" y="2958150"/>
              <a:ext cx="238425" cy="497850"/>
            </a:xfrm>
            <a:custGeom>
              <a:avLst/>
              <a:gdLst/>
              <a:ahLst/>
              <a:cxnLst/>
              <a:rect l="l" t="t" r="r" b="b"/>
              <a:pathLst>
                <a:path w="9537" h="19914" extrusionOk="0">
                  <a:moveTo>
                    <a:pt x="8134" y="17629"/>
                  </a:moveTo>
                  <a:lnTo>
                    <a:pt x="8254" y="17670"/>
                  </a:lnTo>
                  <a:lnTo>
                    <a:pt x="8134" y="17670"/>
                  </a:lnTo>
                  <a:lnTo>
                    <a:pt x="8134" y="17629"/>
                  </a:lnTo>
                  <a:close/>
                  <a:moveTo>
                    <a:pt x="2404" y="19232"/>
                  </a:moveTo>
                  <a:lnTo>
                    <a:pt x="2404" y="19232"/>
                  </a:lnTo>
                  <a:lnTo>
                    <a:pt x="2444" y="19312"/>
                  </a:lnTo>
                  <a:lnTo>
                    <a:pt x="2404" y="19232"/>
                  </a:lnTo>
                  <a:close/>
                  <a:moveTo>
                    <a:pt x="1683" y="1"/>
                  </a:moveTo>
                  <a:lnTo>
                    <a:pt x="1643" y="521"/>
                  </a:lnTo>
                  <a:lnTo>
                    <a:pt x="1643" y="1042"/>
                  </a:lnTo>
                  <a:lnTo>
                    <a:pt x="1683" y="1603"/>
                  </a:lnTo>
                  <a:lnTo>
                    <a:pt x="1763" y="2124"/>
                  </a:lnTo>
                  <a:lnTo>
                    <a:pt x="1884" y="2645"/>
                  </a:lnTo>
                  <a:lnTo>
                    <a:pt x="2124" y="3727"/>
                  </a:lnTo>
                  <a:lnTo>
                    <a:pt x="2364" y="4768"/>
                  </a:lnTo>
                  <a:lnTo>
                    <a:pt x="2485" y="5730"/>
                  </a:lnTo>
                  <a:lnTo>
                    <a:pt x="2525" y="6211"/>
                  </a:lnTo>
                  <a:lnTo>
                    <a:pt x="2525" y="6732"/>
                  </a:lnTo>
                  <a:lnTo>
                    <a:pt x="2525" y="7212"/>
                  </a:lnTo>
                  <a:lnTo>
                    <a:pt x="2444" y="7693"/>
                  </a:lnTo>
                  <a:lnTo>
                    <a:pt x="2364" y="8134"/>
                  </a:lnTo>
                  <a:lnTo>
                    <a:pt x="2204" y="8615"/>
                  </a:lnTo>
                  <a:lnTo>
                    <a:pt x="2044" y="8935"/>
                  </a:lnTo>
                  <a:lnTo>
                    <a:pt x="1843" y="9296"/>
                  </a:lnTo>
                  <a:lnTo>
                    <a:pt x="1403" y="10057"/>
                  </a:lnTo>
                  <a:lnTo>
                    <a:pt x="1042" y="10618"/>
                  </a:lnTo>
                  <a:lnTo>
                    <a:pt x="722" y="11059"/>
                  </a:lnTo>
                  <a:lnTo>
                    <a:pt x="361" y="11459"/>
                  </a:lnTo>
                  <a:lnTo>
                    <a:pt x="0" y="11820"/>
                  </a:lnTo>
                  <a:lnTo>
                    <a:pt x="0" y="11820"/>
                  </a:lnTo>
                  <a:lnTo>
                    <a:pt x="802" y="11499"/>
                  </a:lnTo>
                  <a:lnTo>
                    <a:pt x="802" y="11499"/>
                  </a:lnTo>
                  <a:lnTo>
                    <a:pt x="682" y="11940"/>
                  </a:lnTo>
                  <a:lnTo>
                    <a:pt x="521" y="12942"/>
                  </a:lnTo>
                  <a:lnTo>
                    <a:pt x="441" y="13463"/>
                  </a:lnTo>
                  <a:lnTo>
                    <a:pt x="321" y="14024"/>
                  </a:lnTo>
                  <a:lnTo>
                    <a:pt x="201" y="14384"/>
                  </a:lnTo>
                  <a:lnTo>
                    <a:pt x="121" y="14544"/>
                  </a:lnTo>
                  <a:lnTo>
                    <a:pt x="0" y="14665"/>
                  </a:lnTo>
                  <a:lnTo>
                    <a:pt x="0" y="14705"/>
                  </a:lnTo>
                  <a:lnTo>
                    <a:pt x="161" y="14825"/>
                  </a:lnTo>
                  <a:lnTo>
                    <a:pt x="321" y="14945"/>
                  </a:lnTo>
                  <a:lnTo>
                    <a:pt x="521" y="15065"/>
                  </a:lnTo>
                  <a:lnTo>
                    <a:pt x="722" y="15105"/>
                  </a:lnTo>
                  <a:lnTo>
                    <a:pt x="922" y="15145"/>
                  </a:lnTo>
                  <a:lnTo>
                    <a:pt x="1122" y="15145"/>
                  </a:lnTo>
                  <a:lnTo>
                    <a:pt x="1323" y="15105"/>
                  </a:lnTo>
                  <a:lnTo>
                    <a:pt x="1523" y="14985"/>
                  </a:lnTo>
                  <a:lnTo>
                    <a:pt x="1523" y="14985"/>
                  </a:lnTo>
                  <a:lnTo>
                    <a:pt x="1323" y="15666"/>
                  </a:lnTo>
                  <a:lnTo>
                    <a:pt x="1242" y="15987"/>
                  </a:lnTo>
                  <a:lnTo>
                    <a:pt x="1202" y="16307"/>
                  </a:lnTo>
                  <a:lnTo>
                    <a:pt x="1202" y="16668"/>
                  </a:lnTo>
                  <a:lnTo>
                    <a:pt x="1242" y="16988"/>
                  </a:lnTo>
                  <a:lnTo>
                    <a:pt x="1323" y="17309"/>
                  </a:lnTo>
                  <a:lnTo>
                    <a:pt x="1443" y="17589"/>
                  </a:lnTo>
                  <a:lnTo>
                    <a:pt x="1723" y="17990"/>
                  </a:lnTo>
                  <a:lnTo>
                    <a:pt x="2004" y="18351"/>
                  </a:lnTo>
                  <a:lnTo>
                    <a:pt x="2244" y="18711"/>
                  </a:lnTo>
                  <a:lnTo>
                    <a:pt x="2324" y="18912"/>
                  </a:lnTo>
                  <a:lnTo>
                    <a:pt x="2364" y="19152"/>
                  </a:lnTo>
                  <a:lnTo>
                    <a:pt x="2404" y="19232"/>
                  </a:lnTo>
                  <a:lnTo>
                    <a:pt x="2404" y="19072"/>
                  </a:lnTo>
                  <a:lnTo>
                    <a:pt x="2485" y="18872"/>
                  </a:lnTo>
                  <a:lnTo>
                    <a:pt x="2565" y="18711"/>
                  </a:lnTo>
                  <a:lnTo>
                    <a:pt x="2685" y="18551"/>
                  </a:lnTo>
                  <a:lnTo>
                    <a:pt x="2845" y="18431"/>
                  </a:lnTo>
                  <a:lnTo>
                    <a:pt x="3045" y="18351"/>
                  </a:lnTo>
                  <a:lnTo>
                    <a:pt x="3286" y="18351"/>
                  </a:lnTo>
                  <a:lnTo>
                    <a:pt x="3446" y="18471"/>
                  </a:lnTo>
                  <a:lnTo>
                    <a:pt x="3526" y="18511"/>
                  </a:lnTo>
                  <a:lnTo>
                    <a:pt x="3606" y="18591"/>
                  </a:lnTo>
                  <a:lnTo>
                    <a:pt x="3646" y="18311"/>
                  </a:lnTo>
                  <a:lnTo>
                    <a:pt x="3727" y="18030"/>
                  </a:lnTo>
                  <a:lnTo>
                    <a:pt x="3927" y="17790"/>
                  </a:lnTo>
                  <a:lnTo>
                    <a:pt x="4167" y="17629"/>
                  </a:lnTo>
                  <a:lnTo>
                    <a:pt x="4448" y="17509"/>
                  </a:lnTo>
                  <a:lnTo>
                    <a:pt x="4768" y="17509"/>
                  </a:lnTo>
                  <a:lnTo>
                    <a:pt x="5049" y="17589"/>
                  </a:lnTo>
                  <a:lnTo>
                    <a:pt x="5289" y="17750"/>
                  </a:lnTo>
                  <a:lnTo>
                    <a:pt x="5369" y="17589"/>
                  </a:lnTo>
                  <a:lnTo>
                    <a:pt x="5449" y="17469"/>
                  </a:lnTo>
                  <a:lnTo>
                    <a:pt x="5690" y="17229"/>
                  </a:lnTo>
                  <a:lnTo>
                    <a:pt x="5650" y="17509"/>
                  </a:lnTo>
                  <a:lnTo>
                    <a:pt x="5690" y="17750"/>
                  </a:lnTo>
                  <a:lnTo>
                    <a:pt x="5770" y="17990"/>
                  </a:lnTo>
                  <a:lnTo>
                    <a:pt x="5930" y="18230"/>
                  </a:lnTo>
                  <a:lnTo>
                    <a:pt x="6010" y="18311"/>
                  </a:lnTo>
                  <a:lnTo>
                    <a:pt x="6090" y="18351"/>
                  </a:lnTo>
                  <a:lnTo>
                    <a:pt x="6251" y="18351"/>
                  </a:lnTo>
                  <a:lnTo>
                    <a:pt x="6451" y="18271"/>
                  </a:lnTo>
                  <a:lnTo>
                    <a:pt x="6611" y="18110"/>
                  </a:lnTo>
                  <a:lnTo>
                    <a:pt x="6932" y="17790"/>
                  </a:lnTo>
                  <a:lnTo>
                    <a:pt x="7092" y="17629"/>
                  </a:lnTo>
                  <a:lnTo>
                    <a:pt x="7212" y="17509"/>
                  </a:lnTo>
                  <a:lnTo>
                    <a:pt x="7493" y="17349"/>
                  </a:lnTo>
                  <a:lnTo>
                    <a:pt x="7733" y="17269"/>
                  </a:lnTo>
                  <a:lnTo>
                    <a:pt x="7893" y="17549"/>
                  </a:lnTo>
                  <a:lnTo>
                    <a:pt x="7933" y="17549"/>
                  </a:lnTo>
                  <a:lnTo>
                    <a:pt x="7974" y="17670"/>
                  </a:lnTo>
                  <a:lnTo>
                    <a:pt x="7733" y="17710"/>
                  </a:lnTo>
                  <a:lnTo>
                    <a:pt x="7493" y="17750"/>
                  </a:lnTo>
                  <a:lnTo>
                    <a:pt x="7332" y="17830"/>
                  </a:lnTo>
                  <a:lnTo>
                    <a:pt x="7212" y="17990"/>
                  </a:lnTo>
                  <a:lnTo>
                    <a:pt x="7092" y="18150"/>
                  </a:lnTo>
                  <a:lnTo>
                    <a:pt x="7092" y="18311"/>
                  </a:lnTo>
                  <a:lnTo>
                    <a:pt x="7092" y="18431"/>
                  </a:lnTo>
                  <a:lnTo>
                    <a:pt x="7132" y="18551"/>
                  </a:lnTo>
                  <a:lnTo>
                    <a:pt x="7252" y="18791"/>
                  </a:lnTo>
                  <a:lnTo>
                    <a:pt x="7292" y="18831"/>
                  </a:lnTo>
                  <a:lnTo>
                    <a:pt x="7693" y="19392"/>
                  </a:lnTo>
                  <a:lnTo>
                    <a:pt x="7813" y="19553"/>
                  </a:lnTo>
                  <a:lnTo>
                    <a:pt x="7974" y="19713"/>
                  </a:lnTo>
                  <a:lnTo>
                    <a:pt x="8094" y="19793"/>
                  </a:lnTo>
                  <a:lnTo>
                    <a:pt x="8214" y="19873"/>
                  </a:lnTo>
                  <a:lnTo>
                    <a:pt x="8374" y="19913"/>
                  </a:lnTo>
                  <a:lnTo>
                    <a:pt x="8534" y="19913"/>
                  </a:lnTo>
                  <a:lnTo>
                    <a:pt x="8815" y="19873"/>
                  </a:lnTo>
                  <a:lnTo>
                    <a:pt x="9015" y="19833"/>
                  </a:lnTo>
                  <a:lnTo>
                    <a:pt x="9216" y="19753"/>
                  </a:lnTo>
                  <a:lnTo>
                    <a:pt x="9376" y="19633"/>
                  </a:lnTo>
                  <a:lnTo>
                    <a:pt x="9496" y="19513"/>
                  </a:lnTo>
                  <a:lnTo>
                    <a:pt x="9536" y="19352"/>
                  </a:lnTo>
                  <a:lnTo>
                    <a:pt x="9496" y="19192"/>
                  </a:lnTo>
                  <a:lnTo>
                    <a:pt x="9376" y="18872"/>
                  </a:lnTo>
                  <a:lnTo>
                    <a:pt x="9216" y="18511"/>
                  </a:lnTo>
                  <a:lnTo>
                    <a:pt x="8975" y="18150"/>
                  </a:lnTo>
                  <a:lnTo>
                    <a:pt x="8615" y="18150"/>
                  </a:lnTo>
                  <a:lnTo>
                    <a:pt x="8374" y="17629"/>
                  </a:lnTo>
                  <a:lnTo>
                    <a:pt x="8134" y="17549"/>
                  </a:lnTo>
                  <a:lnTo>
                    <a:pt x="8134" y="17469"/>
                  </a:lnTo>
                  <a:lnTo>
                    <a:pt x="8054" y="17109"/>
                  </a:lnTo>
                  <a:lnTo>
                    <a:pt x="8134" y="17069"/>
                  </a:lnTo>
                  <a:lnTo>
                    <a:pt x="7853" y="16387"/>
                  </a:lnTo>
                  <a:lnTo>
                    <a:pt x="7092" y="14585"/>
                  </a:lnTo>
                  <a:lnTo>
                    <a:pt x="7132" y="14585"/>
                  </a:lnTo>
                  <a:lnTo>
                    <a:pt x="7172" y="14544"/>
                  </a:lnTo>
                  <a:lnTo>
                    <a:pt x="7533" y="14264"/>
                  </a:lnTo>
                  <a:lnTo>
                    <a:pt x="7573" y="14224"/>
                  </a:lnTo>
                  <a:lnTo>
                    <a:pt x="7693" y="14144"/>
                  </a:lnTo>
                  <a:lnTo>
                    <a:pt x="7453" y="13984"/>
                  </a:lnTo>
                  <a:lnTo>
                    <a:pt x="7292" y="13743"/>
                  </a:lnTo>
                  <a:lnTo>
                    <a:pt x="7092" y="13583"/>
                  </a:lnTo>
                  <a:lnTo>
                    <a:pt x="6852" y="13423"/>
                  </a:lnTo>
                  <a:lnTo>
                    <a:pt x="6571" y="13383"/>
                  </a:lnTo>
                  <a:lnTo>
                    <a:pt x="6371" y="13383"/>
                  </a:lnTo>
                  <a:lnTo>
                    <a:pt x="6211" y="13423"/>
                  </a:lnTo>
                  <a:lnTo>
                    <a:pt x="6010" y="13463"/>
                  </a:lnTo>
                  <a:lnTo>
                    <a:pt x="5810" y="13463"/>
                  </a:lnTo>
                  <a:lnTo>
                    <a:pt x="5650" y="13423"/>
                  </a:lnTo>
                  <a:lnTo>
                    <a:pt x="5449" y="13342"/>
                  </a:lnTo>
                  <a:lnTo>
                    <a:pt x="5329" y="13182"/>
                  </a:lnTo>
                  <a:lnTo>
                    <a:pt x="5329" y="13102"/>
                  </a:lnTo>
                  <a:lnTo>
                    <a:pt x="5329" y="13022"/>
                  </a:lnTo>
                  <a:lnTo>
                    <a:pt x="5329" y="12902"/>
                  </a:lnTo>
                  <a:lnTo>
                    <a:pt x="5409" y="12862"/>
                  </a:lnTo>
                  <a:lnTo>
                    <a:pt x="5570" y="12741"/>
                  </a:lnTo>
                  <a:lnTo>
                    <a:pt x="6010" y="12661"/>
                  </a:lnTo>
                  <a:lnTo>
                    <a:pt x="5810" y="12140"/>
                  </a:lnTo>
                  <a:lnTo>
                    <a:pt x="5409" y="11179"/>
                  </a:lnTo>
                  <a:lnTo>
                    <a:pt x="5009" y="10177"/>
                  </a:lnTo>
                  <a:lnTo>
                    <a:pt x="5530" y="9977"/>
                  </a:lnTo>
                  <a:lnTo>
                    <a:pt x="5209" y="9176"/>
                  </a:lnTo>
                  <a:lnTo>
                    <a:pt x="4929" y="8334"/>
                  </a:lnTo>
                  <a:lnTo>
                    <a:pt x="4648" y="8535"/>
                  </a:lnTo>
                  <a:lnTo>
                    <a:pt x="4608" y="7693"/>
                  </a:lnTo>
                  <a:lnTo>
                    <a:pt x="4528" y="6892"/>
                  </a:lnTo>
                  <a:lnTo>
                    <a:pt x="4448" y="6491"/>
                  </a:lnTo>
                  <a:lnTo>
                    <a:pt x="4368" y="6091"/>
                  </a:lnTo>
                  <a:lnTo>
                    <a:pt x="4207" y="5690"/>
                  </a:lnTo>
                  <a:lnTo>
                    <a:pt x="4047" y="5329"/>
                  </a:lnTo>
                  <a:lnTo>
                    <a:pt x="3847" y="5009"/>
                  </a:lnTo>
                  <a:lnTo>
                    <a:pt x="3606" y="4688"/>
                  </a:lnTo>
                  <a:lnTo>
                    <a:pt x="3406" y="4408"/>
                  </a:lnTo>
                  <a:lnTo>
                    <a:pt x="3206" y="4047"/>
                  </a:lnTo>
                  <a:lnTo>
                    <a:pt x="3045" y="3647"/>
                  </a:lnTo>
                  <a:lnTo>
                    <a:pt x="2925" y="3206"/>
                  </a:lnTo>
                  <a:lnTo>
                    <a:pt x="2845" y="2765"/>
                  </a:lnTo>
                  <a:lnTo>
                    <a:pt x="2805" y="2284"/>
                  </a:lnTo>
                  <a:lnTo>
                    <a:pt x="2244" y="1122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1150625" y="3225600"/>
              <a:ext cx="481800" cy="671125"/>
            </a:xfrm>
            <a:custGeom>
              <a:avLst/>
              <a:gdLst/>
              <a:ahLst/>
              <a:cxnLst/>
              <a:rect l="l" t="t" r="r" b="b"/>
              <a:pathLst>
                <a:path w="19272" h="26845" extrusionOk="0">
                  <a:moveTo>
                    <a:pt x="1883" y="0"/>
                  </a:moveTo>
                  <a:lnTo>
                    <a:pt x="2164" y="1002"/>
                  </a:lnTo>
                  <a:lnTo>
                    <a:pt x="2444" y="2003"/>
                  </a:lnTo>
                  <a:lnTo>
                    <a:pt x="2684" y="2965"/>
                  </a:lnTo>
                  <a:lnTo>
                    <a:pt x="2765" y="3486"/>
                  </a:lnTo>
                  <a:lnTo>
                    <a:pt x="2845" y="3967"/>
                  </a:lnTo>
                  <a:lnTo>
                    <a:pt x="2845" y="4087"/>
                  </a:lnTo>
                  <a:lnTo>
                    <a:pt x="2885" y="4207"/>
                  </a:lnTo>
                  <a:lnTo>
                    <a:pt x="2845" y="4407"/>
                  </a:lnTo>
                  <a:lnTo>
                    <a:pt x="2845" y="4768"/>
                  </a:lnTo>
                  <a:lnTo>
                    <a:pt x="2805" y="5129"/>
                  </a:lnTo>
                  <a:lnTo>
                    <a:pt x="2725" y="5529"/>
                  </a:lnTo>
                  <a:lnTo>
                    <a:pt x="2644" y="5890"/>
                  </a:lnTo>
                  <a:lnTo>
                    <a:pt x="2404" y="6651"/>
                  </a:lnTo>
                  <a:lnTo>
                    <a:pt x="2244" y="7332"/>
                  </a:lnTo>
                  <a:lnTo>
                    <a:pt x="2124" y="7693"/>
                  </a:lnTo>
                  <a:lnTo>
                    <a:pt x="2083" y="8093"/>
                  </a:lnTo>
                  <a:lnTo>
                    <a:pt x="2083" y="8454"/>
                  </a:lnTo>
                  <a:lnTo>
                    <a:pt x="2083" y="8855"/>
                  </a:lnTo>
                  <a:lnTo>
                    <a:pt x="2204" y="9215"/>
                  </a:lnTo>
                  <a:lnTo>
                    <a:pt x="2324" y="9656"/>
                  </a:lnTo>
                  <a:lnTo>
                    <a:pt x="2364" y="9856"/>
                  </a:lnTo>
                  <a:lnTo>
                    <a:pt x="2404" y="10057"/>
                  </a:lnTo>
                  <a:lnTo>
                    <a:pt x="2364" y="10177"/>
                  </a:lnTo>
                  <a:lnTo>
                    <a:pt x="2324" y="10257"/>
                  </a:lnTo>
                  <a:lnTo>
                    <a:pt x="2204" y="10337"/>
                  </a:lnTo>
                  <a:lnTo>
                    <a:pt x="2083" y="10417"/>
                  </a:lnTo>
                  <a:lnTo>
                    <a:pt x="1763" y="10497"/>
                  </a:lnTo>
                  <a:lnTo>
                    <a:pt x="1322" y="10577"/>
                  </a:lnTo>
                  <a:lnTo>
                    <a:pt x="1362" y="10818"/>
                  </a:lnTo>
                  <a:lnTo>
                    <a:pt x="1362" y="11098"/>
                  </a:lnTo>
                  <a:lnTo>
                    <a:pt x="1322" y="11699"/>
                  </a:lnTo>
                  <a:lnTo>
                    <a:pt x="1162" y="12300"/>
                  </a:lnTo>
                  <a:lnTo>
                    <a:pt x="962" y="12901"/>
                  </a:lnTo>
                  <a:lnTo>
                    <a:pt x="721" y="13382"/>
                  </a:lnTo>
                  <a:lnTo>
                    <a:pt x="601" y="13582"/>
                  </a:lnTo>
                  <a:lnTo>
                    <a:pt x="481" y="13743"/>
                  </a:lnTo>
                  <a:lnTo>
                    <a:pt x="361" y="13823"/>
                  </a:lnTo>
                  <a:lnTo>
                    <a:pt x="200" y="13903"/>
                  </a:lnTo>
                  <a:lnTo>
                    <a:pt x="80" y="13903"/>
                  </a:lnTo>
                  <a:lnTo>
                    <a:pt x="0" y="13863"/>
                  </a:lnTo>
                  <a:lnTo>
                    <a:pt x="240" y="14103"/>
                  </a:lnTo>
                  <a:lnTo>
                    <a:pt x="441" y="14344"/>
                  </a:lnTo>
                  <a:lnTo>
                    <a:pt x="641" y="14424"/>
                  </a:lnTo>
                  <a:lnTo>
                    <a:pt x="2124" y="14784"/>
                  </a:lnTo>
                  <a:lnTo>
                    <a:pt x="3606" y="15105"/>
                  </a:lnTo>
                  <a:lnTo>
                    <a:pt x="6571" y="15706"/>
                  </a:lnTo>
                  <a:lnTo>
                    <a:pt x="7532" y="15906"/>
                  </a:lnTo>
                  <a:lnTo>
                    <a:pt x="8454" y="15986"/>
                  </a:lnTo>
                  <a:lnTo>
                    <a:pt x="9375" y="16026"/>
                  </a:lnTo>
                  <a:lnTo>
                    <a:pt x="10337" y="15986"/>
                  </a:lnTo>
                  <a:lnTo>
                    <a:pt x="10978" y="15906"/>
                  </a:lnTo>
                  <a:lnTo>
                    <a:pt x="11659" y="15786"/>
                  </a:lnTo>
                  <a:lnTo>
                    <a:pt x="12941" y="15465"/>
                  </a:lnTo>
                  <a:lnTo>
                    <a:pt x="13502" y="15385"/>
                  </a:lnTo>
                  <a:lnTo>
                    <a:pt x="13903" y="15345"/>
                  </a:lnTo>
                  <a:lnTo>
                    <a:pt x="14304" y="15345"/>
                  </a:lnTo>
                  <a:lnTo>
                    <a:pt x="14744" y="15385"/>
                  </a:lnTo>
                  <a:lnTo>
                    <a:pt x="15185" y="15465"/>
                  </a:lnTo>
                  <a:lnTo>
                    <a:pt x="16066" y="15706"/>
                  </a:lnTo>
                  <a:lnTo>
                    <a:pt x="16708" y="15866"/>
                  </a:lnTo>
                  <a:lnTo>
                    <a:pt x="17309" y="15946"/>
                  </a:lnTo>
                  <a:lnTo>
                    <a:pt x="18591" y="16107"/>
                  </a:lnTo>
                  <a:lnTo>
                    <a:pt x="18470" y="16547"/>
                  </a:lnTo>
                  <a:lnTo>
                    <a:pt x="18390" y="17028"/>
                  </a:lnTo>
                  <a:lnTo>
                    <a:pt x="18390" y="17509"/>
                  </a:lnTo>
                  <a:lnTo>
                    <a:pt x="18390" y="17990"/>
                  </a:lnTo>
                  <a:lnTo>
                    <a:pt x="18470" y="18711"/>
                  </a:lnTo>
                  <a:lnTo>
                    <a:pt x="18470" y="19071"/>
                  </a:lnTo>
                  <a:lnTo>
                    <a:pt x="18470" y="19352"/>
                  </a:lnTo>
                  <a:lnTo>
                    <a:pt x="18390" y="19552"/>
                  </a:lnTo>
                  <a:lnTo>
                    <a:pt x="18230" y="19712"/>
                  </a:lnTo>
                  <a:lnTo>
                    <a:pt x="18150" y="19753"/>
                  </a:lnTo>
                  <a:lnTo>
                    <a:pt x="17990" y="19833"/>
                  </a:lnTo>
                  <a:lnTo>
                    <a:pt x="17709" y="19873"/>
                  </a:lnTo>
                  <a:lnTo>
                    <a:pt x="16908" y="19873"/>
                  </a:lnTo>
                  <a:lnTo>
                    <a:pt x="16427" y="19833"/>
                  </a:lnTo>
                  <a:lnTo>
                    <a:pt x="15986" y="19753"/>
                  </a:lnTo>
                  <a:lnTo>
                    <a:pt x="15425" y="19592"/>
                  </a:lnTo>
                  <a:lnTo>
                    <a:pt x="15345" y="19993"/>
                  </a:lnTo>
                  <a:lnTo>
                    <a:pt x="15225" y="20434"/>
                  </a:lnTo>
                  <a:lnTo>
                    <a:pt x="14905" y="21395"/>
                  </a:lnTo>
                  <a:lnTo>
                    <a:pt x="14704" y="21876"/>
                  </a:lnTo>
                  <a:lnTo>
                    <a:pt x="14504" y="22277"/>
                  </a:lnTo>
                  <a:lnTo>
                    <a:pt x="14304" y="22637"/>
                  </a:lnTo>
                  <a:lnTo>
                    <a:pt x="14143" y="22878"/>
                  </a:lnTo>
                  <a:lnTo>
                    <a:pt x="13743" y="23238"/>
                  </a:lnTo>
                  <a:lnTo>
                    <a:pt x="13542" y="23398"/>
                  </a:lnTo>
                  <a:lnTo>
                    <a:pt x="13382" y="23599"/>
                  </a:lnTo>
                  <a:lnTo>
                    <a:pt x="13222" y="23839"/>
                  </a:lnTo>
                  <a:lnTo>
                    <a:pt x="13142" y="24120"/>
                  </a:lnTo>
                  <a:lnTo>
                    <a:pt x="13102" y="24400"/>
                  </a:lnTo>
                  <a:lnTo>
                    <a:pt x="13102" y="24721"/>
                  </a:lnTo>
                  <a:lnTo>
                    <a:pt x="13142" y="25362"/>
                  </a:lnTo>
                  <a:lnTo>
                    <a:pt x="13182" y="25682"/>
                  </a:lnTo>
                  <a:lnTo>
                    <a:pt x="13182" y="25963"/>
                  </a:lnTo>
                  <a:lnTo>
                    <a:pt x="13142" y="26203"/>
                  </a:lnTo>
                  <a:lnTo>
                    <a:pt x="13102" y="26323"/>
                  </a:lnTo>
                  <a:lnTo>
                    <a:pt x="13021" y="26403"/>
                  </a:lnTo>
                  <a:lnTo>
                    <a:pt x="12901" y="26524"/>
                  </a:lnTo>
                  <a:lnTo>
                    <a:pt x="12781" y="26604"/>
                  </a:lnTo>
                  <a:lnTo>
                    <a:pt x="12541" y="26724"/>
                  </a:lnTo>
                  <a:lnTo>
                    <a:pt x="12340" y="26844"/>
                  </a:lnTo>
                  <a:lnTo>
                    <a:pt x="16026" y="26844"/>
                  </a:lnTo>
                  <a:lnTo>
                    <a:pt x="16107" y="26564"/>
                  </a:lnTo>
                  <a:lnTo>
                    <a:pt x="16227" y="26323"/>
                  </a:lnTo>
                  <a:lnTo>
                    <a:pt x="16507" y="25963"/>
                  </a:lnTo>
                  <a:lnTo>
                    <a:pt x="16667" y="25802"/>
                  </a:lnTo>
                  <a:lnTo>
                    <a:pt x="16788" y="25602"/>
                  </a:lnTo>
                  <a:lnTo>
                    <a:pt x="16908" y="25322"/>
                  </a:lnTo>
                  <a:lnTo>
                    <a:pt x="16948" y="25041"/>
                  </a:lnTo>
                  <a:lnTo>
                    <a:pt x="16988" y="24721"/>
                  </a:lnTo>
                  <a:lnTo>
                    <a:pt x="16948" y="24400"/>
                  </a:lnTo>
                  <a:lnTo>
                    <a:pt x="16908" y="23759"/>
                  </a:lnTo>
                  <a:lnTo>
                    <a:pt x="16908" y="23439"/>
                  </a:lnTo>
                  <a:lnTo>
                    <a:pt x="16948" y="23118"/>
                  </a:lnTo>
                  <a:lnTo>
                    <a:pt x="17068" y="22637"/>
                  </a:lnTo>
                  <a:lnTo>
                    <a:pt x="17228" y="22197"/>
                  </a:lnTo>
                  <a:lnTo>
                    <a:pt x="17389" y="21756"/>
                  </a:lnTo>
                  <a:lnTo>
                    <a:pt x="17589" y="21355"/>
                  </a:lnTo>
                  <a:lnTo>
                    <a:pt x="17990" y="20554"/>
                  </a:lnTo>
                  <a:lnTo>
                    <a:pt x="18190" y="20113"/>
                  </a:lnTo>
                  <a:lnTo>
                    <a:pt x="18350" y="19712"/>
                  </a:lnTo>
                  <a:lnTo>
                    <a:pt x="18631" y="19672"/>
                  </a:lnTo>
                  <a:lnTo>
                    <a:pt x="18791" y="19632"/>
                  </a:lnTo>
                  <a:lnTo>
                    <a:pt x="18911" y="19552"/>
                  </a:lnTo>
                  <a:lnTo>
                    <a:pt x="18951" y="19472"/>
                  </a:lnTo>
                  <a:lnTo>
                    <a:pt x="18991" y="19352"/>
                  </a:lnTo>
                  <a:lnTo>
                    <a:pt x="19031" y="19152"/>
                  </a:lnTo>
                  <a:lnTo>
                    <a:pt x="19232" y="17108"/>
                  </a:lnTo>
                  <a:lnTo>
                    <a:pt x="19272" y="16667"/>
                  </a:lnTo>
                  <a:lnTo>
                    <a:pt x="19272" y="16427"/>
                  </a:lnTo>
                  <a:lnTo>
                    <a:pt x="19232" y="16227"/>
                  </a:lnTo>
                  <a:lnTo>
                    <a:pt x="19152" y="15906"/>
                  </a:lnTo>
                  <a:lnTo>
                    <a:pt x="19031" y="15586"/>
                  </a:lnTo>
                  <a:lnTo>
                    <a:pt x="18911" y="15145"/>
                  </a:lnTo>
                  <a:lnTo>
                    <a:pt x="18831" y="14704"/>
                  </a:lnTo>
                  <a:lnTo>
                    <a:pt x="18791" y="14264"/>
                  </a:lnTo>
                  <a:lnTo>
                    <a:pt x="18751" y="13783"/>
                  </a:lnTo>
                  <a:lnTo>
                    <a:pt x="18070" y="11459"/>
                  </a:lnTo>
                  <a:lnTo>
                    <a:pt x="17389" y="9135"/>
                  </a:lnTo>
                  <a:lnTo>
                    <a:pt x="16748" y="6811"/>
                  </a:lnTo>
                  <a:lnTo>
                    <a:pt x="16066" y="4487"/>
                  </a:lnTo>
                  <a:lnTo>
                    <a:pt x="14504" y="4487"/>
                  </a:lnTo>
                  <a:lnTo>
                    <a:pt x="13743" y="4447"/>
                  </a:lnTo>
                  <a:lnTo>
                    <a:pt x="12981" y="4407"/>
                  </a:lnTo>
                  <a:lnTo>
                    <a:pt x="12220" y="4287"/>
                  </a:lnTo>
                  <a:lnTo>
                    <a:pt x="11459" y="4167"/>
                  </a:lnTo>
                  <a:lnTo>
                    <a:pt x="10738" y="3967"/>
                  </a:lnTo>
                  <a:lnTo>
                    <a:pt x="9976" y="3766"/>
                  </a:lnTo>
                  <a:lnTo>
                    <a:pt x="8975" y="3446"/>
                  </a:lnTo>
                  <a:lnTo>
                    <a:pt x="8093" y="3085"/>
                  </a:lnTo>
                  <a:lnTo>
                    <a:pt x="7172" y="2644"/>
                  </a:lnTo>
                  <a:lnTo>
                    <a:pt x="5409" y="1763"/>
                  </a:lnTo>
                  <a:lnTo>
                    <a:pt x="3686" y="842"/>
                  </a:lnTo>
                  <a:lnTo>
                    <a:pt x="2805" y="441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1148600" y="3222575"/>
              <a:ext cx="485825" cy="676150"/>
            </a:xfrm>
            <a:custGeom>
              <a:avLst/>
              <a:gdLst/>
              <a:ahLst/>
              <a:cxnLst/>
              <a:rect l="l" t="t" r="r" b="b"/>
              <a:pathLst>
                <a:path w="19433" h="27046" extrusionOk="0">
                  <a:moveTo>
                    <a:pt x="2082" y="255"/>
                  </a:moveTo>
                  <a:lnTo>
                    <a:pt x="2846" y="602"/>
                  </a:lnTo>
                  <a:lnTo>
                    <a:pt x="3727" y="1043"/>
                  </a:lnTo>
                  <a:lnTo>
                    <a:pt x="5450" y="1964"/>
                  </a:lnTo>
                  <a:lnTo>
                    <a:pt x="7213" y="2846"/>
                  </a:lnTo>
                  <a:lnTo>
                    <a:pt x="8134" y="3246"/>
                  </a:lnTo>
                  <a:lnTo>
                    <a:pt x="9056" y="3647"/>
                  </a:lnTo>
                  <a:lnTo>
                    <a:pt x="10057" y="3967"/>
                  </a:lnTo>
                  <a:lnTo>
                    <a:pt x="11259" y="4288"/>
                  </a:lnTo>
                  <a:lnTo>
                    <a:pt x="12501" y="4528"/>
                  </a:lnTo>
                  <a:lnTo>
                    <a:pt x="13784" y="4649"/>
                  </a:lnTo>
                  <a:lnTo>
                    <a:pt x="15026" y="4689"/>
                  </a:lnTo>
                  <a:lnTo>
                    <a:pt x="16091" y="4689"/>
                  </a:lnTo>
                  <a:lnTo>
                    <a:pt x="16748" y="6932"/>
                  </a:lnTo>
                  <a:lnTo>
                    <a:pt x="17390" y="9256"/>
                  </a:lnTo>
                  <a:lnTo>
                    <a:pt x="18071" y="11620"/>
                  </a:lnTo>
                  <a:lnTo>
                    <a:pt x="18779" y="13904"/>
                  </a:lnTo>
                  <a:lnTo>
                    <a:pt x="18752" y="13904"/>
                  </a:lnTo>
                  <a:lnTo>
                    <a:pt x="18792" y="14385"/>
                  </a:lnTo>
                  <a:lnTo>
                    <a:pt x="18832" y="14865"/>
                  </a:lnTo>
                  <a:lnTo>
                    <a:pt x="18912" y="15306"/>
                  </a:lnTo>
                  <a:lnTo>
                    <a:pt x="19032" y="15747"/>
                  </a:lnTo>
                  <a:lnTo>
                    <a:pt x="19152" y="16067"/>
                  </a:lnTo>
                  <a:lnTo>
                    <a:pt x="19233" y="16348"/>
                  </a:lnTo>
                  <a:lnTo>
                    <a:pt x="19273" y="16748"/>
                  </a:lnTo>
                  <a:lnTo>
                    <a:pt x="19233" y="17229"/>
                  </a:lnTo>
                  <a:lnTo>
                    <a:pt x="19032" y="19273"/>
                  </a:lnTo>
                  <a:lnTo>
                    <a:pt x="18992" y="19473"/>
                  </a:lnTo>
                  <a:lnTo>
                    <a:pt x="18952" y="19553"/>
                  </a:lnTo>
                  <a:lnTo>
                    <a:pt x="18912" y="19633"/>
                  </a:lnTo>
                  <a:lnTo>
                    <a:pt x="18832" y="19673"/>
                  </a:lnTo>
                  <a:lnTo>
                    <a:pt x="18752" y="19713"/>
                  </a:lnTo>
                  <a:lnTo>
                    <a:pt x="18551" y="19753"/>
                  </a:lnTo>
                  <a:lnTo>
                    <a:pt x="18511" y="19753"/>
                  </a:lnTo>
                  <a:lnTo>
                    <a:pt x="18591" y="19593"/>
                  </a:lnTo>
                  <a:lnTo>
                    <a:pt x="18632" y="19393"/>
                  </a:lnTo>
                  <a:lnTo>
                    <a:pt x="18632" y="19152"/>
                  </a:lnTo>
                  <a:lnTo>
                    <a:pt x="18632" y="18832"/>
                  </a:lnTo>
                  <a:lnTo>
                    <a:pt x="18551" y="18071"/>
                  </a:lnTo>
                  <a:lnTo>
                    <a:pt x="18551" y="17670"/>
                  </a:lnTo>
                  <a:lnTo>
                    <a:pt x="18551" y="17309"/>
                  </a:lnTo>
                  <a:lnTo>
                    <a:pt x="18591" y="16949"/>
                  </a:lnTo>
                  <a:lnTo>
                    <a:pt x="18672" y="16588"/>
                  </a:lnTo>
                  <a:lnTo>
                    <a:pt x="18752" y="16228"/>
                  </a:lnTo>
                  <a:lnTo>
                    <a:pt x="18792" y="16147"/>
                  </a:lnTo>
                  <a:lnTo>
                    <a:pt x="18672" y="16147"/>
                  </a:lnTo>
                  <a:lnTo>
                    <a:pt x="17430" y="15987"/>
                  </a:lnTo>
                  <a:lnTo>
                    <a:pt x="16789" y="15907"/>
                  </a:lnTo>
                  <a:lnTo>
                    <a:pt x="16188" y="15747"/>
                  </a:lnTo>
                  <a:lnTo>
                    <a:pt x="15266" y="15506"/>
                  </a:lnTo>
                  <a:lnTo>
                    <a:pt x="14825" y="15426"/>
                  </a:lnTo>
                  <a:lnTo>
                    <a:pt x="14385" y="15386"/>
                  </a:lnTo>
                  <a:lnTo>
                    <a:pt x="13824" y="15386"/>
                  </a:lnTo>
                  <a:lnTo>
                    <a:pt x="13543" y="15426"/>
                  </a:lnTo>
                  <a:lnTo>
                    <a:pt x="13022" y="15506"/>
                  </a:lnTo>
                  <a:lnTo>
                    <a:pt x="11700" y="15827"/>
                  </a:lnTo>
                  <a:lnTo>
                    <a:pt x="11059" y="15947"/>
                  </a:lnTo>
                  <a:lnTo>
                    <a:pt x="10418" y="16027"/>
                  </a:lnTo>
                  <a:lnTo>
                    <a:pt x="9456" y="16067"/>
                  </a:lnTo>
                  <a:lnTo>
                    <a:pt x="9376" y="16067"/>
                  </a:lnTo>
                  <a:lnTo>
                    <a:pt x="8535" y="16027"/>
                  </a:lnTo>
                  <a:lnTo>
                    <a:pt x="7613" y="15947"/>
                  </a:lnTo>
                  <a:lnTo>
                    <a:pt x="6692" y="15787"/>
                  </a:lnTo>
                  <a:lnTo>
                    <a:pt x="3727" y="15146"/>
                  </a:lnTo>
                  <a:lnTo>
                    <a:pt x="2245" y="14825"/>
                  </a:lnTo>
                  <a:lnTo>
                    <a:pt x="762" y="14465"/>
                  </a:lnTo>
                  <a:lnTo>
                    <a:pt x="556" y="14430"/>
                  </a:lnTo>
                  <a:lnTo>
                    <a:pt x="556" y="14430"/>
                  </a:lnTo>
                  <a:lnTo>
                    <a:pt x="562" y="14425"/>
                  </a:lnTo>
                  <a:lnTo>
                    <a:pt x="361" y="14144"/>
                  </a:lnTo>
                  <a:lnTo>
                    <a:pt x="321" y="14104"/>
                  </a:lnTo>
                  <a:lnTo>
                    <a:pt x="361" y="14104"/>
                  </a:lnTo>
                  <a:lnTo>
                    <a:pt x="482" y="14024"/>
                  </a:lnTo>
                  <a:lnTo>
                    <a:pt x="642" y="13864"/>
                  </a:lnTo>
                  <a:lnTo>
                    <a:pt x="842" y="13583"/>
                  </a:lnTo>
                  <a:lnTo>
                    <a:pt x="1123" y="13062"/>
                  </a:lnTo>
                  <a:lnTo>
                    <a:pt x="1323" y="12461"/>
                  </a:lnTo>
                  <a:lnTo>
                    <a:pt x="1483" y="11820"/>
                  </a:lnTo>
                  <a:lnTo>
                    <a:pt x="1523" y="11500"/>
                  </a:lnTo>
                  <a:lnTo>
                    <a:pt x="1523" y="11179"/>
                  </a:lnTo>
                  <a:lnTo>
                    <a:pt x="1523" y="10939"/>
                  </a:lnTo>
                  <a:lnTo>
                    <a:pt x="1498" y="10761"/>
                  </a:lnTo>
                  <a:lnTo>
                    <a:pt x="1498" y="10761"/>
                  </a:lnTo>
                  <a:lnTo>
                    <a:pt x="1844" y="10698"/>
                  </a:lnTo>
                  <a:lnTo>
                    <a:pt x="2205" y="10578"/>
                  </a:lnTo>
                  <a:lnTo>
                    <a:pt x="2325" y="10538"/>
                  </a:lnTo>
                  <a:lnTo>
                    <a:pt x="2445" y="10418"/>
                  </a:lnTo>
                  <a:lnTo>
                    <a:pt x="2525" y="10338"/>
                  </a:lnTo>
                  <a:lnTo>
                    <a:pt x="2565" y="10178"/>
                  </a:lnTo>
                  <a:lnTo>
                    <a:pt x="2565" y="10138"/>
                  </a:lnTo>
                  <a:lnTo>
                    <a:pt x="2525" y="9897"/>
                  </a:lnTo>
                  <a:lnTo>
                    <a:pt x="2485" y="9697"/>
                  </a:lnTo>
                  <a:lnTo>
                    <a:pt x="2365" y="9336"/>
                  </a:lnTo>
                  <a:lnTo>
                    <a:pt x="2245" y="8936"/>
                  </a:lnTo>
                  <a:lnTo>
                    <a:pt x="2245" y="8535"/>
                  </a:lnTo>
                  <a:lnTo>
                    <a:pt x="2245" y="8174"/>
                  </a:lnTo>
                  <a:lnTo>
                    <a:pt x="2280" y="7852"/>
                  </a:lnTo>
                  <a:lnTo>
                    <a:pt x="2280" y="7852"/>
                  </a:lnTo>
                  <a:lnTo>
                    <a:pt x="2285" y="7854"/>
                  </a:lnTo>
                  <a:lnTo>
                    <a:pt x="2325" y="7814"/>
                  </a:lnTo>
                  <a:lnTo>
                    <a:pt x="2445" y="7413"/>
                  </a:lnTo>
                  <a:lnTo>
                    <a:pt x="2565" y="6772"/>
                  </a:lnTo>
                  <a:lnTo>
                    <a:pt x="2806" y="6011"/>
                  </a:lnTo>
                  <a:lnTo>
                    <a:pt x="2886" y="5650"/>
                  </a:lnTo>
                  <a:lnTo>
                    <a:pt x="2966" y="5290"/>
                  </a:lnTo>
                  <a:lnTo>
                    <a:pt x="3006" y="4929"/>
                  </a:lnTo>
                  <a:lnTo>
                    <a:pt x="3006" y="4568"/>
                  </a:lnTo>
                  <a:lnTo>
                    <a:pt x="3046" y="4328"/>
                  </a:lnTo>
                  <a:lnTo>
                    <a:pt x="3006" y="4208"/>
                  </a:lnTo>
                  <a:lnTo>
                    <a:pt x="2976" y="4088"/>
                  </a:lnTo>
                  <a:lnTo>
                    <a:pt x="3006" y="4088"/>
                  </a:lnTo>
                  <a:lnTo>
                    <a:pt x="2926" y="3567"/>
                  </a:lnTo>
                  <a:lnTo>
                    <a:pt x="2846" y="3086"/>
                  </a:lnTo>
                  <a:lnTo>
                    <a:pt x="2605" y="2084"/>
                  </a:lnTo>
                  <a:lnTo>
                    <a:pt x="2325" y="1123"/>
                  </a:lnTo>
                  <a:lnTo>
                    <a:pt x="2082" y="255"/>
                  </a:lnTo>
                  <a:close/>
                  <a:moveTo>
                    <a:pt x="15574" y="19779"/>
                  </a:moveTo>
                  <a:lnTo>
                    <a:pt x="16027" y="19954"/>
                  </a:lnTo>
                  <a:lnTo>
                    <a:pt x="16508" y="20034"/>
                  </a:lnTo>
                  <a:lnTo>
                    <a:pt x="16989" y="20074"/>
                  </a:lnTo>
                  <a:lnTo>
                    <a:pt x="17790" y="20074"/>
                  </a:lnTo>
                  <a:lnTo>
                    <a:pt x="18111" y="20034"/>
                  </a:lnTo>
                  <a:lnTo>
                    <a:pt x="18271" y="19954"/>
                  </a:lnTo>
                  <a:lnTo>
                    <a:pt x="18293" y="19939"/>
                  </a:lnTo>
                  <a:lnTo>
                    <a:pt x="18293" y="19939"/>
                  </a:lnTo>
                  <a:lnTo>
                    <a:pt x="18191" y="20194"/>
                  </a:lnTo>
                  <a:lnTo>
                    <a:pt x="17990" y="20635"/>
                  </a:lnTo>
                  <a:lnTo>
                    <a:pt x="17590" y="21436"/>
                  </a:lnTo>
                  <a:lnTo>
                    <a:pt x="17390" y="21877"/>
                  </a:lnTo>
                  <a:lnTo>
                    <a:pt x="17229" y="22277"/>
                  </a:lnTo>
                  <a:lnTo>
                    <a:pt x="17069" y="22758"/>
                  </a:lnTo>
                  <a:lnTo>
                    <a:pt x="16949" y="23239"/>
                  </a:lnTo>
                  <a:lnTo>
                    <a:pt x="16909" y="23479"/>
                  </a:lnTo>
                  <a:lnTo>
                    <a:pt x="16909" y="23720"/>
                  </a:lnTo>
                  <a:lnTo>
                    <a:pt x="16949" y="24281"/>
                  </a:lnTo>
                  <a:lnTo>
                    <a:pt x="16989" y="24842"/>
                  </a:lnTo>
                  <a:lnTo>
                    <a:pt x="16949" y="25282"/>
                  </a:lnTo>
                  <a:lnTo>
                    <a:pt x="16869" y="25483"/>
                  </a:lnTo>
                  <a:lnTo>
                    <a:pt x="16789" y="25683"/>
                  </a:lnTo>
                  <a:lnTo>
                    <a:pt x="16668" y="25883"/>
                  </a:lnTo>
                  <a:lnTo>
                    <a:pt x="16548" y="26044"/>
                  </a:lnTo>
                  <a:lnTo>
                    <a:pt x="16268" y="26404"/>
                  </a:lnTo>
                  <a:lnTo>
                    <a:pt x="16107" y="26645"/>
                  </a:lnTo>
                  <a:lnTo>
                    <a:pt x="16039" y="26885"/>
                  </a:lnTo>
                  <a:lnTo>
                    <a:pt x="12742" y="26885"/>
                  </a:lnTo>
                  <a:lnTo>
                    <a:pt x="12902" y="26805"/>
                  </a:lnTo>
                  <a:lnTo>
                    <a:pt x="13022" y="26725"/>
                  </a:lnTo>
                  <a:lnTo>
                    <a:pt x="13183" y="26564"/>
                  </a:lnTo>
                  <a:lnTo>
                    <a:pt x="13263" y="26484"/>
                  </a:lnTo>
                  <a:lnTo>
                    <a:pt x="13303" y="26364"/>
                  </a:lnTo>
                  <a:lnTo>
                    <a:pt x="13343" y="26084"/>
                  </a:lnTo>
                  <a:lnTo>
                    <a:pt x="13343" y="25883"/>
                  </a:lnTo>
                  <a:lnTo>
                    <a:pt x="13303" y="25282"/>
                  </a:lnTo>
                  <a:lnTo>
                    <a:pt x="13263" y="24681"/>
                  </a:lnTo>
                  <a:lnTo>
                    <a:pt x="13263" y="24441"/>
                  </a:lnTo>
                  <a:lnTo>
                    <a:pt x="13303" y="24201"/>
                  </a:lnTo>
                  <a:lnTo>
                    <a:pt x="13383" y="23960"/>
                  </a:lnTo>
                  <a:lnTo>
                    <a:pt x="13503" y="23760"/>
                  </a:lnTo>
                  <a:lnTo>
                    <a:pt x="13663" y="23560"/>
                  </a:lnTo>
                  <a:lnTo>
                    <a:pt x="13864" y="23399"/>
                  </a:lnTo>
                  <a:lnTo>
                    <a:pt x="14264" y="23039"/>
                  </a:lnTo>
                  <a:lnTo>
                    <a:pt x="14465" y="22798"/>
                  </a:lnTo>
                  <a:lnTo>
                    <a:pt x="14665" y="22438"/>
                  </a:lnTo>
                  <a:lnTo>
                    <a:pt x="14986" y="21797"/>
                  </a:lnTo>
                  <a:lnTo>
                    <a:pt x="15226" y="21075"/>
                  </a:lnTo>
                  <a:lnTo>
                    <a:pt x="15466" y="20354"/>
                  </a:lnTo>
                  <a:lnTo>
                    <a:pt x="15574" y="19779"/>
                  </a:lnTo>
                  <a:close/>
                  <a:moveTo>
                    <a:pt x="1884" y="1"/>
                  </a:moveTo>
                  <a:lnTo>
                    <a:pt x="1924" y="161"/>
                  </a:lnTo>
                  <a:lnTo>
                    <a:pt x="2164" y="1163"/>
                  </a:lnTo>
                  <a:lnTo>
                    <a:pt x="2445" y="2124"/>
                  </a:lnTo>
                  <a:lnTo>
                    <a:pt x="2685" y="3126"/>
                  </a:lnTo>
                  <a:lnTo>
                    <a:pt x="2765" y="3607"/>
                  </a:lnTo>
                  <a:lnTo>
                    <a:pt x="2846" y="4088"/>
                  </a:lnTo>
                  <a:lnTo>
                    <a:pt x="2846" y="4128"/>
                  </a:lnTo>
                  <a:lnTo>
                    <a:pt x="2846" y="4208"/>
                  </a:lnTo>
                  <a:lnTo>
                    <a:pt x="2886" y="4328"/>
                  </a:lnTo>
                  <a:lnTo>
                    <a:pt x="2846" y="4528"/>
                  </a:lnTo>
                  <a:lnTo>
                    <a:pt x="2846" y="4568"/>
                  </a:lnTo>
                  <a:lnTo>
                    <a:pt x="2846" y="4889"/>
                  </a:lnTo>
                  <a:lnTo>
                    <a:pt x="2806" y="5250"/>
                  </a:lnTo>
                  <a:lnTo>
                    <a:pt x="2725" y="5610"/>
                  </a:lnTo>
                  <a:lnTo>
                    <a:pt x="2645" y="5971"/>
                  </a:lnTo>
                  <a:lnTo>
                    <a:pt x="2405" y="6732"/>
                  </a:lnTo>
                  <a:lnTo>
                    <a:pt x="2245" y="7453"/>
                  </a:lnTo>
                  <a:lnTo>
                    <a:pt x="2205" y="7694"/>
                  </a:lnTo>
                  <a:lnTo>
                    <a:pt x="2164" y="7734"/>
                  </a:lnTo>
                  <a:lnTo>
                    <a:pt x="2164" y="7774"/>
                  </a:lnTo>
                  <a:lnTo>
                    <a:pt x="2164" y="7814"/>
                  </a:lnTo>
                  <a:lnTo>
                    <a:pt x="2084" y="8174"/>
                  </a:lnTo>
                  <a:lnTo>
                    <a:pt x="2084" y="8535"/>
                  </a:lnTo>
                  <a:lnTo>
                    <a:pt x="2084" y="8976"/>
                  </a:lnTo>
                  <a:lnTo>
                    <a:pt x="2205" y="9376"/>
                  </a:lnTo>
                  <a:lnTo>
                    <a:pt x="2325" y="9777"/>
                  </a:lnTo>
                  <a:lnTo>
                    <a:pt x="2365" y="9937"/>
                  </a:lnTo>
                  <a:lnTo>
                    <a:pt x="2405" y="10138"/>
                  </a:lnTo>
                  <a:lnTo>
                    <a:pt x="2405" y="10178"/>
                  </a:lnTo>
                  <a:lnTo>
                    <a:pt x="2365" y="10258"/>
                  </a:lnTo>
                  <a:lnTo>
                    <a:pt x="2325" y="10338"/>
                  </a:lnTo>
                  <a:lnTo>
                    <a:pt x="2205" y="10418"/>
                  </a:lnTo>
                  <a:lnTo>
                    <a:pt x="2004" y="10498"/>
                  </a:lnTo>
                  <a:lnTo>
                    <a:pt x="1724" y="10578"/>
                  </a:lnTo>
                  <a:lnTo>
                    <a:pt x="1403" y="10618"/>
                  </a:lnTo>
                  <a:lnTo>
                    <a:pt x="1323" y="10618"/>
                  </a:lnTo>
                  <a:lnTo>
                    <a:pt x="1323" y="10698"/>
                  </a:lnTo>
                  <a:lnTo>
                    <a:pt x="1363" y="10939"/>
                  </a:lnTo>
                  <a:lnTo>
                    <a:pt x="1363" y="11179"/>
                  </a:lnTo>
                  <a:lnTo>
                    <a:pt x="1323" y="11660"/>
                  </a:lnTo>
                  <a:lnTo>
                    <a:pt x="1243" y="12141"/>
                  </a:lnTo>
                  <a:lnTo>
                    <a:pt x="1123" y="12622"/>
                  </a:lnTo>
                  <a:lnTo>
                    <a:pt x="962" y="13022"/>
                  </a:lnTo>
                  <a:lnTo>
                    <a:pt x="762" y="13423"/>
                  </a:lnTo>
                  <a:lnTo>
                    <a:pt x="562" y="13703"/>
                  </a:lnTo>
                  <a:lnTo>
                    <a:pt x="361" y="13904"/>
                  </a:lnTo>
                  <a:lnTo>
                    <a:pt x="281" y="13944"/>
                  </a:lnTo>
                  <a:lnTo>
                    <a:pt x="201" y="13944"/>
                  </a:lnTo>
                  <a:lnTo>
                    <a:pt x="121" y="13904"/>
                  </a:lnTo>
                  <a:lnTo>
                    <a:pt x="1" y="14024"/>
                  </a:lnTo>
                  <a:lnTo>
                    <a:pt x="241" y="14264"/>
                  </a:lnTo>
                  <a:lnTo>
                    <a:pt x="442" y="14545"/>
                  </a:lnTo>
                  <a:lnTo>
                    <a:pt x="482" y="14545"/>
                  </a:lnTo>
                  <a:lnTo>
                    <a:pt x="722" y="14625"/>
                  </a:lnTo>
                  <a:lnTo>
                    <a:pt x="2205" y="14986"/>
                  </a:lnTo>
                  <a:lnTo>
                    <a:pt x="3687" y="15306"/>
                  </a:lnTo>
                  <a:lnTo>
                    <a:pt x="6652" y="15907"/>
                  </a:lnTo>
                  <a:lnTo>
                    <a:pt x="7573" y="16107"/>
                  </a:lnTo>
                  <a:lnTo>
                    <a:pt x="8535" y="16187"/>
                  </a:lnTo>
                  <a:lnTo>
                    <a:pt x="9376" y="16228"/>
                  </a:lnTo>
                  <a:lnTo>
                    <a:pt x="9456" y="16228"/>
                  </a:lnTo>
                  <a:lnTo>
                    <a:pt x="10418" y="16187"/>
                  </a:lnTo>
                  <a:lnTo>
                    <a:pt x="11059" y="16107"/>
                  </a:lnTo>
                  <a:lnTo>
                    <a:pt x="11740" y="15987"/>
                  </a:lnTo>
                  <a:lnTo>
                    <a:pt x="13022" y="15667"/>
                  </a:lnTo>
                  <a:lnTo>
                    <a:pt x="13583" y="15586"/>
                  </a:lnTo>
                  <a:lnTo>
                    <a:pt x="14104" y="15546"/>
                  </a:lnTo>
                  <a:lnTo>
                    <a:pt x="14344" y="15546"/>
                  </a:lnTo>
                  <a:lnTo>
                    <a:pt x="14825" y="15586"/>
                  </a:lnTo>
                  <a:lnTo>
                    <a:pt x="15266" y="15667"/>
                  </a:lnTo>
                  <a:lnTo>
                    <a:pt x="16147" y="15907"/>
                  </a:lnTo>
                  <a:lnTo>
                    <a:pt x="16748" y="16027"/>
                  </a:lnTo>
                  <a:lnTo>
                    <a:pt x="17390" y="16147"/>
                  </a:lnTo>
                  <a:lnTo>
                    <a:pt x="18568" y="16295"/>
                  </a:lnTo>
                  <a:lnTo>
                    <a:pt x="18568" y="16295"/>
                  </a:lnTo>
                  <a:lnTo>
                    <a:pt x="18511" y="16548"/>
                  </a:lnTo>
                  <a:lnTo>
                    <a:pt x="18431" y="16909"/>
                  </a:lnTo>
                  <a:lnTo>
                    <a:pt x="18391" y="17309"/>
                  </a:lnTo>
                  <a:lnTo>
                    <a:pt x="18391" y="17670"/>
                  </a:lnTo>
                  <a:lnTo>
                    <a:pt x="18391" y="18111"/>
                  </a:lnTo>
                  <a:lnTo>
                    <a:pt x="18471" y="18872"/>
                  </a:lnTo>
                  <a:lnTo>
                    <a:pt x="18471" y="19152"/>
                  </a:lnTo>
                  <a:lnTo>
                    <a:pt x="18471" y="19393"/>
                  </a:lnTo>
                  <a:lnTo>
                    <a:pt x="18431" y="19553"/>
                  </a:lnTo>
                  <a:lnTo>
                    <a:pt x="18351" y="19673"/>
                  </a:lnTo>
                  <a:lnTo>
                    <a:pt x="18271" y="19753"/>
                  </a:lnTo>
                  <a:lnTo>
                    <a:pt x="18191" y="19833"/>
                  </a:lnTo>
                  <a:lnTo>
                    <a:pt x="18071" y="19874"/>
                  </a:lnTo>
                  <a:lnTo>
                    <a:pt x="17750" y="19914"/>
                  </a:lnTo>
                  <a:lnTo>
                    <a:pt x="16989" y="19914"/>
                  </a:lnTo>
                  <a:lnTo>
                    <a:pt x="16508" y="19874"/>
                  </a:lnTo>
                  <a:lnTo>
                    <a:pt x="16067" y="19793"/>
                  </a:lnTo>
                  <a:lnTo>
                    <a:pt x="15546" y="19633"/>
                  </a:lnTo>
                  <a:lnTo>
                    <a:pt x="15466" y="19593"/>
                  </a:lnTo>
                  <a:lnTo>
                    <a:pt x="15426" y="19673"/>
                  </a:lnTo>
                  <a:lnTo>
                    <a:pt x="15346" y="20074"/>
                  </a:lnTo>
                  <a:lnTo>
                    <a:pt x="15226" y="20515"/>
                  </a:lnTo>
                  <a:lnTo>
                    <a:pt x="14905" y="21516"/>
                  </a:lnTo>
                  <a:lnTo>
                    <a:pt x="14705" y="21957"/>
                  </a:lnTo>
                  <a:lnTo>
                    <a:pt x="14545" y="22358"/>
                  </a:lnTo>
                  <a:lnTo>
                    <a:pt x="14344" y="22718"/>
                  </a:lnTo>
                  <a:lnTo>
                    <a:pt x="14144" y="22959"/>
                  </a:lnTo>
                  <a:lnTo>
                    <a:pt x="13984" y="23119"/>
                  </a:lnTo>
                  <a:lnTo>
                    <a:pt x="13744" y="23279"/>
                  </a:lnTo>
                  <a:lnTo>
                    <a:pt x="13543" y="23439"/>
                  </a:lnTo>
                  <a:lnTo>
                    <a:pt x="13383" y="23680"/>
                  </a:lnTo>
                  <a:lnTo>
                    <a:pt x="13263" y="23920"/>
                  </a:lnTo>
                  <a:lnTo>
                    <a:pt x="13183" y="24161"/>
                  </a:lnTo>
                  <a:lnTo>
                    <a:pt x="13102" y="24401"/>
                  </a:lnTo>
                  <a:lnTo>
                    <a:pt x="13102" y="24681"/>
                  </a:lnTo>
                  <a:lnTo>
                    <a:pt x="13143" y="25282"/>
                  </a:lnTo>
                  <a:lnTo>
                    <a:pt x="13183" y="25883"/>
                  </a:lnTo>
                  <a:lnTo>
                    <a:pt x="13183" y="26084"/>
                  </a:lnTo>
                  <a:lnTo>
                    <a:pt x="13143" y="26284"/>
                  </a:lnTo>
                  <a:lnTo>
                    <a:pt x="13062" y="26484"/>
                  </a:lnTo>
                  <a:lnTo>
                    <a:pt x="12942" y="26564"/>
                  </a:lnTo>
                  <a:lnTo>
                    <a:pt x="12822" y="26645"/>
                  </a:lnTo>
                  <a:lnTo>
                    <a:pt x="12582" y="26765"/>
                  </a:lnTo>
                  <a:lnTo>
                    <a:pt x="12381" y="26885"/>
                  </a:lnTo>
                  <a:lnTo>
                    <a:pt x="12061" y="27045"/>
                  </a:lnTo>
                  <a:lnTo>
                    <a:pt x="16147" y="27045"/>
                  </a:lnTo>
                  <a:lnTo>
                    <a:pt x="16188" y="26965"/>
                  </a:lnTo>
                  <a:lnTo>
                    <a:pt x="16268" y="26725"/>
                  </a:lnTo>
                  <a:lnTo>
                    <a:pt x="16388" y="26484"/>
                  </a:lnTo>
                  <a:lnTo>
                    <a:pt x="16668" y="26124"/>
                  </a:lnTo>
                  <a:lnTo>
                    <a:pt x="16789" y="25963"/>
                  </a:lnTo>
                  <a:lnTo>
                    <a:pt x="16909" y="25763"/>
                  </a:lnTo>
                  <a:lnTo>
                    <a:pt x="17029" y="25563"/>
                  </a:lnTo>
                  <a:lnTo>
                    <a:pt x="17109" y="25322"/>
                  </a:lnTo>
                  <a:lnTo>
                    <a:pt x="17109" y="25082"/>
                  </a:lnTo>
                  <a:lnTo>
                    <a:pt x="17149" y="24842"/>
                  </a:lnTo>
                  <a:lnTo>
                    <a:pt x="17109" y="24281"/>
                  </a:lnTo>
                  <a:lnTo>
                    <a:pt x="17069" y="23720"/>
                  </a:lnTo>
                  <a:lnTo>
                    <a:pt x="17109" y="23279"/>
                  </a:lnTo>
                  <a:lnTo>
                    <a:pt x="17229" y="22798"/>
                  </a:lnTo>
                  <a:lnTo>
                    <a:pt x="17390" y="22358"/>
                  </a:lnTo>
                  <a:lnTo>
                    <a:pt x="17550" y="21917"/>
                  </a:lnTo>
                  <a:lnTo>
                    <a:pt x="17750" y="21516"/>
                  </a:lnTo>
                  <a:lnTo>
                    <a:pt x="18151" y="20675"/>
                  </a:lnTo>
                  <a:lnTo>
                    <a:pt x="18311" y="20274"/>
                  </a:lnTo>
                  <a:lnTo>
                    <a:pt x="18475" y="19914"/>
                  </a:lnTo>
                  <a:lnTo>
                    <a:pt x="18551" y="19914"/>
                  </a:lnTo>
                  <a:lnTo>
                    <a:pt x="18832" y="19874"/>
                  </a:lnTo>
                  <a:lnTo>
                    <a:pt x="18912" y="19833"/>
                  </a:lnTo>
                  <a:lnTo>
                    <a:pt x="19032" y="19753"/>
                  </a:lnTo>
                  <a:lnTo>
                    <a:pt x="19112" y="19633"/>
                  </a:lnTo>
                  <a:lnTo>
                    <a:pt x="19152" y="19513"/>
                  </a:lnTo>
                  <a:lnTo>
                    <a:pt x="19192" y="19273"/>
                  </a:lnTo>
                  <a:lnTo>
                    <a:pt x="19393" y="17229"/>
                  </a:lnTo>
                  <a:lnTo>
                    <a:pt x="19433" y="16748"/>
                  </a:lnTo>
                  <a:lnTo>
                    <a:pt x="19393" y="16348"/>
                  </a:lnTo>
                  <a:lnTo>
                    <a:pt x="19273" y="15987"/>
                  </a:lnTo>
                  <a:lnTo>
                    <a:pt x="19192" y="15707"/>
                  </a:lnTo>
                  <a:lnTo>
                    <a:pt x="19072" y="15266"/>
                  </a:lnTo>
                  <a:lnTo>
                    <a:pt x="18992" y="14825"/>
                  </a:lnTo>
                  <a:lnTo>
                    <a:pt x="18952" y="14385"/>
                  </a:lnTo>
                  <a:lnTo>
                    <a:pt x="18912" y="13904"/>
                  </a:lnTo>
                  <a:lnTo>
                    <a:pt x="18231" y="11580"/>
                  </a:lnTo>
                  <a:lnTo>
                    <a:pt x="17550" y="9216"/>
                  </a:lnTo>
                  <a:lnTo>
                    <a:pt x="16909" y="6892"/>
                  </a:lnTo>
                  <a:lnTo>
                    <a:pt x="16228" y="4568"/>
                  </a:lnTo>
                  <a:lnTo>
                    <a:pt x="16188" y="4488"/>
                  </a:lnTo>
                  <a:lnTo>
                    <a:pt x="16147" y="4528"/>
                  </a:lnTo>
                  <a:lnTo>
                    <a:pt x="15026" y="4528"/>
                  </a:lnTo>
                  <a:lnTo>
                    <a:pt x="13784" y="4488"/>
                  </a:lnTo>
                  <a:lnTo>
                    <a:pt x="12542" y="4368"/>
                  </a:lnTo>
                  <a:lnTo>
                    <a:pt x="11299" y="4128"/>
                  </a:lnTo>
                  <a:lnTo>
                    <a:pt x="10098" y="3807"/>
                  </a:lnTo>
                  <a:lnTo>
                    <a:pt x="9096" y="3487"/>
                  </a:lnTo>
                  <a:lnTo>
                    <a:pt x="8174" y="3126"/>
                  </a:lnTo>
                  <a:lnTo>
                    <a:pt x="7293" y="2725"/>
                  </a:lnTo>
                  <a:lnTo>
                    <a:pt x="5530" y="1804"/>
                  </a:lnTo>
                  <a:lnTo>
                    <a:pt x="3807" y="922"/>
                  </a:lnTo>
                  <a:lnTo>
                    <a:pt x="2926" y="482"/>
                  </a:lnTo>
                  <a:lnTo>
                    <a:pt x="2004" y="41"/>
                  </a:lnTo>
                  <a:lnTo>
                    <a:pt x="18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1218725" y="3697375"/>
              <a:ext cx="37075" cy="18050"/>
            </a:xfrm>
            <a:custGeom>
              <a:avLst/>
              <a:gdLst/>
              <a:ahLst/>
              <a:cxnLst/>
              <a:rect l="l" t="t" r="r" b="b"/>
              <a:pathLst>
                <a:path w="1483" h="722" extrusionOk="0">
                  <a:moveTo>
                    <a:pt x="1" y="0"/>
                  </a:moveTo>
                  <a:lnTo>
                    <a:pt x="81" y="200"/>
                  </a:lnTo>
                  <a:lnTo>
                    <a:pt x="762" y="521"/>
                  </a:lnTo>
                  <a:lnTo>
                    <a:pt x="1122" y="641"/>
                  </a:lnTo>
                  <a:lnTo>
                    <a:pt x="1483" y="721"/>
                  </a:lnTo>
                  <a:lnTo>
                    <a:pt x="1122" y="561"/>
                  </a:lnTo>
                  <a:lnTo>
                    <a:pt x="722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1214725" y="3692350"/>
              <a:ext cx="42100" cy="25075"/>
            </a:xfrm>
            <a:custGeom>
              <a:avLst/>
              <a:gdLst/>
              <a:ahLst/>
              <a:cxnLst/>
              <a:rect l="l" t="t" r="r" b="b"/>
              <a:pathLst>
                <a:path w="1684" h="1003" extrusionOk="0">
                  <a:moveTo>
                    <a:pt x="0" y="1"/>
                  </a:moveTo>
                  <a:lnTo>
                    <a:pt x="80" y="241"/>
                  </a:lnTo>
                  <a:lnTo>
                    <a:pt x="161" y="441"/>
                  </a:lnTo>
                  <a:lnTo>
                    <a:pt x="161" y="482"/>
                  </a:lnTo>
                  <a:lnTo>
                    <a:pt x="201" y="482"/>
                  </a:lnTo>
                  <a:lnTo>
                    <a:pt x="922" y="762"/>
                  </a:lnTo>
                  <a:lnTo>
                    <a:pt x="1282" y="882"/>
                  </a:lnTo>
                  <a:lnTo>
                    <a:pt x="1643" y="1002"/>
                  </a:lnTo>
                  <a:lnTo>
                    <a:pt x="1683" y="842"/>
                  </a:lnTo>
                  <a:lnTo>
                    <a:pt x="1322" y="722"/>
                  </a:lnTo>
                  <a:lnTo>
                    <a:pt x="922" y="522"/>
                  </a:lnTo>
                  <a:lnTo>
                    <a:pt x="201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1230750" y="2628600"/>
              <a:ext cx="174300" cy="422725"/>
            </a:xfrm>
            <a:custGeom>
              <a:avLst/>
              <a:gdLst/>
              <a:ahLst/>
              <a:cxnLst/>
              <a:rect l="l" t="t" r="r" b="b"/>
              <a:pathLst>
                <a:path w="6972" h="16909" extrusionOk="0">
                  <a:moveTo>
                    <a:pt x="2805" y="1"/>
                  </a:moveTo>
                  <a:lnTo>
                    <a:pt x="2805" y="201"/>
                  </a:lnTo>
                  <a:lnTo>
                    <a:pt x="2805" y="682"/>
                  </a:lnTo>
                  <a:lnTo>
                    <a:pt x="2765" y="1163"/>
                  </a:lnTo>
                  <a:lnTo>
                    <a:pt x="2605" y="2124"/>
                  </a:lnTo>
                  <a:lnTo>
                    <a:pt x="2404" y="3086"/>
                  </a:lnTo>
                  <a:lnTo>
                    <a:pt x="2124" y="4048"/>
                  </a:lnTo>
                  <a:lnTo>
                    <a:pt x="1883" y="4849"/>
                  </a:lnTo>
                  <a:lnTo>
                    <a:pt x="1723" y="5250"/>
                  </a:lnTo>
                  <a:lnTo>
                    <a:pt x="1563" y="5610"/>
                  </a:lnTo>
                  <a:lnTo>
                    <a:pt x="1483" y="5891"/>
                  </a:lnTo>
                  <a:lnTo>
                    <a:pt x="1202" y="6612"/>
                  </a:lnTo>
                  <a:lnTo>
                    <a:pt x="1082" y="6972"/>
                  </a:lnTo>
                  <a:lnTo>
                    <a:pt x="1002" y="7373"/>
                  </a:lnTo>
                  <a:lnTo>
                    <a:pt x="962" y="7694"/>
                  </a:lnTo>
                  <a:lnTo>
                    <a:pt x="962" y="8014"/>
                  </a:lnTo>
                  <a:lnTo>
                    <a:pt x="1002" y="8695"/>
                  </a:lnTo>
                  <a:lnTo>
                    <a:pt x="1363" y="7774"/>
                  </a:lnTo>
                  <a:lnTo>
                    <a:pt x="1763" y="6852"/>
                  </a:lnTo>
                  <a:lnTo>
                    <a:pt x="2084" y="5891"/>
                  </a:lnTo>
                  <a:lnTo>
                    <a:pt x="2244" y="5410"/>
                  </a:lnTo>
                  <a:lnTo>
                    <a:pt x="2324" y="4929"/>
                  </a:lnTo>
                  <a:lnTo>
                    <a:pt x="2364" y="4689"/>
                  </a:lnTo>
                  <a:lnTo>
                    <a:pt x="2444" y="4528"/>
                  </a:lnTo>
                  <a:lnTo>
                    <a:pt x="2484" y="4368"/>
                  </a:lnTo>
                  <a:lnTo>
                    <a:pt x="2605" y="4248"/>
                  </a:lnTo>
                  <a:lnTo>
                    <a:pt x="2765" y="4168"/>
                  </a:lnTo>
                  <a:lnTo>
                    <a:pt x="2845" y="4128"/>
                  </a:lnTo>
                  <a:lnTo>
                    <a:pt x="2965" y="4128"/>
                  </a:lnTo>
                  <a:lnTo>
                    <a:pt x="3206" y="4168"/>
                  </a:lnTo>
                  <a:lnTo>
                    <a:pt x="5449" y="4689"/>
                  </a:lnTo>
                  <a:lnTo>
                    <a:pt x="5610" y="4729"/>
                  </a:lnTo>
                  <a:lnTo>
                    <a:pt x="5770" y="4769"/>
                  </a:lnTo>
                  <a:lnTo>
                    <a:pt x="5890" y="4889"/>
                  </a:lnTo>
                  <a:lnTo>
                    <a:pt x="5970" y="5009"/>
                  </a:lnTo>
                  <a:lnTo>
                    <a:pt x="6010" y="5210"/>
                  </a:lnTo>
                  <a:lnTo>
                    <a:pt x="5970" y="5410"/>
                  </a:lnTo>
                  <a:lnTo>
                    <a:pt x="5569" y="7012"/>
                  </a:lnTo>
                  <a:lnTo>
                    <a:pt x="5049" y="8655"/>
                  </a:lnTo>
                  <a:lnTo>
                    <a:pt x="5009" y="8775"/>
                  </a:lnTo>
                  <a:lnTo>
                    <a:pt x="4928" y="8856"/>
                  </a:lnTo>
                  <a:lnTo>
                    <a:pt x="4768" y="8856"/>
                  </a:lnTo>
                  <a:lnTo>
                    <a:pt x="3887" y="8815"/>
                  </a:lnTo>
                  <a:lnTo>
                    <a:pt x="3967" y="8976"/>
                  </a:lnTo>
                  <a:lnTo>
                    <a:pt x="4127" y="9296"/>
                  </a:lnTo>
                  <a:lnTo>
                    <a:pt x="4287" y="9537"/>
                  </a:lnTo>
                  <a:lnTo>
                    <a:pt x="4327" y="9577"/>
                  </a:lnTo>
                  <a:lnTo>
                    <a:pt x="4408" y="9537"/>
                  </a:lnTo>
                  <a:lnTo>
                    <a:pt x="4408" y="9537"/>
                  </a:lnTo>
                  <a:lnTo>
                    <a:pt x="2685" y="12862"/>
                  </a:lnTo>
                  <a:lnTo>
                    <a:pt x="2244" y="12662"/>
                  </a:lnTo>
                  <a:lnTo>
                    <a:pt x="1803" y="12461"/>
                  </a:lnTo>
                  <a:lnTo>
                    <a:pt x="1363" y="12301"/>
                  </a:lnTo>
                  <a:lnTo>
                    <a:pt x="922" y="12141"/>
                  </a:lnTo>
                  <a:lnTo>
                    <a:pt x="882" y="12461"/>
                  </a:lnTo>
                  <a:lnTo>
                    <a:pt x="1002" y="12582"/>
                  </a:lnTo>
                  <a:lnTo>
                    <a:pt x="1202" y="12702"/>
                  </a:lnTo>
                  <a:lnTo>
                    <a:pt x="1603" y="12942"/>
                  </a:lnTo>
                  <a:lnTo>
                    <a:pt x="1763" y="13102"/>
                  </a:lnTo>
                  <a:lnTo>
                    <a:pt x="1923" y="13263"/>
                  </a:lnTo>
                  <a:lnTo>
                    <a:pt x="2004" y="13463"/>
                  </a:lnTo>
                  <a:lnTo>
                    <a:pt x="2004" y="13543"/>
                  </a:lnTo>
                  <a:lnTo>
                    <a:pt x="2004" y="13663"/>
                  </a:lnTo>
                  <a:lnTo>
                    <a:pt x="1923" y="13864"/>
                  </a:lnTo>
                  <a:lnTo>
                    <a:pt x="1803" y="14064"/>
                  </a:lnTo>
                  <a:lnTo>
                    <a:pt x="1603" y="14224"/>
                  </a:lnTo>
                  <a:lnTo>
                    <a:pt x="1403" y="14425"/>
                  </a:lnTo>
                  <a:lnTo>
                    <a:pt x="882" y="14785"/>
                  </a:lnTo>
                  <a:lnTo>
                    <a:pt x="441" y="15066"/>
                  </a:lnTo>
                  <a:lnTo>
                    <a:pt x="401" y="15226"/>
                  </a:lnTo>
                  <a:lnTo>
                    <a:pt x="161" y="16067"/>
                  </a:lnTo>
                  <a:lnTo>
                    <a:pt x="0" y="16909"/>
                  </a:lnTo>
                  <a:lnTo>
                    <a:pt x="561" y="16468"/>
                  </a:lnTo>
                  <a:lnTo>
                    <a:pt x="1122" y="15987"/>
                  </a:lnTo>
                  <a:lnTo>
                    <a:pt x="1643" y="15466"/>
                  </a:lnTo>
                  <a:lnTo>
                    <a:pt x="2164" y="14945"/>
                  </a:lnTo>
                  <a:lnTo>
                    <a:pt x="2685" y="14385"/>
                  </a:lnTo>
                  <a:lnTo>
                    <a:pt x="3125" y="13824"/>
                  </a:lnTo>
                  <a:lnTo>
                    <a:pt x="3566" y="13223"/>
                  </a:lnTo>
                  <a:lnTo>
                    <a:pt x="4007" y="12582"/>
                  </a:lnTo>
                  <a:lnTo>
                    <a:pt x="3887" y="12622"/>
                  </a:lnTo>
                  <a:lnTo>
                    <a:pt x="4648" y="11139"/>
                  </a:lnTo>
                  <a:lnTo>
                    <a:pt x="4648" y="11179"/>
                  </a:lnTo>
                  <a:lnTo>
                    <a:pt x="4928" y="10498"/>
                  </a:lnTo>
                  <a:lnTo>
                    <a:pt x="5249" y="9857"/>
                  </a:lnTo>
                  <a:lnTo>
                    <a:pt x="5369" y="9617"/>
                  </a:lnTo>
                  <a:lnTo>
                    <a:pt x="5489" y="9416"/>
                  </a:lnTo>
                  <a:lnTo>
                    <a:pt x="5770" y="8695"/>
                  </a:lnTo>
                  <a:lnTo>
                    <a:pt x="6010" y="7894"/>
                  </a:lnTo>
                  <a:lnTo>
                    <a:pt x="6090" y="7814"/>
                  </a:lnTo>
                  <a:lnTo>
                    <a:pt x="6211" y="7694"/>
                  </a:lnTo>
                  <a:lnTo>
                    <a:pt x="6251" y="7533"/>
                  </a:lnTo>
                  <a:lnTo>
                    <a:pt x="6451" y="6652"/>
                  </a:lnTo>
                  <a:lnTo>
                    <a:pt x="6651" y="5811"/>
                  </a:lnTo>
                  <a:lnTo>
                    <a:pt x="6771" y="4929"/>
                  </a:lnTo>
                  <a:lnTo>
                    <a:pt x="6892" y="4048"/>
                  </a:lnTo>
                  <a:lnTo>
                    <a:pt x="6972" y="3166"/>
                  </a:lnTo>
                  <a:lnTo>
                    <a:pt x="6972" y="2325"/>
                  </a:lnTo>
                  <a:lnTo>
                    <a:pt x="6972" y="1443"/>
                  </a:lnTo>
                  <a:lnTo>
                    <a:pt x="6892" y="602"/>
                  </a:lnTo>
                  <a:lnTo>
                    <a:pt x="6852" y="682"/>
                  </a:lnTo>
                  <a:lnTo>
                    <a:pt x="6771" y="722"/>
                  </a:lnTo>
                  <a:lnTo>
                    <a:pt x="6651" y="722"/>
                  </a:lnTo>
                  <a:lnTo>
                    <a:pt x="5129" y="442"/>
                  </a:lnTo>
                  <a:lnTo>
                    <a:pt x="3606" y="161"/>
                  </a:lnTo>
                  <a:lnTo>
                    <a:pt x="3246" y="121"/>
                  </a:lnTo>
                  <a:lnTo>
                    <a:pt x="3005" y="81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1227750" y="2624600"/>
              <a:ext cx="179300" cy="431750"/>
            </a:xfrm>
            <a:custGeom>
              <a:avLst/>
              <a:gdLst/>
              <a:ahLst/>
              <a:cxnLst/>
              <a:rect l="l" t="t" r="r" b="b"/>
              <a:pathLst>
                <a:path w="7172" h="17270" extrusionOk="0">
                  <a:moveTo>
                    <a:pt x="3005" y="273"/>
                  </a:moveTo>
                  <a:lnTo>
                    <a:pt x="3085" y="321"/>
                  </a:lnTo>
                  <a:lnTo>
                    <a:pt x="3326" y="361"/>
                  </a:lnTo>
                  <a:lnTo>
                    <a:pt x="3726" y="401"/>
                  </a:lnTo>
                  <a:lnTo>
                    <a:pt x="5249" y="682"/>
                  </a:lnTo>
                  <a:lnTo>
                    <a:pt x="6731" y="962"/>
                  </a:lnTo>
                  <a:lnTo>
                    <a:pt x="6932" y="962"/>
                  </a:lnTo>
                  <a:lnTo>
                    <a:pt x="6945" y="948"/>
                  </a:lnTo>
                  <a:lnTo>
                    <a:pt x="6945" y="948"/>
                  </a:lnTo>
                  <a:lnTo>
                    <a:pt x="7012" y="1643"/>
                  </a:lnTo>
                  <a:lnTo>
                    <a:pt x="7012" y="2525"/>
                  </a:lnTo>
                  <a:lnTo>
                    <a:pt x="7012" y="3166"/>
                  </a:lnTo>
                  <a:lnTo>
                    <a:pt x="6972" y="3807"/>
                  </a:lnTo>
                  <a:lnTo>
                    <a:pt x="6811" y="5089"/>
                  </a:lnTo>
                  <a:lnTo>
                    <a:pt x="6611" y="6371"/>
                  </a:lnTo>
                  <a:lnTo>
                    <a:pt x="6290" y="7653"/>
                  </a:lnTo>
                  <a:lnTo>
                    <a:pt x="6255" y="7831"/>
                  </a:lnTo>
                  <a:lnTo>
                    <a:pt x="6255" y="7831"/>
                  </a:lnTo>
                  <a:lnTo>
                    <a:pt x="6130" y="7894"/>
                  </a:lnTo>
                  <a:lnTo>
                    <a:pt x="6050" y="8054"/>
                  </a:lnTo>
                  <a:lnTo>
                    <a:pt x="5810" y="8815"/>
                  </a:lnTo>
                  <a:lnTo>
                    <a:pt x="5529" y="9536"/>
                  </a:lnTo>
                  <a:lnTo>
                    <a:pt x="5409" y="9737"/>
                  </a:lnTo>
                  <a:lnTo>
                    <a:pt x="5289" y="9977"/>
                  </a:lnTo>
                  <a:lnTo>
                    <a:pt x="5008" y="10618"/>
                  </a:lnTo>
                  <a:lnTo>
                    <a:pt x="4715" y="11242"/>
                  </a:lnTo>
                  <a:lnTo>
                    <a:pt x="4715" y="11242"/>
                  </a:lnTo>
                  <a:lnTo>
                    <a:pt x="4688" y="11259"/>
                  </a:lnTo>
                  <a:lnTo>
                    <a:pt x="4701" y="11272"/>
                  </a:lnTo>
                  <a:lnTo>
                    <a:pt x="4701" y="11272"/>
                  </a:lnTo>
                  <a:lnTo>
                    <a:pt x="4688" y="11299"/>
                  </a:lnTo>
                  <a:lnTo>
                    <a:pt x="4568" y="11540"/>
                  </a:lnTo>
                  <a:lnTo>
                    <a:pt x="4580" y="11532"/>
                  </a:lnTo>
                  <a:lnTo>
                    <a:pt x="4580" y="11532"/>
                  </a:lnTo>
                  <a:lnTo>
                    <a:pt x="3927" y="12742"/>
                  </a:lnTo>
                  <a:lnTo>
                    <a:pt x="3846" y="12902"/>
                  </a:lnTo>
                  <a:lnTo>
                    <a:pt x="3935" y="12880"/>
                  </a:lnTo>
                  <a:lnTo>
                    <a:pt x="3935" y="12880"/>
                  </a:lnTo>
                  <a:lnTo>
                    <a:pt x="3646" y="13343"/>
                  </a:lnTo>
                  <a:lnTo>
                    <a:pt x="3205" y="13904"/>
                  </a:lnTo>
                  <a:lnTo>
                    <a:pt x="2725" y="14505"/>
                  </a:lnTo>
                  <a:lnTo>
                    <a:pt x="2244" y="15025"/>
                  </a:lnTo>
                  <a:lnTo>
                    <a:pt x="1723" y="15546"/>
                  </a:lnTo>
                  <a:lnTo>
                    <a:pt x="1202" y="16067"/>
                  </a:lnTo>
                  <a:lnTo>
                    <a:pt x="641" y="16548"/>
                  </a:lnTo>
                  <a:lnTo>
                    <a:pt x="241" y="16868"/>
                  </a:lnTo>
                  <a:lnTo>
                    <a:pt x="241" y="16868"/>
                  </a:lnTo>
                  <a:lnTo>
                    <a:pt x="361" y="16267"/>
                  </a:lnTo>
                  <a:lnTo>
                    <a:pt x="601" y="15426"/>
                  </a:lnTo>
                  <a:lnTo>
                    <a:pt x="601" y="15306"/>
                  </a:lnTo>
                  <a:lnTo>
                    <a:pt x="1082" y="14985"/>
                  </a:lnTo>
                  <a:lnTo>
                    <a:pt x="1563" y="14625"/>
                  </a:lnTo>
                  <a:lnTo>
                    <a:pt x="1803" y="14464"/>
                  </a:lnTo>
                  <a:lnTo>
                    <a:pt x="1963" y="14264"/>
                  </a:lnTo>
                  <a:lnTo>
                    <a:pt x="2124" y="14064"/>
                  </a:lnTo>
                  <a:lnTo>
                    <a:pt x="2204" y="13863"/>
                  </a:lnTo>
                  <a:lnTo>
                    <a:pt x="2204" y="13743"/>
                  </a:lnTo>
                  <a:lnTo>
                    <a:pt x="2204" y="13583"/>
                  </a:lnTo>
                  <a:lnTo>
                    <a:pt x="2164" y="13503"/>
                  </a:lnTo>
                  <a:lnTo>
                    <a:pt x="2043" y="13303"/>
                  </a:lnTo>
                  <a:lnTo>
                    <a:pt x="1923" y="13182"/>
                  </a:lnTo>
                  <a:lnTo>
                    <a:pt x="1803" y="13102"/>
                  </a:lnTo>
                  <a:lnTo>
                    <a:pt x="1523" y="12902"/>
                  </a:lnTo>
                  <a:lnTo>
                    <a:pt x="1242" y="12742"/>
                  </a:lnTo>
                  <a:lnTo>
                    <a:pt x="1162" y="12661"/>
                  </a:lnTo>
                  <a:lnTo>
                    <a:pt x="1086" y="12586"/>
                  </a:lnTo>
                  <a:lnTo>
                    <a:pt x="1086" y="12586"/>
                  </a:lnTo>
                  <a:lnTo>
                    <a:pt x="1108" y="12416"/>
                  </a:lnTo>
                  <a:lnTo>
                    <a:pt x="1108" y="12416"/>
                  </a:lnTo>
                  <a:lnTo>
                    <a:pt x="1483" y="12541"/>
                  </a:lnTo>
                  <a:lnTo>
                    <a:pt x="1923" y="12702"/>
                  </a:lnTo>
                  <a:lnTo>
                    <a:pt x="2324" y="12902"/>
                  </a:lnTo>
                  <a:lnTo>
                    <a:pt x="2765" y="13102"/>
                  </a:lnTo>
                  <a:lnTo>
                    <a:pt x="2805" y="13142"/>
                  </a:lnTo>
                  <a:lnTo>
                    <a:pt x="2845" y="13062"/>
                  </a:lnTo>
                  <a:lnTo>
                    <a:pt x="4608" y="9737"/>
                  </a:lnTo>
                  <a:lnTo>
                    <a:pt x="4487" y="9677"/>
                  </a:lnTo>
                  <a:lnTo>
                    <a:pt x="4487" y="9677"/>
                  </a:lnTo>
                  <a:lnTo>
                    <a:pt x="4487" y="9657"/>
                  </a:lnTo>
                  <a:lnTo>
                    <a:pt x="4447" y="9616"/>
                  </a:lnTo>
                  <a:lnTo>
                    <a:pt x="4327" y="9456"/>
                  </a:lnTo>
                  <a:lnTo>
                    <a:pt x="4207" y="9256"/>
                  </a:lnTo>
                  <a:lnTo>
                    <a:pt x="4129" y="9061"/>
                  </a:lnTo>
                  <a:lnTo>
                    <a:pt x="4129" y="9061"/>
                  </a:lnTo>
                  <a:lnTo>
                    <a:pt x="4848" y="9096"/>
                  </a:lnTo>
                  <a:lnTo>
                    <a:pt x="5088" y="9096"/>
                  </a:lnTo>
                  <a:lnTo>
                    <a:pt x="5129" y="9016"/>
                  </a:lnTo>
                  <a:lnTo>
                    <a:pt x="5209" y="8975"/>
                  </a:lnTo>
                  <a:lnTo>
                    <a:pt x="5249" y="8815"/>
                  </a:lnTo>
                  <a:lnTo>
                    <a:pt x="5730" y="7213"/>
                  </a:lnTo>
                  <a:lnTo>
                    <a:pt x="6170" y="5570"/>
                  </a:lnTo>
                  <a:lnTo>
                    <a:pt x="6210" y="5329"/>
                  </a:lnTo>
                  <a:lnTo>
                    <a:pt x="6170" y="5129"/>
                  </a:lnTo>
                  <a:lnTo>
                    <a:pt x="6090" y="4969"/>
                  </a:lnTo>
                  <a:lnTo>
                    <a:pt x="5930" y="4889"/>
                  </a:lnTo>
                  <a:lnTo>
                    <a:pt x="5730" y="4809"/>
                  </a:lnTo>
                  <a:lnTo>
                    <a:pt x="5569" y="4769"/>
                  </a:lnTo>
                  <a:lnTo>
                    <a:pt x="3326" y="4248"/>
                  </a:lnTo>
                  <a:lnTo>
                    <a:pt x="3045" y="4208"/>
                  </a:lnTo>
                  <a:lnTo>
                    <a:pt x="2845" y="4248"/>
                  </a:lnTo>
                  <a:lnTo>
                    <a:pt x="2685" y="4328"/>
                  </a:lnTo>
                  <a:lnTo>
                    <a:pt x="2564" y="4488"/>
                  </a:lnTo>
                  <a:lnTo>
                    <a:pt x="2484" y="4648"/>
                  </a:lnTo>
                  <a:lnTo>
                    <a:pt x="2404" y="4849"/>
                  </a:lnTo>
                  <a:lnTo>
                    <a:pt x="2364" y="5049"/>
                  </a:lnTo>
                  <a:lnTo>
                    <a:pt x="2284" y="5570"/>
                  </a:lnTo>
                  <a:lnTo>
                    <a:pt x="2164" y="6051"/>
                  </a:lnTo>
                  <a:lnTo>
                    <a:pt x="1803" y="6972"/>
                  </a:lnTo>
                  <a:lnTo>
                    <a:pt x="1402" y="7894"/>
                  </a:lnTo>
                  <a:lnTo>
                    <a:pt x="1179" y="8464"/>
                  </a:lnTo>
                  <a:lnTo>
                    <a:pt x="1162" y="8174"/>
                  </a:lnTo>
                  <a:lnTo>
                    <a:pt x="1162" y="7854"/>
                  </a:lnTo>
                  <a:lnTo>
                    <a:pt x="1202" y="7533"/>
                  </a:lnTo>
                  <a:lnTo>
                    <a:pt x="1282" y="7172"/>
                  </a:lnTo>
                  <a:lnTo>
                    <a:pt x="1402" y="6812"/>
                  </a:lnTo>
                  <a:lnTo>
                    <a:pt x="1643" y="6051"/>
                  </a:lnTo>
                  <a:lnTo>
                    <a:pt x="1763" y="5810"/>
                  </a:lnTo>
                  <a:lnTo>
                    <a:pt x="1923" y="5450"/>
                  </a:lnTo>
                  <a:lnTo>
                    <a:pt x="2084" y="5049"/>
                  </a:lnTo>
                  <a:lnTo>
                    <a:pt x="2314" y="4243"/>
                  </a:lnTo>
                  <a:lnTo>
                    <a:pt x="2314" y="4243"/>
                  </a:lnTo>
                  <a:lnTo>
                    <a:pt x="2324" y="4248"/>
                  </a:lnTo>
                  <a:lnTo>
                    <a:pt x="2604" y="3286"/>
                  </a:lnTo>
                  <a:lnTo>
                    <a:pt x="2805" y="2325"/>
                  </a:lnTo>
                  <a:lnTo>
                    <a:pt x="2965" y="1363"/>
                  </a:lnTo>
                  <a:lnTo>
                    <a:pt x="3005" y="842"/>
                  </a:lnTo>
                  <a:lnTo>
                    <a:pt x="3005" y="361"/>
                  </a:lnTo>
                  <a:lnTo>
                    <a:pt x="3005" y="273"/>
                  </a:lnTo>
                  <a:close/>
                  <a:moveTo>
                    <a:pt x="2845" y="1"/>
                  </a:moveTo>
                  <a:lnTo>
                    <a:pt x="2845" y="161"/>
                  </a:lnTo>
                  <a:lnTo>
                    <a:pt x="2845" y="361"/>
                  </a:lnTo>
                  <a:lnTo>
                    <a:pt x="2845" y="842"/>
                  </a:lnTo>
                  <a:lnTo>
                    <a:pt x="2805" y="1323"/>
                  </a:lnTo>
                  <a:lnTo>
                    <a:pt x="2644" y="2284"/>
                  </a:lnTo>
                  <a:lnTo>
                    <a:pt x="2444" y="3246"/>
                  </a:lnTo>
                  <a:lnTo>
                    <a:pt x="2164" y="4168"/>
                  </a:lnTo>
                  <a:lnTo>
                    <a:pt x="1923" y="4969"/>
                  </a:lnTo>
                  <a:lnTo>
                    <a:pt x="1803" y="5370"/>
                  </a:lnTo>
                  <a:lnTo>
                    <a:pt x="1603" y="5730"/>
                  </a:lnTo>
                  <a:lnTo>
                    <a:pt x="1603" y="5770"/>
                  </a:lnTo>
                  <a:lnTo>
                    <a:pt x="1523" y="6011"/>
                  </a:lnTo>
                  <a:lnTo>
                    <a:pt x="1242" y="6732"/>
                  </a:lnTo>
                  <a:lnTo>
                    <a:pt x="1122" y="7132"/>
                  </a:lnTo>
                  <a:lnTo>
                    <a:pt x="1042" y="7533"/>
                  </a:lnTo>
                  <a:lnTo>
                    <a:pt x="1002" y="7854"/>
                  </a:lnTo>
                  <a:lnTo>
                    <a:pt x="1002" y="8174"/>
                  </a:lnTo>
                  <a:lnTo>
                    <a:pt x="1042" y="8855"/>
                  </a:lnTo>
                  <a:lnTo>
                    <a:pt x="1042" y="9256"/>
                  </a:lnTo>
                  <a:lnTo>
                    <a:pt x="1162" y="8895"/>
                  </a:lnTo>
                  <a:lnTo>
                    <a:pt x="1179" y="8855"/>
                  </a:lnTo>
                  <a:lnTo>
                    <a:pt x="1202" y="8855"/>
                  </a:lnTo>
                  <a:lnTo>
                    <a:pt x="1199" y="8806"/>
                  </a:lnTo>
                  <a:lnTo>
                    <a:pt x="1563" y="7934"/>
                  </a:lnTo>
                  <a:lnTo>
                    <a:pt x="1963" y="7012"/>
                  </a:lnTo>
                  <a:lnTo>
                    <a:pt x="2284" y="6091"/>
                  </a:lnTo>
                  <a:lnTo>
                    <a:pt x="2444" y="5610"/>
                  </a:lnTo>
                  <a:lnTo>
                    <a:pt x="2524" y="5089"/>
                  </a:lnTo>
                  <a:lnTo>
                    <a:pt x="2564" y="4889"/>
                  </a:lnTo>
                  <a:lnTo>
                    <a:pt x="2644" y="4688"/>
                  </a:lnTo>
                  <a:lnTo>
                    <a:pt x="2685" y="4568"/>
                  </a:lnTo>
                  <a:lnTo>
                    <a:pt x="2765" y="4448"/>
                  </a:lnTo>
                  <a:lnTo>
                    <a:pt x="2885" y="4368"/>
                  </a:lnTo>
                  <a:lnTo>
                    <a:pt x="3045" y="4368"/>
                  </a:lnTo>
                  <a:lnTo>
                    <a:pt x="3326" y="4408"/>
                  </a:lnTo>
                  <a:lnTo>
                    <a:pt x="5529" y="4929"/>
                  </a:lnTo>
                  <a:lnTo>
                    <a:pt x="5850" y="5009"/>
                  </a:lnTo>
                  <a:lnTo>
                    <a:pt x="5970" y="5089"/>
                  </a:lnTo>
                  <a:lnTo>
                    <a:pt x="6010" y="5209"/>
                  </a:lnTo>
                  <a:lnTo>
                    <a:pt x="6050" y="5329"/>
                  </a:lnTo>
                  <a:lnTo>
                    <a:pt x="6010" y="5530"/>
                  </a:lnTo>
                  <a:lnTo>
                    <a:pt x="5609" y="7172"/>
                  </a:lnTo>
                  <a:lnTo>
                    <a:pt x="5088" y="8775"/>
                  </a:lnTo>
                  <a:lnTo>
                    <a:pt x="5048" y="8895"/>
                  </a:lnTo>
                  <a:lnTo>
                    <a:pt x="5008" y="8935"/>
                  </a:lnTo>
                  <a:lnTo>
                    <a:pt x="4888" y="8935"/>
                  </a:lnTo>
                  <a:lnTo>
                    <a:pt x="4007" y="8895"/>
                  </a:lnTo>
                  <a:lnTo>
                    <a:pt x="3927" y="8855"/>
                  </a:lnTo>
                  <a:lnTo>
                    <a:pt x="3927" y="8975"/>
                  </a:lnTo>
                  <a:lnTo>
                    <a:pt x="3967" y="9056"/>
                  </a:lnTo>
                  <a:lnTo>
                    <a:pt x="4167" y="9496"/>
                  </a:lnTo>
                  <a:lnTo>
                    <a:pt x="4287" y="9697"/>
                  </a:lnTo>
                  <a:lnTo>
                    <a:pt x="4367" y="9777"/>
                  </a:lnTo>
                  <a:lnTo>
                    <a:pt x="4379" y="9789"/>
                  </a:lnTo>
                  <a:lnTo>
                    <a:pt x="4379" y="9789"/>
                  </a:lnTo>
                  <a:lnTo>
                    <a:pt x="2764" y="12905"/>
                  </a:lnTo>
                  <a:lnTo>
                    <a:pt x="2764" y="12905"/>
                  </a:lnTo>
                  <a:lnTo>
                    <a:pt x="2404" y="12742"/>
                  </a:lnTo>
                  <a:lnTo>
                    <a:pt x="1963" y="12541"/>
                  </a:lnTo>
                  <a:lnTo>
                    <a:pt x="1523" y="12381"/>
                  </a:lnTo>
                  <a:lnTo>
                    <a:pt x="1082" y="12221"/>
                  </a:lnTo>
                  <a:lnTo>
                    <a:pt x="962" y="12221"/>
                  </a:lnTo>
                  <a:lnTo>
                    <a:pt x="962" y="12301"/>
                  </a:lnTo>
                  <a:lnTo>
                    <a:pt x="922" y="12581"/>
                  </a:lnTo>
                  <a:lnTo>
                    <a:pt x="922" y="12621"/>
                  </a:lnTo>
                  <a:lnTo>
                    <a:pt x="922" y="12661"/>
                  </a:lnTo>
                  <a:lnTo>
                    <a:pt x="1082" y="12822"/>
                  </a:lnTo>
                  <a:lnTo>
                    <a:pt x="1242" y="12942"/>
                  </a:lnTo>
                  <a:lnTo>
                    <a:pt x="1523" y="13102"/>
                  </a:lnTo>
                  <a:lnTo>
                    <a:pt x="1803" y="13262"/>
                  </a:lnTo>
                  <a:lnTo>
                    <a:pt x="1883" y="13383"/>
                  </a:lnTo>
                  <a:lnTo>
                    <a:pt x="1963" y="13463"/>
                  </a:lnTo>
                  <a:lnTo>
                    <a:pt x="2043" y="13583"/>
                  </a:lnTo>
                  <a:lnTo>
                    <a:pt x="2043" y="13743"/>
                  </a:lnTo>
                  <a:lnTo>
                    <a:pt x="2043" y="13823"/>
                  </a:lnTo>
                  <a:lnTo>
                    <a:pt x="2003" y="13984"/>
                  </a:lnTo>
                  <a:lnTo>
                    <a:pt x="1843" y="14144"/>
                  </a:lnTo>
                  <a:lnTo>
                    <a:pt x="1563" y="14424"/>
                  </a:lnTo>
                  <a:lnTo>
                    <a:pt x="1242" y="14705"/>
                  </a:lnTo>
                  <a:lnTo>
                    <a:pt x="481" y="15186"/>
                  </a:lnTo>
                  <a:lnTo>
                    <a:pt x="481" y="15226"/>
                  </a:lnTo>
                  <a:lnTo>
                    <a:pt x="441" y="15386"/>
                  </a:lnTo>
                  <a:lnTo>
                    <a:pt x="200" y="16227"/>
                  </a:lnTo>
                  <a:lnTo>
                    <a:pt x="49" y="17021"/>
                  </a:lnTo>
                  <a:lnTo>
                    <a:pt x="40" y="17029"/>
                  </a:lnTo>
                  <a:lnTo>
                    <a:pt x="47" y="17032"/>
                  </a:lnTo>
                  <a:lnTo>
                    <a:pt x="47" y="17032"/>
                  </a:lnTo>
                  <a:lnTo>
                    <a:pt x="40" y="17069"/>
                  </a:lnTo>
                  <a:lnTo>
                    <a:pt x="0" y="17269"/>
                  </a:lnTo>
                  <a:lnTo>
                    <a:pt x="160" y="17149"/>
                  </a:lnTo>
                  <a:lnTo>
                    <a:pt x="721" y="16668"/>
                  </a:lnTo>
                  <a:lnTo>
                    <a:pt x="1282" y="16187"/>
                  </a:lnTo>
                  <a:lnTo>
                    <a:pt x="1843" y="15666"/>
                  </a:lnTo>
                  <a:lnTo>
                    <a:pt x="2364" y="15146"/>
                  </a:lnTo>
                  <a:lnTo>
                    <a:pt x="2845" y="14585"/>
                  </a:lnTo>
                  <a:lnTo>
                    <a:pt x="3326" y="14024"/>
                  </a:lnTo>
                  <a:lnTo>
                    <a:pt x="3766" y="13423"/>
                  </a:lnTo>
                  <a:lnTo>
                    <a:pt x="4207" y="12822"/>
                  </a:lnTo>
                  <a:lnTo>
                    <a:pt x="4287" y="12621"/>
                  </a:lnTo>
                  <a:lnTo>
                    <a:pt x="4119" y="12689"/>
                  </a:lnTo>
                  <a:lnTo>
                    <a:pt x="4119" y="12689"/>
                  </a:lnTo>
                  <a:lnTo>
                    <a:pt x="4817" y="11397"/>
                  </a:lnTo>
                  <a:lnTo>
                    <a:pt x="4817" y="11397"/>
                  </a:lnTo>
                  <a:lnTo>
                    <a:pt x="4848" y="11379"/>
                  </a:lnTo>
                  <a:lnTo>
                    <a:pt x="4834" y="11365"/>
                  </a:lnTo>
                  <a:lnTo>
                    <a:pt x="4834" y="11365"/>
                  </a:lnTo>
                  <a:lnTo>
                    <a:pt x="4848" y="11339"/>
                  </a:lnTo>
                  <a:lnTo>
                    <a:pt x="5008" y="11059"/>
                  </a:lnTo>
                  <a:lnTo>
                    <a:pt x="4921" y="11113"/>
                  </a:lnTo>
                  <a:lnTo>
                    <a:pt x="4921" y="11113"/>
                  </a:lnTo>
                  <a:lnTo>
                    <a:pt x="5129" y="10698"/>
                  </a:lnTo>
                  <a:lnTo>
                    <a:pt x="5449" y="10017"/>
                  </a:lnTo>
                  <a:lnTo>
                    <a:pt x="5529" y="9817"/>
                  </a:lnTo>
                  <a:lnTo>
                    <a:pt x="5649" y="9616"/>
                  </a:lnTo>
                  <a:lnTo>
                    <a:pt x="5689" y="9616"/>
                  </a:lnTo>
                  <a:lnTo>
                    <a:pt x="5970" y="8855"/>
                  </a:lnTo>
                  <a:lnTo>
                    <a:pt x="6210" y="8094"/>
                  </a:lnTo>
                  <a:lnTo>
                    <a:pt x="6250" y="8014"/>
                  </a:lnTo>
                  <a:lnTo>
                    <a:pt x="6371" y="7934"/>
                  </a:lnTo>
                  <a:lnTo>
                    <a:pt x="6411" y="7894"/>
                  </a:lnTo>
                  <a:lnTo>
                    <a:pt x="6451" y="7693"/>
                  </a:lnTo>
                  <a:lnTo>
                    <a:pt x="6731" y="6411"/>
                  </a:lnTo>
                  <a:lnTo>
                    <a:pt x="6972" y="5129"/>
                  </a:lnTo>
                  <a:lnTo>
                    <a:pt x="7132" y="3807"/>
                  </a:lnTo>
                  <a:lnTo>
                    <a:pt x="7172" y="3166"/>
                  </a:lnTo>
                  <a:lnTo>
                    <a:pt x="7172" y="2525"/>
                  </a:lnTo>
                  <a:lnTo>
                    <a:pt x="7172" y="1643"/>
                  </a:lnTo>
                  <a:lnTo>
                    <a:pt x="7092" y="762"/>
                  </a:lnTo>
                  <a:lnTo>
                    <a:pt x="7012" y="281"/>
                  </a:lnTo>
                  <a:lnTo>
                    <a:pt x="6932" y="762"/>
                  </a:lnTo>
                  <a:lnTo>
                    <a:pt x="6891" y="802"/>
                  </a:lnTo>
                  <a:lnTo>
                    <a:pt x="6771" y="802"/>
                  </a:lnTo>
                  <a:lnTo>
                    <a:pt x="5249" y="522"/>
                  </a:lnTo>
                  <a:lnTo>
                    <a:pt x="3766" y="241"/>
                  </a:lnTo>
                  <a:lnTo>
                    <a:pt x="3366" y="201"/>
                  </a:lnTo>
                  <a:lnTo>
                    <a:pt x="3125" y="161"/>
                  </a:lnTo>
                  <a:lnTo>
                    <a:pt x="2965" y="81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1111550" y="2469350"/>
              <a:ext cx="287500" cy="156275"/>
            </a:xfrm>
            <a:custGeom>
              <a:avLst/>
              <a:gdLst/>
              <a:ahLst/>
              <a:cxnLst/>
              <a:rect l="l" t="t" r="r" b="b"/>
              <a:pathLst>
                <a:path w="11500" h="6251" extrusionOk="0">
                  <a:moveTo>
                    <a:pt x="3606" y="1"/>
                  </a:moveTo>
                  <a:lnTo>
                    <a:pt x="2605" y="81"/>
                  </a:lnTo>
                  <a:lnTo>
                    <a:pt x="2204" y="161"/>
                  </a:lnTo>
                  <a:lnTo>
                    <a:pt x="1803" y="241"/>
                  </a:lnTo>
                  <a:lnTo>
                    <a:pt x="1403" y="321"/>
                  </a:lnTo>
                  <a:lnTo>
                    <a:pt x="1042" y="481"/>
                  </a:lnTo>
                  <a:lnTo>
                    <a:pt x="762" y="602"/>
                  </a:lnTo>
                  <a:lnTo>
                    <a:pt x="521" y="802"/>
                  </a:lnTo>
                  <a:lnTo>
                    <a:pt x="281" y="962"/>
                  </a:lnTo>
                  <a:lnTo>
                    <a:pt x="121" y="1203"/>
                  </a:lnTo>
                  <a:lnTo>
                    <a:pt x="81" y="1243"/>
                  </a:lnTo>
                  <a:lnTo>
                    <a:pt x="0" y="1363"/>
                  </a:lnTo>
                  <a:lnTo>
                    <a:pt x="161" y="1283"/>
                  </a:lnTo>
                  <a:lnTo>
                    <a:pt x="682" y="1002"/>
                  </a:lnTo>
                  <a:lnTo>
                    <a:pt x="1202" y="762"/>
                  </a:lnTo>
                  <a:lnTo>
                    <a:pt x="1843" y="602"/>
                  </a:lnTo>
                  <a:lnTo>
                    <a:pt x="2485" y="481"/>
                  </a:lnTo>
                  <a:lnTo>
                    <a:pt x="3246" y="481"/>
                  </a:lnTo>
                  <a:lnTo>
                    <a:pt x="3606" y="521"/>
                  </a:lnTo>
                  <a:lnTo>
                    <a:pt x="3967" y="642"/>
                  </a:lnTo>
                  <a:lnTo>
                    <a:pt x="4328" y="762"/>
                  </a:lnTo>
                  <a:lnTo>
                    <a:pt x="4648" y="922"/>
                  </a:lnTo>
                  <a:lnTo>
                    <a:pt x="5009" y="1122"/>
                  </a:lnTo>
                  <a:lnTo>
                    <a:pt x="5369" y="1363"/>
                  </a:lnTo>
                  <a:lnTo>
                    <a:pt x="5810" y="1763"/>
                  </a:lnTo>
                  <a:lnTo>
                    <a:pt x="6211" y="2204"/>
                  </a:lnTo>
                  <a:lnTo>
                    <a:pt x="6531" y="2685"/>
                  </a:lnTo>
                  <a:lnTo>
                    <a:pt x="6812" y="3166"/>
                  </a:lnTo>
                  <a:lnTo>
                    <a:pt x="7092" y="3727"/>
                  </a:lnTo>
                  <a:lnTo>
                    <a:pt x="7252" y="4288"/>
                  </a:lnTo>
                  <a:lnTo>
                    <a:pt x="7413" y="4849"/>
                  </a:lnTo>
                  <a:lnTo>
                    <a:pt x="7533" y="5449"/>
                  </a:lnTo>
                  <a:lnTo>
                    <a:pt x="7573" y="5449"/>
                  </a:lnTo>
                  <a:lnTo>
                    <a:pt x="11259" y="6131"/>
                  </a:lnTo>
                  <a:lnTo>
                    <a:pt x="11419" y="6171"/>
                  </a:lnTo>
                  <a:lnTo>
                    <a:pt x="11499" y="6251"/>
                  </a:lnTo>
                  <a:lnTo>
                    <a:pt x="11499" y="6251"/>
                  </a:lnTo>
                  <a:lnTo>
                    <a:pt x="11339" y="5530"/>
                  </a:lnTo>
                  <a:lnTo>
                    <a:pt x="11139" y="4849"/>
                  </a:lnTo>
                  <a:lnTo>
                    <a:pt x="10858" y="4167"/>
                  </a:lnTo>
                  <a:lnTo>
                    <a:pt x="10498" y="3526"/>
                  </a:lnTo>
                  <a:lnTo>
                    <a:pt x="10217" y="3046"/>
                  </a:lnTo>
                  <a:lnTo>
                    <a:pt x="9937" y="2605"/>
                  </a:lnTo>
                  <a:lnTo>
                    <a:pt x="9616" y="2244"/>
                  </a:lnTo>
                  <a:lnTo>
                    <a:pt x="9256" y="1884"/>
                  </a:lnTo>
                  <a:lnTo>
                    <a:pt x="8855" y="1523"/>
                  </a:lnTo>
                  <a:lnTo>
                    <a:pt x="8454" y="1243"/>
                  </a:lnTo>
                  <a:lnTo>
                    <a:pt x="8014" y="962"/>
                  </a:lnTo>
                  <a:lnTo>
                    <a:pt x="7573" y="762"/>
                  </a:lnTo>
                  <a:lnTo>
                    <a:pt x="7092" y="561"/>
                  </a:lnTo>
                  <a:lnTo>
                    <a:pt x="6611" y="401"/>
                  </a:lnTo>
                  <a:lnTo>
                    <a:pt x="6131" y="241"/>
                  </a:lnTo>
                  <a:lnTo>
                    <a:pt x="5610" y="161"/>
                  </a:lnTo>
                  <a:lnTo>
                    <a:pt x="5129" y="81"/>
                  </a:lnTo>
                  <a:lnTo>
                    <a:pt x="4608" y="41"/>
                  </a:lnTo>
                  <a:lnTo>
                    <a:pt x="4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1106550" y="2467350"/>
              <a:ext cx="295500" cy="162300"/>
            </a:xfrm>
            <a:custGeom>
              <a:avLst/>
              <a:gdLst/>
              <a:ahLst/>
              <a:cxnLst/>
              <a:rect l="l" t="t" r="r" b="b"/>
              <a:pathLst>
                <a:path w="11820" h="6492" extrusionOk="0">
                  <a:moveTo>
                    <a:pt x="4167" y="161"/>
                  </a:moveTo>
                  <a:lnTo>
                    <a:pt x="4808" y="201"/>
                  </a:lnTo>
                  <a:lnTo>
                    <a:pt x="5489" y="281"/>
                  </a:lnTo>
                  <a:lnTo>
                    <a:pt x="6130" y="361"/>
                  </a:lnTo>
                  <a:lnTo>
                    <a:pt x="6771" y="561"/>
                  </a:lnTo>
                  <a:lnTo>
                    <a:pt x="7252" y="722"/>
                  </a:lnTo>
                  <a:lnTo>
                    <a:pt x="7733" y="882"/>
                  </a:lnTo>
                  <a:lnTo>
                    <a:pt x="8174" y="1122"/>
                  </a:lnTo>
                  <a:lnTo>
                    <a:pt x="8614" y="1403"/>
                  </a:lnTo>
                  <a:lnTo>
                    <a:pt x="9015" y="1683"/>
                  </a:lnTo>
                  <a:lnTo>
                    <a:pt x="9376" y="2004"/>
                  </a:lnTo>
                  <a:lnTo>
                    <a:pt x="9736" y="2364"/>
                  </a:lnTo>
                  <a:lnTo>
                    <a:pt x="10057" y="2725"/>
                  </a:lnTo>
                  <a:lnTo>
                    <a:pt x="10337" y="3166"/>
                  </a:lnTo>
                  <a:lnTo>
                    <a:pt x="10658" y="3646"/>
                  </a:lnTo>
                  <a:lnTo>
                    <a:pt x="10978" y="4287"/>
                  </a:lnTo>
                  <a:lnTo>
                    <a:pt x="11259" y="4969"/>
                  </a:lnTo>
                  <a:lnTo>
                    <a:pt x="11459" y="5650"/>
                  </a:lnTo>
                  <a:lnTo>
                    <a:pt x="11577" y="6150"/>
                  </a:lnTo>
                  <a:lnTo>
                    <a:pt x="11577" y="6150"/>
                  </a:lnTo>
                  <a:lnTo>
                    <a:pt x="11499" y="6130"/>
                  </a:lnTo>
                  <a:lnTo>
                    <a:pt x="7798" y="5454"/>
                  </a:lnTo>
                  <a:lnTo>
                    <a:pt x="7798" y="5454"/>
                  </a:lnTo>
                  <a:lnTo>
                    <a:pt x="7693" y="4929"/>
                  </a:lnTo>
                  <a:lnTo>
                    <a:pt x="7533" y="4328"/>
                  </a:lnTo>
                  <a:lnTo>
                    <a:pt x="7332" y="3767"/>
                  </a:lnTo>
                  <a:lnTo>
                    <a:pt x="7092" y="3206"/>
                  </a:lnTo>
                  <a:lnTo>
                    <a:pt x="6811" y="2685"/>
                  </a:lnTo>
                  <a:lnTo>
                    <a:pt x="6451" y="2204"/>
                  </a:lnTo>
                  <a:lnTo>
                    <a:pt x="6050" y="1763"/>
                  </a:lnTo>
                  <a:lnTo>
                    <a:pt x="5609" y="1363"/>
                  </a:lnTo>
                  <a:lnTo>
                    <a:pt x="5289" y="1162"/>
                  </a:lnTo>
                  <a:lnTo>
                    <a:pt x="5008" y="962"/>
                  </a:lnTo>
                  <a:lnTo>
                    <a:pt x="4688" y="802"/>
                  </a:lnTo>
                  <a:lnTo>
                    <a:pt x="4367" y="682"/>
                  </a:lnTo>
                  <a:lnTo>
                    <a:pt x="4047" y="601"/>
                  </a:lnTo>
                  <a:lnTo>
                    <a:pt x="3726" y="521"/>
                  </a:lnTo>
                  <a:lnTo>
                    <a:pt x="3406" y="481"/>
                  </a:lnTo>
                  <a:lnTo>
                    <a:pt x="2685" y="481"/>
                  </a:lnTo>
                  <a:lnTo>
                    <a:pt x="2043" y="601"/>
                  </a:lnTo>
                  <a:lnTo>
                    <a:pt x="1362" y="802"/>
                  </a:lnTo>
                  <a:lnTo>
                    <a:pt x="842" y="1002"/>
                  </a:lnTo>
                  <a:lnTo>
                    <a:pt x="494" y="1189"/>
                  </a:lnTo>
                  <a:lnTo>
                    <a:pt x="494" y="1189"/>
                  </a:lnTo>
                  <a:lnTo>
                    <a:pt x="561" y="1122"/>
                  </a:lnTo>
                  <a:lnTo>
                    <a:pt x="761" y="922"/>
                  </a:lnTo>
                  <a:lnTo>
                    <a:pt x="1002" y="762"/>
                  </a:lnTo>
                  <a:lnTo>
                    <a:pt x="1282" y="641"/>
                  </a:lnTo>
                  <a:lnTo>
                    <a:pt x="1643" y="481"/>
                  </a:lnTo>
                  <a:lnTo>
                    <a:pt x="2003" y="401"/>
                  </a:lnTo>
                  <a:lnTo>
                    <a:pt x="2404" y="321"/>
                  </a:lnTo>
                  <a:lnTo>
                    <a:pt x="2805" y="241"/>
                  </a:lnTo>
                  <a:lnTo>
                    <a:pt x="3486" y="201"/>
                  </a:lnTo>
                  <a:lnTo>
                    <a:pt x="4167" y="161"/>
                  </a:lnTo>
                  <a:close/>
                  <a:moveTo>
                    <a:pt x="4167" y="0"/>
                  </a:moveTo>
                  <a:lnTo>
                    <a:pt x="3446" y="40"/>
                  </a:lnTo>
                  <a:lnTo>
                    <a:pt x="2765" y="81"/>
                  </a:lnTo>
                  <a:lnTo>
                    <a:pt x="2364" y="161"/>
                  </a:lnTo>
                  <a:lnTo>
                    <a:pt x="2003" y="241"/>
                  </a:lnTo>
                  <a:lnTo>
                    <a:pt x="1603" y="321"/>
                  </a:lnTo>
                  <a:lnTo>
                    <a:pt x="1202" y="481"/>
                  </a:lnTo>
                  <a:lnTo>
                    <a:pt x="922" y="641"/>
                  </a:lnTo>
                  <a:lnTo>
                    <a:pt x="681" y="802"/>
                  </a:lnTo>
                  <a:lnTo>
                    <a:pt x="441" y="1002"/>
                  </a:lnTo>
                  <a:lnTo>
                    <a:pt x="241" y="1242"/>
                  </a:lnTo>
                  <a:lnTo>
                    <a:pt x="200" y="1283"/>
                  </a:lnTo>
                  <a:lnTo>
                    <a:pt x="176" y="1355"/>
                  </a:lnTo>
                  <a:lnTo>
                    <a:pt x="176" y="1355"/>
                  </a:lnTo>
                  <a:lnTo>
                    <a:pt x="160" y="1363"/>
                  </a:lnTo>
                  <a:lnTo>
                    <a:pt x="168" y="1379"/>
                  </a:lnTo>
                  <a:lnTo>
                    <a:pt x="160" y="1403"/>
                  </a:lnTo>
                  <a:lnTo>
                    <a:pt x="0" y="1643"/>
                  </a:lnTo>
                  <a:lnTo>
                    <a:pt x="0" y="1643"/>
                  </a:lnTo>
                  <a:lnTo>
                    <a:pt x="241" y="1483"/>
                  </a:lnTo>
                  <a:lnTo>
                    <a:pt x="261" y="1473"/>
                  </a:lnTo>
                  <a:lnTo>
                    <a:pt x="261" y="1473"/>
                  </a:lnTo>
                  <a:lnTo>
                    <a:pt x="281" y="1483"/>
                  </a:lnTo>
                  <a:lnTo>
                    <a:pt x="289" y="1459"/>
                  </a:lnTo>
                  <a:lnTo>
                    <a:pt x="289" y="1459"/>
                  </a:lnTo>
                  <a:lnTo>
                    <a:pt x="401" y="1403"/>
                  </a:lnTo>
                  <a:lnTo>
                    <a:pt x="922" y="1162"/>
                  </a:lnTo>
                  <a:lnTo>
                    <a:pt x="1443" y="922"/>
                  </a:lnTo>
                  <a:lnTo>
                    <a:pt x="2084" y="762"/>
                  </a:lnTo>
                  <a:lnTo>
                    <a:pt x="2685" y="641"/>
                  </a:lnTo>
                  <a:lnTo>
                    <a:pt x="3366" y="641"/>
                  </a:lnTo>
                  <a:lnTo>
                    <a:pt x="3686" y="682"/>
                  </a:lnTo>
                  <a:lnTo>
                    <a:pt x="4007" y="762"/>
                  </a:lnTo>
                  <a:lnTo>
                    <a:pt x="4287" y="842"/>
                  </a:lnTo>
                  <a:lnTo>
                    <a:pt x="4608" y="962"/>
                  </a:lnTo>
                  <a:lnTo>
                    <a:pt x="4928" y="1122"/>
                  </a:lnTo>
                  <a:lnTo>
                    <a:pt x="5209" y="1283"/>
                  </a:lnTo>
                  <a:lnTo>
                    <a:pt x="5489" y="1483"/>
                  </a:lnTo>
                  <a:lnTo>
                    <a:pt x="5930" y="1884"/>
                  </a:lnTo>
                  <a:lnTo>
                    <a:pt x="6331" y="2324"/>
                  </a:lnTo>
                  <a:lnTo>
                    <a:pt x="6651" y="2805"/>
                  </a:lnTo>
                  <a:lnTo>
                    <a:pt x="6972" y="3286"/>
                  </a:lnTo>
                  <a:lnTo>
                    <a:pt x="7212" y="3847"/>
                  </a:lnTo>
                  <a:lnTo>
                    <a:pt x="7372" y="4368"/>
                  </a:lnTo>
                  <a:lnTo>
                    <a:pt x="7533" y="4969"/>
                  </a:lnTo>
                  <a:lnTo>
                    <a:pt x="7653" y="5529"/>
                  </a:lnTo>
                  <a:lnTo>
                    <a:pt x="7653" y="5650"/>
                  </a:lnTo>
                  <a:lnTo>
                    <a:pt x="7759" y="5614"/>
                  </a:lnTo>
                  <a:lnTo>
                    <a:pt x="7759" y="5614"/>
                  </a:lnTo>
                  <a:lnTo>
                    <a:pt x="11459" y="6291"/>
                  </a:lnTo>
                  <a:lnTo>
                    <a:pt x="11579" y="6331"/>
                  </a:lnTo>
                  <a:lnTo>
                    <a:pt x="11659" y="6371"/>
                  </a:lnTo>
                  <a:lnTo>
                    <a:pt x="11820" y="6491"/>
                  </a:lnTo>
                  <a:lnTo>
                    <a:pt x="11780" y="6291"/>
                  </a:lnTo>
                  <a:lnTo>
                    <a:pt x="11772" y="6258"/>
                  </a:lnTo>
                  <a:lnTo>
                    <a:pt x="11772" y="6258"/>
                  </a:lnTo>
                  <a:lnTo>
                    <a:pt x="11780" y="6251"/>
                  </a:lnTo>
                  <a:lnTo>
                    <a:pt x="11768" y="6243"/>
                  </a:lnTo>
                  <a:lnTo>
                    <a:pt x="11768" y="6243"/>
                  </a:lnTo>
                  <a:lnTo>
                    <a:pt x="11619" y="5610"/>
                  </a:lnTo>
                  <a:lnTo>
                    <a:pt x="11379" y="4888"/>
                  </a:lnTo>
                  <a:lnTo>
                    <a:pt x="11098" y="4207"/>
                  </a:lnTo>
                  <a:lnTo>
                    <a:pt x="10778" y="3566"/>
                  </a:lnTo>
                  <a:lnTo>
                    <a:pt x="10457" y="3085"/>
                  </a:lnTo>
                  <a:lnTo>
                    <a:pt x="10177" y="2645"/>
                  </a:lnTo>
                  <a:lnTo>
                    <a:pt x="9856" y="2244"/>
                  </a:lnTo>
                  <a:lnTo>
                    <a:pt x="9496" y="1884"/>
                  </a:lnTo>
                  <a:lnTo>
                    <a:pt x="9095" y="1563"/>
                  </a:lnTo>
                  <a:lnTo>
                    <a:pt x="8694" y="1242"/>
                  </a:lnTo>
                  <a:lnTo>
                    <a:pt x="8254" y="1002"/>
                  </a:lnTo>
                  <a:lnTo>
                    <a:pt x="7813" y="762"/>
                  </a:lnTo>
                  <a:lnTo>
                    <a:pt x="7332" y="561"/>
                  </a:lnTo>
                  <a:lnTo>
                    <a:pt x="6851" y="401"/>
                  </a:lnTo>
                  <a:lnTo>
                    <a:pt x="6170" y="201"/>
                  </a:lnTo>
                  <a:lnTo>
                    <a:pt x="5489" y="121"/>
                  </a:lnTo>
                  <a:lnTo>
                    <a:pt x="4848" y="40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1136600" y="2367175"/>
              <a:ext cx="3025" cy="2025"/>
            </a:xfrm>
            <a:custGeom>
              <a:avLst/>
              <a:gdLst/>
              <a:ahLst/>
              <a:cxnLst/>
              <a:rect l="l" t="t" r="r" b="b"/>
              <a:pathLst>
                <a:path w="121" h="81" extrusionOk="0">
                  <a:moveTo>
                    <a:pt x="0" y="1"/>
                  </a:moveTo>
                  <a:lnTo>
                    <a:pt x="0" y="81"/>
                  </a:lnTo>
                  <a:lnTo>
                    <a:pt x="120" y="81"/>
                  </a:lnTo>
                  <a:lnTo>
                    <a:pt x="120" y="41"/>
                  </a:lnTo>
                  <a:lnTo>
                    <a:pt x="80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1133575" y="2361175"/>
              <a:ext cx="16050" cy="10050"/>
            </a:xfrm>
            <a:custGeom>
              <a:avLst/>
              <a:gdLst/>
              <a:ahLst/>
              <a:cxnLst/>
              <a:rect l="l" t="t" r="r" b="b"/>
              <a:pathLst>
                <a:path w="642" h="402" extrusionOk="0">
                  <a:moveTo>
                    <a:pt x="1" y="0"/>
                  </a:moveTo>
                  <a:lnTo>
                    <a:pt x="41" y="241"/>
                  </a:lnTo>
                  <a:lnTo>
                    <a:pt x="41" y="321"/>
                  </a:lnTo>
                  <a:lnTo>
                    <a:pt x="41" y="401"/>
                  </a:lnTo>
                  <a:lnTo>
                    <a:pt x="241" y="401"/>
                  </a:lnTo>
                  <a:lnTo>
                    <a:pt x="642" y="361"/>
                  </a:lnTo>
                  <a:lnTo>
                    <a:pt x="281" y="241"/>
                  </a:lnTo>
                  <a:lnTo>
                    <a:pt x="241" y="241"/>
                  </a:lnTo>
                  <a:lnTo>
                    <a:pt x="201" y="201"/>
                  </a:lnTo>
                  <a:lnTo>
                    <a:pt x="161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1184675" y="2357175"/>
              <a:ext cx="125225" cy="8025"/>
            </a:xfrm>
            <a:custGeom>
              <a:avLst/>
              <a:gdLst/>
              <a:ahLst/>
              <a:cxnLst/>
              <a:rect l="l" t="t" r="r" b="b"/>
              <a:pathLst>
                <a:path w="5009" h="321" extrusionOk="0">
                  <a:moveTo>
                    <a:pt x="5009" y="0"/>
                  </a:moveTo>
                  <a:lnTo>
                    <a:pt x="3366" y="80"/>
                  </a:lnTo>
                  <a:lnTo>
                    <a:pt x="3326" y="80"/>
                  </a:lnTo>
                  <a:lnTo>
                    <a:pt x="3005" y="120"/>
                  </a:lnTo>
                  <a:lnTo>
                    <a:pt x="2564" y="120"/>
                  </a:lnTo>
                  <a:lnTo>
                    <a:pt x="0" y="321"/>
                  </a:lnTo>
                  <a:lnTo>
                    <a:pt x="2284" y="241"/>
                  </a:lnTo>
                  <a:lnTo>
                    <a:pt x="2564" y="241"/>
                  </a:lnTo>
                  <a:lnTo>
                    <a:pt x="2845" y="201"/>
                  </a:lnTo>
                  <a:lnTo>
                    <a:pt x="3045" y="201"/>
                  </a:lnTo>
                  <a:lnTo>
                    <a:pt x="3486" y="160"/>
                  </a:lnTo>
                  <a:lnTo>
                    <a:pt x="3646" y="160"/>
                  </a:lnTo>
                  <a:lnTo>
                    <a:pt x="4087" y="120"/>
                  </a:lnTo>
                  <a:lnTo>
                    <a:pt x="4247" y="80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1184675" y="2355175"/>
              <a:ext cx="125225" cy="12025"/>
            </a:xfrm>
            <a:custGeom>
              <a:avLst/>
              <a:gdLst/>
              <a:ahLst/>
              <a:cxnLst/>
              <a:rect l="l" t="t" r="r" b="b"/>
              <a:pathLst>
                <a:path w="5009" h="481" extrusionOk="0">
                  <a:moveTo>
                    <a:pt x="4968" y="0"/>
                  </a:moveTo>
                  <a:lnTo>
                    <a:pt x="4934" y="4"/>
                  </a:lnTo>
                  <a:lnTo>
                    <a:pt x="4934" y="4"/>
                  </a:lnTo>
                  <a:lnTo>
                    <a:pt x="3366" y="80"/>
                  </a:lnTo>
                  <a:lnTo>
                    <a:pt x="3326" y="80"/>
                  </a:lnTo>
                  <a:lnTo>
                    <a:pt x="2965" y="120"/>
                  </a:lnTo>
                  <a:lnTo>
                    <a:pt x="2564" y="120"/>
                  </a:lnTo>
                  <a:lnTo>
                    <a:pt x="0" y="321"/>
                  </a:lnTo>
                  <a:lnTo>
                    <a:pt x="0" y="481"/>
                  </a:lnTo>
                  <a:lnTo>
                    <a:pt x="2284" y="401"/>
                  </a:lnTo>
                  <a:lnTo>
                    <a:pt x="2564" y="401"/>
                  </a:lnTo>
                  <a:lnTo>
                    <a:pt x="2845" y="361"/>
                  </a:lnTo>
                  <a:lnTo>
                    <a:pt x="3085" y="361"/>
                  </a:lnTo>
                  <a:lnTo>
                    <a:pt x="3486" y="321"/>
                  </a:lnTo>
                  <a:lnTo>
                    <a:pt x="3646" y="321"/>
                  </a:lnTo>
                  <a:lnTo>
                    <a:pt x="4087" y="281"/>
                  </a:lnTo>
                  <a:lnTo>
                    <a:pt x="4247" y="240"/>
                  </a:lnTo>
                  <a:lnTo>
                    <a:pt x="5009" y="160"/>
                  </a:lnTo>
                  <a:lnTo>
                    <a:pt x="5009" y="0"/>
                  </a:lnTo>
                  <a:lnTo>
                    <a:pt x="4969" y="2"/>
                  </a:lnTo>
                  <a:lnTo>
                    <a:pt x="4969" y="2"/>
                  </a:lnTo>
                  <a:lnTo>
                    <a:pt x="4968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1493175" y="2211925"/>
              <a:ext cx="131250" cy="93175"/>
            </a:xfrm>
            <a:custGeom>
              <a:avLst/>
              <a:gdLst/>
              <a:ahLst/>
              <a:cxnLst/>
              <a:rect l="l" t="t" r="r" b="b"/>
              <a:pathLst>
                <a:path w="5250" h="3727" extrusionOk="0">
                  <a:moveTo>
                    <a:pt x="2645" y="1"/>
                  </a:moveTo>
                  <a:lnTo>
                    <a:pt x="2445" y="41"/>
                  </a:lnTo>
                  <a:lnTo>
                    <a:pt x="1964" y="201"/>
                  </a:lnTo>
                  <a:lnTo>
                    <a:pt x="1523" y="401"/>
                  </a:lnTo>
                  <a:lnTo>
                    <a:pt x="1203" y="562"/>
                  </a:lnTo>
                  <a:lnTo>
                    <a:pt x="882" y="762"/>
                  </a:lnTo>
                  <a:lnTo>
                    <a:pt x="401" y="1163"/>
                  </a:lnTo>
                  <a:lnTo>
                    <a:pt x="1" y="1643"/>
                  </a:lnTo>
                  <a:lnTo>
                    <a:pt x="321" y="2044"/>
                  </a:lnTo>
                  <a:lnTo>
                    <a:pt x="722" y="2445"/>
                  </a:lnTo>
                  <a:lnTo>
                    <a:pt x="882" y="2565"/>
                  </a:lnTo>
                  <a:lnTo>
                    <a:pt x="1323" y="2885"/>
                  </a:lnTo>
                  <a:lnTo>
                    <a:pt x="1683" y="3086"/>
                  </a:lnTo>
                  <a:lnTo>
                    <a:pt x="2044" y="3286"/>
                  </a:lnTo>
                  <a:lnTo>
                    <a:pt x="2565" y="3486"/>
                  </a:lnTo>
                  <a:lnTo>
                    <a:pt x="3206" y="3647"/>
                  </a:lnTo>
                  <a:lnTo>
                    <a:pt x="3847" y="3727"/>
                  </a:lnTo>
                  <a:lnTo>
                    <a:pt x="4528" y="3727"/>
                  </a:lnTo>
                  <a:lnTo>
                    <a:pt x="4889" y="3687"/>
                  </a:lnTo>
                  <a:lnTo>
                    <a:pt x="5249" y="3607"/>
                  </a:lnTo>
                  <a:lnTo>
                    <a:pt x="4408" y="2084"/>
                  </a:lnTo>
                  <a:lnTo>
                    <a:pt x="3526" y="562"/>
                  </a:lnTo>
                  <a:lnTo>
                    <a:pt x="3286" y="241"/>
                  </a:lnTo>
                  <a:lnTo>
                    <a:pt x="3166" y="121"/>
                  </a:lnTo>
                  <a:lnTo>
                    <a:pt x="3006" y="41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rgbClr val="22222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1091525" y="1965525"/>
              <a:ext cx="467775" cy="394675"/>
            </a:xfrm>
            <a:custGeom>
              <a:avLst/>
              <a:gdLst/>
              <a:ahLst/>
              <a:cxnLst/>
              <a:rect l="l" t="t" r="r" b="b"/>
              <a:pathLst>
                <a:path w="18711" h="15787" extrusionOk="0">
                  <a:moveTo>
                    <a:pt x="9656" y="1"/>
                  </a:moveTo>
                  <a:lnTo>
                    <a:pt x="8815" y="81"/>
                  </a:lnTo>
                  <a:lnTo>
                    <a:pt x="7773" y="241"/>
                  </a:lnTo>
                  <a:lnTo>
                    <a:pt x="7252" y="321"/>
                  </a:lnTo>
                  <a:lnTo>
                    <a:pt x="6771" y="481"/>
                  </a:lnTo>
                  <a:lnTo>
                    <a:pt x="5970" y="762"/>
                  </a:lnTo>
                  <a:lnTo>
                    <a:pt x="5209" y="1082"/>
                  </a:lnTo>
                  <a:lnTo>
                    <a:pt x="4488" y="1483"/>
                  </a:lnTo>
                  <a:lnTo>
                    <a:pt x="3766" y="1924"/>
                  </a:lnTo>
                  <a:lnTo>
                    <a:pt x="3125" y="2445"/>
                  </a:lnTo>
                  <a:lnTo>
                    <a:pt x="2524" y="3005"/>
                  </a:lnTo>
                  <a:lnTo>
                    <a:pt x="1923" y="3647"/>
                  </a:lnTo>
                  <a:lnTo>
                    <a:pt x="1443" y="4288"/>
                  </a:lnTo>
                  <a:lnTo>
                    <a:pt x="1282" y="4448"/>
                  </a:lnTo>
                  <a:lnTo>
                    <a:pt x="1042" y="4768"/>
                  </a:lnTo>
                  <a:lnTo>
                    <a:pt x="842" y="5129"/>
                  </a:lnTo>
                  <a:lnTo>
                    <a:pt x="681" y="5289"/>
                  </a:lnTo>
                  <a:lnTo>
                    <a:pt x="561" y="5490"/>
                  </a:lnTo>
                  <a:lnTo>
                    <a:pt x="401" y="5970"/>
                  </a:lnTo>
                  <a:lnTo>
                    <a:pt x="241" y="6491"/>
                  </a:lnTo>
                  <a:lnTo>
                    <a:pt x="160" y="7012"/>
                  </a:lnTo>
                  <a:lnTo>
                    <a:pt x="40" y="7693"/>
                  </a:lnTo>
                  <a:lnTo>
                    <a:pt x="0" y="8374"/>
                  </a:lnTo>
                  <a:lnTo>
                    <a:pt x="0" y="9095"/>
                  </a:lnTo>
                  <a:lnTo>
                    <a:pt x="40" y="9817"/>
                  </a:lnTo>
                  <a:lnTo>
                    <a:pt x="120" y="10498"/>
                  </a:lnTo>
                  <a:lnTo>
                    <a:pt x="281" y="11219"/>
                  </a:lnTo>
                  <a:lnTo>
                    <a:pt x="441" y="11900"/>
                  </a:lnTo>
                  <a:lnTo>
                    <a:pt x="681" y="12581"/>
                  </a:lnTo>
                  <a:lnTo>
                    <a:pt x="882" y="13182"/>
                  </a:lnTo>
                  <a:lnTo>
                    <a:pt x="1002" y="13543"/>
                  </a:lnTo>
                  <a:lnTo>
                    <a:pt x="1042" y="13703"/>
                  </a:lnTo>
                  <a:lnTo>
                    <a:pt x="1122" y="13863"/>
                  </a:lnTo>
                  <a:lnTo>
                    <a:pt x="1443" y="14624"/>
                  </a:lnTo>
                  <a:lnTo>
                    <a:pt x="1523" y="14865"/>
                  </a:lnTo>
                  <a:lnTo>
                    <a:pt x="1523" y="14905"/>
                  </a:lnTo>
                  <a:lnTo>
                    <a:pt x="1643" y="15346"/>
                  </a:lnTo>
                  <a:lnTo>
                    <a:pt x="1763" y="15786"/>
                  </a:lnTo>
                  <a:lnTo>
                    <a:pt x="1883" y="15746"/>
                  </a:lnTo>
                  <a:lnTo>
                    <a:pt x="2124" y="15706"/>
                  </a:lnTo>
                  <a:lnTo>
                    <a:pt x="2805" y="15706"/>
                  </a:lnTo>
                  <a:lnTo>
                    <a:pt x="3846" y="15666"/>
                  </a:lnTo>
                  <a:lnTo>
                    <a:pt x="6170" y="15466"/>
                  </a:lnTo>
                  <a:lnTo>
                    <a:pt x="6331" y="15466"/>
                  </a:lnTo>
                  <a:lnTo>
                    <a:pt x="6771" y="15426"/>
                  </a:lnTo>
                  <a:lnTo>
                    <a:pt x="7773" y="15306"/>
                  </a:lnTo>
                  <a:lnTo>
                    <a:pt x="8775" y="15145"/>
                  </a:lnTo>
                  <a:lnTo>
                    <a:pt x="8975" y="15145"/>
                  </a:lnTo>
                  <a:lnTo>
                    <a:pt x="9536" y="15025"/>
                  </a:lnTo>
                  <a:lnTo>
                    <a:pt x="10057" y="14865"/>
                  </a:lnTo>
                  <a:lnTo>
                    <a:pt x="10337" y="14785"/>
                  </a:lnTo>
                  <a:lnTo>
                    <a:pt x="10457" y="14745"/>
                  </a:lnTo>
                  <a:lnTo>
                    <a:pt x="10497" y="14665"/>
                  </a:lnTo>
                  <a:lnTo>
                    <a:pt x="10578" y="14504"/>
                  </a:lnTo>
                  <a:lnTo>
                    <a:pt x="10618" y="14184"/>
                  </a:lnTo>
                  <a:lnTo>
                    <a:pt x="10818" y="10698"/>
                  </a:lnTo>
                  <a:lnTo>
                    <a:pt x="10818" y="10137"/>
                  </a:lnTo>
                  <a:lnTo>
                    <a:pt x="10818" y="9496"/>
                  </a:lnTo>
                  <a:lnTo>
                    <a:pt x="10818" y="9176"/>
                  </a:lnTo>
                  <a:lnTo>
                    <a:pt x="10858" y="8855"/>
                  </a:lnTo>
                  <a:lnTo>
                    <a:pt x="10938" y="8575"/>
                  </a:lnTo>
                  <a:lnTo>
                    <a:pt x="11058" y="8334"/>
                  </a:lnTo>
                  <a:lnTo>
                    <a:pt x="11259" y="8054"/>
                  </a:lnTo>
                  <a:lnTo>
                    <a:pt x="11499" y="7813"/>
                  </a:lnTo>
                  <a:lnTo>
                    <a:pt x="12060" y="7333"/>
                  </a:lnTo>
                  <a:lnTo>
                    <a:pt x="12661" y="6892"/>
                  </a:lnTo>
                  <a:lnTo>
                    <a:pt x="13222" y="6531"/>
                  </a:lnTo>
                  <a:lnTo>
                    <a:pt x="13943" y="6050"/>
                  </a:lnTo>
                  <a:lnTo>
                    <a:pt x="14664" y="5650"/>
                  </a:lnTo>
                  <a:lnTo>
                    <a:pt x="14784" y="5650"/>
                  </a:lnTo>
                  <a:lnTo>
                    <a:pt x="14865" y="5610"/>
                  </a:lnTo>
                  <a:lnTo>
                    <a:pt x="15466" y="5289"/>
                  </a:lnTo>
                  <a:lnTo>
                    <a:pt x="15746" y="5169"/>
                  </a:lnTo>
                  <a:lnTo>
                    <a:pt x="16467" y="4848"/>
                  </a:lnTo>
                  <a:lnTo>
                    <a:pt x="17188" y="4528"/>
                  </a:lnTo>
                  <a:lnTo>
                    <a:pt x="17950" y="4288"/>
                  </a:lnTo>
                  <a:lnTo>
                    <a:pt x="18711" y="4087"/>
                  </a:lnTo>
                  <a:lnTo>
                    <a:pt x="18671" y="4007"/>
                  </a:lnTo>
                  <a:lnTo>
                    <a:pt x="18711" y="4007"/>
                  </a:lnTo>
                  <a:lnTo>
                    <a:pt x="18671" y="3967"/>
                  </a:lnTo>
                  <a:lnTo>
                    <a:pt x="17749" y="1643"/>
                  </a:lnTo>
                  <a:lnTo>
                    <a:pt x="17709" y="1483"/>
                  </a:lnTo>
                  <a:lnTo>
                    <a:pt x="17629" y="1403"/>
                  </a:lnTo>
                  <a:lnTo>
                    <a:pt x="17509" y="1283"/>
                  </a:lnTo>
                  <a:lnTo>
                    <a:pt x="17349" y="1243"/>
                  </a:lnTo>
                  <a:lnTo>
                    <a:pt x="17228" y="1203"/>
                  </a:lnTo>
                  <a:lnTo>
                    <a:pt x="17108" y="1122"/>
                  </a:lnTo>
                  <a:lnTo>
                    <a:pt x="16908" y="1002"/>
                  </a:lnTo>
                  <a:lnTo>
                    <a:pt x="16668" y="922"/>
                  </a:lnTo>
                  <a:lnTo>
                    <a:pt x="16147" y="802"/>
                  </a:lnTo>
                  <a:lnTo>
                    <a:pt x="15185" y="561"/>
                  </a:lnTo>
                  <a:lnTo>
                    <a:pt x="14224" y="361"/>
                  </a:lnTo>
                  <a:lnTo>
                    <a:pt x="13262" y="201"/>
                  </a:lnTo>
                  <a:lnTo>
                    <a:pt x="12260" y="81"/>
                  </a:lnTo>
                  <a:lnTo>
                    <a:pt x="12300" y="81"/>
                  </a:lnTo>
                  <a:lnTo>
                    <a:pt x="11419" y="41"/>
                  </a:lnTo>
                  <a:lnTo>
                    <a:pt x="1053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1088500" y="1963525"/>
              <a:ext cx="476825" cy="399675"/>
            </a:xfrm>
            <a:custGeom>
              <a:avLst/>
              <a:gdLst/>
              <a:ahLst/>
              <a:cxnLst/>
              <a:rect l="l" t="t" r="r" b="b"/>
              <a:pathLst>
                <a:path w="19073" h="15987" extrusionOk="0">
                  <a:moveTo>
                    <a:pt x="16027" y="3366"/>
                  </a:moveTo>
                  <a:lnTo>
                    <a:pt x="15907" y="3646"/>
                  </a:lnTo>
                  <a:lnTo>
                    <a:pt x="16067" y="3727"/>
                  </a:lnTo>
                  <a:lnTo>
                    <a:pt x="16188" y="3406"/>
                  </a:lnTo>
                  <a:lnTo>
                    <a:pt x="16027" y="3366"/>
                  </a:lnTo>
                  <a:close/>
                  <a:moveTo>
                    <a:pt x="14833" y="5642"/>
                  </a:moveTo>
                  <a:lnTo>
                    <a:pt x="14836" y="5646"/>
                  </a:lnTo>
                  <a:lnTo>
                    <a:pt x="14836" y="5646"/>
                  </a:lnTo>
                  <a:lnTo>
                    <a:pt x="14825" y="5650"/>
                  </a:lnTo>
                  <a:lnTo>
                    <a:pt x="14833" y="5642"/>
                  </a:lnTo>
                  <a:close/>
                  <a:moveTo>
                    <a:pt x="9256" y="7372"/>
                  </a:moveTo>
                  <a:lnTo>
                    <a:pt x="9176" y="7493"/>
                  </a:lnTo>
                  <a:lnTo>
                    <a:pt x="9376" y="7613"/>
                  </a:lnTo>
                  <a:lnTo>
                    <a:pt x="9497" y="7693"/>
                  </a:lnTo>
                  <a:lnTo>
                    <a:pt x="9617" y="7573"/>
                  </a:lnTo>
                  <a:lnTo>
                    <a:pt x="9497" y="7493"/>
                  </a:lnTo>
                  <a:lnTo>
                    <a:pt x="9256" y="7372"/>
                  </a:lnTo>
                  <a:close/>
                  <a:moveTo>
                    <a:pt x="9737" y="11980"/>
                  </a:moveTo>
                  <a:lnTo>
                    <a:pt x="9737" y="13286"/>
                  </a:lnTo>
                  <a:lnTo>
                    <a:pt x="9737" y="13286"/>
                  </a:lnTo>
                  <a:lnTo>
                    <a:pt x="9016" y="13503"/>
                  </a:lnTo>
                  <a:lnTo>
                    <a:pt x="9056" y="13663"/>
                  </a:lnTo>
                  <a:lnTo>
                    <a:pt x="9857" y="13422"/>
                  </a:lnTo>
                  <a:lnTo>
                    <a:pt x="9897" y="13422"/>
                  </a:lnTo>
                  <a:lnTo>
                    <a:pt x="9897" y="13342"/>
                  </a:lnTo>
                  <a:lnTo>
                    <a:pt x="9897" y="11980"/>
                  </a:lnTo>
                  <a:close/>
                  <a:moveTo>
                    <a:pt x="10458" y="161"/>
                  </a:moveTo>
                  <a:lnTo>
                    <a:pt x="11420" y="201"/>
                  </a:lnTo>
                  <a:lnTo>
                    <a:pt x="12381" y="241"/>
                  </a:lnTo>
                  <a:lnTo>
                    <a:pt x="13022" y="481"/>
                  </a:lnTo>
                  <a:lnTo>
                    <a:pt x="13062" y="361"/>
                  </a:lnTo>
                  <a:lnTo>
                    <a:pt x="12912" y="304"/>
                  </a:lnTo>
                  <a:lnTo>
                    <a:pt x="12912" y="304"/>
                  </a:lnTo>
                  <a:lnTo>
                    <a:pt x="13383" y="361"/>
                  </a:lnTo>
                  <a:lnTo>
                    <a:pt x="14345" y="521"/>
                  </a:lnTo>
                  <a:lnTo>
                    <a:pt x="15306" y="722"/>
                  </a:lnTo>
                  <a:lnTo>
                    <a:pt x="16196" y="954"/>
                  </a:lnTo>
                  <a:lnTo>
                    <a:pt x="16196" y="954"/>
                  </a:lnTo>
                  <a:lnTo>
                    <a:pt x="16188" y="962"/>
                  </a:lnTo>
                  <a:lnTo>
                    <a:pt x="16228" y="962"/>
                  </a:lnTo>
                  <a:lnTo>
                    <a:pt x="16748" y="1082"/>
                  </a:lnTo>
                  <a:lnTo>
                    <a:pt x="16989" y="1162"/>
                  </a:lnTo>
                  <a:lnTo>
                    <a:pt x="17189" y="1283"/>
                  </a:lnTo>
                  <a:lnTo>
                    <a:pt x="17309" y="1323"/>
                  </a:lnTo>
                  <a:lnTo>
                    <a:pt x="17470" y="1403"/>
                  </a:lnTo>
                  <a:lnTo>
                    <a:pt x="17590" y="1443"/>
                  </a:lnTo>
                  <a:lnTo>
                    <a:pt x="17710" y="1523"/>
                  </a:lnTo>
                  <a:lnTo>
                    <a:pt x="17750" y="1603"/>
                  </a:lnTo>
                  <a:lnTo>
                    <a:pt x="17790" y="1723"/>
                  </a:lnTo>
                  <a:lnTo>
                    <a:pt x="18712" y="4087"/>
                  </a:lnTo>
                  <a:lnTo>
                    <a:pt x="18736" y="4111"/>
                  </a:lnTo>
                  <a:lnTo>
                    <a:pt x="18736" y="4111"/>
                  </a:lnTo>
                  <a:lnTo>
                    <a:pt x="18031" y="4287"/>
                  </a:lnTo>
                  <a:lnTo>
                    <a:pt x="17269" y="4568"/>
                  </a:lnTo>
                  <a:lnTo>
                    <a:pt x="16548" y="4848"/>
                  </a:lnTo>
                  <a:lnTo>
                    <a:pt x="15827" y="5169"/>
                  </a:lnTo>
                  <a:lnTo>
                    <a:pt x="15547" y="5289"/>
                  </a:lnTo>
                  <a:lnTo>
                    <a:pt x="14961" y="5601"/>
                  </a:lnTo>
                  <a:lnTo>
                    <a:pt x="14961" y="5601"/>
                  </a:lnTo>
                  <a:lnTo>
                    <a:pt x="14946" y="5570"/>
                  </a:lnTo>
                  <a:lnTo>
                    <a:pt x="14905" y="5409"/>
                  </a:lnTo>
                  <a:lnTo>
                    <a:pt x="14745" y="5489"/>
                  </a:lnTo>
                  <a:lnTo>
                    <a:pt x="14825" y="5650"/>
                  </a:lnTo>
                  <a:lnTo>
                    <a:pt x="14825" y="5650"/>
                  </a:lnTo>
                  <a:lnTo>
                    <a:pt x="14785" y="5610"/>
                  </a:lnTo>
                  <a:lnTo>
                    <a:pt x="14745" y="5650"/>
                  </a:lnTo>
                  <a:lnTo>
                    <a:pt x="14024" y="6090"/>
                  </a:lnTo>
                  <a:lnTo>
                    <a:pt x="13303" y="6531"/>
                  </a:lnTo>
                  <a:lnTo>
                    <a:pt x="12742" y="6932"/>
                  </a:lnTo>
                  <a:lnTo>
                    <a:pt x="12141" y="7372"/>
                  </a:lnTo>
                  <a:lnTo>
                    <a:pt x="11580" y="7813"/>
                  </a:lnTo>
                  <a:lnTo>
                    <a:pt x="11340" y="8094"/>
                  </a:lnTo>
                  <a:lnTo>
                    <a:pt x="11139" y="8374"/>
                  </a:lnTo>
                  <a:lnTo>
                    <a:pt x="10979" y="8655"/>
                  </a:lnTo>
                  <a:lnTo>
                    <a:pt x="10899" y="8975"/>
                  </a:lnTo>
                  <a:lnTo>
                    <a:pt x="10859" y="9336"/>
                  </a:lnTo>
                  <a:lnTo>
                    <a:pt x="10859" y="9696"/>
                  </a:lnTo>
                  <a:lnTo>
                    <a:pt x="10859" y="10538"/>
                  </a:lnTo>
                  <a:lnTo>
                    <a:pt x="10859" y="10778"/>
                  </a:lnTo>
                  <a:lnTo>
                    <a:pt x="10658" y="14264"/>
                  </a:lnTo>
                  <a:lnTo>
                    <a:pt x="10618" y="14544"/>
                  </a:lnTo>
                  <a:lnTo>
                    <a:pt x="10578" y="14664"/>
                  </a:lnTo>
                  <a:lnTo>
                    <a:pt x="10538" y="14745"/>
                  </a:lnTo>
                  <a:lnTo>
                    <a:pt x="10458" y="14785"/>
                  </a:lnTo>
                  <a:lnTo>
                    <a:pt x="10178" y="14865"/>
                  </a:lnTo>
                  <a:lnTo>
                    <a:pt x="9617" y="15025"/>
                  </a:lnTo>
                  <a:lnTo>
                    <a:pt x="9056" y="15145"/>
                  </a:lnTo>
                  <a:lnTo>
                    <a:pt x="8896" y="15145"/>
                  </a:lnTo>
                  <a:lnTo>
                    <a:pt x="7894" y="15305"/>
                  </a:lnTo>
                  <a:lnTo>
                    <a:pt x="6892" y="15426"/>
                  </a:lnTo>
                  <a:lnTo>
                    <a:pt x="6411" y="15466"/>
                  </a:lnTo>
                  <a:lnTo>
                    <a:pt x="6291" y="15466"/>
                  </a:lnTo>
                  <a:lnTo>
                    <a:pt x="3967" y="15666"/>
                  </a:lnTo>
                  <a:lnTo>
                    <a:pt x="3567" y="15706"/>
                  </a:lnTo>
                  <a:lnTo>
                    <a:pt x="2565" y="15706"/>
                  </a:lnTo>
                  <a:lnTo>
                    <a:pt x="2124" y="15746"/>
                  </a:lnTo>
                  <a:lnTo>
                    <a:pt x="1924" y="15746"/>
                  </a:lnTo>
                  <a:lnTo>
                    <a:pt x="1910" y="15751"/>
                  </a:lnTo>
                  <a:lnTo>
                    <a:pt x="1910" y="15751"/>
                  </a:lnTo>
                  <a:lnTo>
                    <a:pt x="1844" y="15386"/>
                  </a:lnTo>
                  <a:lnTo>
                    <a:pt x="1724" y="14945"/>
                  </a:lnTo>
                  <a:lnTo>
                    <a:pt x="1724" y="14905"/>
                  </a:lnTo>
                  <a:lnTo>
                    <a:pt x="1644" y="14704"/>
                  </a:lnTo>
                  <a:lnTo>
                    <a:pt x="1644" y="14664"/>
                  </a:lnTo>
                  <a:lnTo>
                    <a:pt x="1323" y="13903"/>
                  </a:lnTo>
                  <a:lnTo>
                    <a:pt x="1243" y="13783"/>
                  </a:lnTo>
                  <a:lnTo>
                    <a:pt x="1203" y="13623"/>
                  </a:lnTo>
                  <a:lnTo>
                    <a:pt x="1083" y="13262"/>
                  </a:lnTo>
                  <a:lnTo>
                    <a:pt x="882" y="12661"/>
                  </a:lnTo>
                  <a:lnTo>
                    <a:pt x="745" y="12265"/>
                  </a:lnTo>
                  <a:lnTo>
                    <a:pt x="745" y="12265"/>
                  </a:lnTo>
                  <a:lnTo>
                    <a:pt x="762" y="12260"/>
                  </a:lnTo>
                  <a:lnTo>
                    <a:pt x="482" y="11259"/>
                  </a:lnTo>
                  <a:lnTo>
                    <a:pt x="463" y="11264"/>
                  </a:lnTo>
                  <a:lnTo>
                    <a:pt x="463" y="11264"/>
                  </a:lnTo>
                  <a:lnTo>
                    <a:pt x="362" y="10778"/>
                  </a:lnTo>
                  <a:lnTo>
                    <a:pt x="241" y="9816"/>
                  </a:lnTo>
                  <a:lnTo>
                    <a:pt x="201" y="9336"/>
                  </a:lnTo>
                  <a:lnTo>
                    <a:pt x="161" y="8855"/>
                  </a:lnTo>
                  <a:lnTo>
                    <a:pt x="241" y="7973"/>
                  </a:lnTo>
                  <a:lnTo>
                    <a:pt x="281" y="7533"/>
                  </a:lnTo>
                  <a:lnTo>
                    <a:pt x="362" y="7092"/>
                  </a:lnTo>
                  <a:lnTo>
                    <a:pt x="442" y="6571"/>
                  </a:lnTo>
                  <a:lnTo>
                    <a:pt x="602" y="6050"/>
                  </a:lnTo>
                  <a:lnTo>
                    <a:pt x="762" y="5610"/>
                  </a:lnTo>
                  <a:lnTo>
                    <a:pt x="882" y="5409"/>
                  </a:lnTo>
                  <a:lnTo>
                    <a:pt x="1003" y="5249"/>
                  </a:lnTo>
                  <a:lnTo>
                    <a:pt x="1043" y="5249"/>
                  </a:lnTo>
                  <a:lnTo>
                    <a:pt x="1243" y="4888"/>
                  </a:lnTo>
                  <a:lnTo>
                    <a:pt x="1483" y="4568"/>
                  </a:lnTo>
                  <a:lnTo>
                    <a:pt x="1604" y="4448"/>
                  </a:lnTo>
                  <a:lnTo>
                    <a:pt x="1604" y="4408"/>
                  </a:lnTo>
                  <a:lnTo>
                    <a:pt x="2124" y="3767"/>
                  </a:lnTo>
                  <a:lnTo>
                    <a:pt x="2685" y="3166"/>
                  </a:lnTo>
                  <a:lnTo>
                    <a:pt x="3286" y="2605"/>
                  </a:lnTo>
                  <a:lnTo>
                    <a:pt x="3967" y="2084"/>
                  </a:lnTo>
                  <a:lnTo>
                    <a:pt x="4649" y="1643"/>
                  </a:lnTo>
                  <a:lnTo>
                    <a:pt x="5370" y="1242"/>
                  </a:lnTo>
                  <a:lnTo>
                    <a:pt x="6131" y="882"/>
                  </a:lnTo>
                  <a:lnTo>
                    <a:pt x="6892" y="641"/>
                  </a:lnTo>
                  <a:lnTo>
                    <a:pt x="7413" y="481"/>
                  </a:lnTo>
                  <a:lnTo>
                    <a:pt x="7894" y="401"/>
                  </a:lnTo>
                  <a:lnTo>
                    <a:pt x="8936" y="241"/>
                  </a:lnTo>
                  <a:lnTo>
                    <a:pt x="9697" y="161"/>
                  </a:lnTo>
                  <a:close/>
                  <a:moveTo>
                    <a:pt x="9697" y="0"/>
                  </a:moveTo>
                  <a:lnTo>
                    <a:pt x="8936" y="81"/>
                  </a:lnTo>
                  <a:lnTo>
                    <a:pt x="7894" y="241"/>
                  </a:lnTo>
                  <a:lnTo>
                    <a:pt x="7373" y="321"/>
                  </a:lnTo>
                  <a:lnTo>
                    <a:pt x="6852" y="481"/>
                  </a:lnTo>
                  <a:lnTo>
                    <a:pt x="6051" y="762"/>
                  </a:lnTo>
                  <a:lnTo>
                    <a:pt x="5290" y="1082"/>
                  </a:lnTo>
                  <a:lnTo>
                    <a:pt x="4568" y="1483"/>
                  </a:lnTo>
                  <a:lnTo>
                    <a:pt x="3847" y="1964"/>
                  </a:lnTo>
                  <a:lnTo>
                    <a:pt x="3206" y="2484"/>
                  </a:lnTo>
                  <a:lnTo>
                    <a:pt x="2565" y="3045"/>
                  </a:lnTo>
                  <a:lnTo>
                    <a:pt x="2004" y="3646"/>
                  </a:lnTo>
                  <a:lnTo>
                    <a:pt x="1483" y="4327"/>
                  </a:lnTo>
                  <a:lnTo>
                    <a:pt x="1363" y="4488"/>
                  </a:lnTo>
                  <a:lnTo>
                    <a:pt x="1123" y="4808"/>
                  </a:lnTo>
                  <a:lnTo>
                    <a:pt x="898" y="5145"/>
                  </a:lnTo>
                  <a:lnTo>
                    <a:pt x="898" y="5145"/>
                  </a:lnTo>
                  <a:lnTo>
                    <a:pt x="882" y="5129"/>
                  </a:lnTo>
                  <a:lnTo>
                    <a:pt x="762" y="5329"/>
                  </a:lnTo>
                  <a:lnTo>
                    <a:pt x="642" y="5529"/>
                  </a:lnTo>
                  <a:lnTo>
                    <a:pt x="442" y="6010"/>
                  </a:lnTo>
                  <a:lnTo>
                    <a:pt x="281" y="6531"/>
                  </a:lnTo>
                  <a:lnTo>
                    <a:pt x="201" y="7052"/>
                  </a:lnTo>
                  <a:lnTo>
                    <a:pt x="121" y="7493"/>
                  </a:lnTo>
                  <a:lnTo>
                    <a:pt x="81" y="7933"/>
                  </a:lnTo>
                  <a:lnTo>
                    <a:pt x="1" y="8855"/>
                  </a:lnTo>
                  <a:lnTo>
                    <a:pt x="41" y="9336"/>
                  </a:lnTo>
                  <a:lnTo>
                    <a:pt x="81" y="9816"/>
                  </a:lnTo>
                  <a:lnTo>
                    <a:pt x="201" y="10818"/>
                  </a:lnTo>
                  <a:lnTo>
                    <a:pt x="442" y="11780"/>
                  </a:lnTo>
                  <a:lnTo>
                    <a:pt x="722" y="12701"/>
                  </a:lnTo>
                  <a:lnTo>
                    <a:pt x="922" y="13302"/>
                  </a:lnTo>
                  <a:lnTo>
                    <a:pt x="1043" y="13663"/>
                  </a:lnTo>
                  <a:lnTo>
                    <a:pt x="1083" y="13823"/>
                  </a:lnTo>
                  <a:lnTo>
                    <a:pt x="1163" y="13983"/>
                  </a:lnTo>
                  <a:lnTo>
                    <a:pt x="1483" y="14745"/>
                  </a:lnTo>
                  <a:lnTo>
                    <a:pt x="1564" y="14985"/>
                  </a:lnTo>
                  <a:lnTo>
                    <a:pt x="1684" y="15426"/>
                  </a:lnTo>
                  <a:lnTo>
                    <a:pt x="1804" y="15866"/>
                  </a:lnTo>
                  <a:lnTo>
                    <a:pt x="1804" y="15987"/>
                  </a:lnTo>
                  <a:lnTo>
                    <a:pt x="1924" y="15947"/>
                  </a:lnTo>
                  <a:lnTo>
                    <a:pt x="2004" y="15906"/>
                  </a:lnTo>
                  <a:lnTo>
                    <a:pt x="2485" y="15866"/>
                  </a:lnTo>
                  <a:lnTo>
                    <a:pt x="3647" y="15866"/>
                  </a:lnTo>
                  <a:lnTo>
                    <a:pt x="4008" y="15826"/>
                  </a:lnTo>
                  <a:lnTo>
                    <a:pt x="6291" y="15626"/>
                  </a:lnTo>
                  <a:lnTo>
                    <a:pt x="6452" y="15626"/>
                  </a:lnTo>
                  <a:lnTo>
                    <a:pt x="6892" y="15586"/>
                  </a:lnTo>
                  <a:lnTo>
                    <a:pt x="7934" y="15466"/>
                  </a:lnTo>
                  <a:lnTo>
                    <a:pt x="8936" y="15305"/>
                  </a:lnTo>
                  <a:lnTo>
                    <a:pt x="9096" y="15265"/>
                  </a:lnTo>
                  <a:lnTo>
                    <a:pt x="9657" y="15185"/>
                  </a:lnTo>
                  <a:lnTo>
                    <a:pt x="10218" y="15025"/>
                  </a:lnTo>
                  <a:lnTo>
                    <a:pt x="10498" y="14945"/>
                  </a:lnTo>
                  <a:lnTo>
                    <a:pt x="10658" y="14825"/>
                  </a:lnTo>
                  <a:lnTo>
                    <a:pt x="10739" y="14745"/>
                  </a:lnTo>
                  <a:lnTo>
                    <a:pt x="10779" y="14624"/>
                  </a:lnTo>
                  <a:lnTo>
                    <a:pt x="10819" y="14264"/>
                  </a:lnTo>
                  <a:lnTo>
                    <a:pt x="11019" y="10818"/>
                  </a:lnTo>
                  <a:lnTo>
                    <a:pt x="11019" y="10538"/>
                  </a:lnTo>
                  <a:lnTo>
                    <a:pt x="11019" y="9696"/>
                  </a:lnTo>
                  <a:lnTo>
                    <a:pt x="11019" y="9336"/>
                  </a:lnTo>
                  <a:lnTo>
                    <a:pt x="11059" y="9015"/>
                  </a:lnTo>
                  <a:lnTo>
                    <a:pt x="11139" y="8695"/>
                  </a:lnTo>
                  <a:lnTo>
                    <a:pt x="11259" y="8454"/>
                  </a:lnTo>
                  <a:lnTo>
                    <a:pt x="11460" y="8174"/>
                  </a:lnTo>
                  <a:lnTo>
                    <a:pt x="11700" y="7933"/>
                  </a:lnTo>
                  <a:lnTo>
                    <a:pt x="12261" y="7493"/>
                  </a:lnTo>
                  <a:lnTo>
                    <a:pt x="12862" y="7052"/>
                  </a:lnTo>
                  <a:lnTo>
                    <a:pt x="13423" y="6651"/>
                  </a:lnTo>
                  <a:lnTo>
                    <a:pt x="14104" y="6211"/>
                  </a:lnTo>
                  <a:lnTo>
                    <a:pt x="14760" y="5810"/>
                  </a:lnTo>
                  <a:lnTo>
                    <a:pt x="14825" y="5810"/>
                  </a:lnTo>
                  <a:lnTo>
                    <a:pt x="14946" y="5770"/>
                  </a:lnTo>
                  <a:lnTo>
                    <a:pt x="15026" y="5730"/>
                  </a:lnTo>
                  <a:lnTo>
                    <a:pt x="15627" y="5449"/>
                  </a:lnTo>
                  <a:lnTo>
                    <a:pt x="15907" y="5289"/>
                  </a:lnTo>
                  <a:lnTo>
                    <a:pt x="16628" y="4969"/>
                  </a:lnTo>
                  <a:lnTo>
                    <a:pt x="17349" y="4688"/>
                  </a:lnTo>
                  <a:lnTo>
                    <a:pt x="18071" y="4448"/>
                  </a:lnTo>
                  <a:lnTo>
                    <a:pt x="18872" y="4247"/>
                  </a:lnTo>
                  <a:lnTo>
                    <a:pt x="18952" y="4207"/>
                  </a:lnTo>
                  <a:lnTo>
                    <a:pt x="18924" y="4152"/>
                  </a:lnTo>
                  <a:lnTo>
                    <a:pt x="18924" y="4152"/>
                  </a:lnTo>
                  <a:lnTo>
                    <a:pt x="19072" y="4127"/>
                  </a:lnTo>
                  <a:lnTo>
                    <a:pt x="18872" y="4007"/>
                  </a:lnTo>
                  <a:lnTo>
                    <a:pt x="17950" y="1683"/>
                  </a:lnTo>
                  <a:lnTo>
                    <a:pt x="17910" y="1523"/>
                  </a:lnTo>
                  <a:lnTo>
                    <a:pt x="17790" y="1403"/>
                  </a:lnTo>
                  <a:lnTo>
                    <a:pt x="17670" y="1323"/>
                  </a:lnTo>
                  <a:lnTo>
                    <a:pt x="17510" y="1242"/>
                  </a:lnTo>
                  <a:lnTo>
                    <a:pt x="17385" y="1211"/>
                  </a:lnTo>
                  <a:lnTo>
                    <a:pt x="17385" y="1211"/>
                  </a:lnTo>
                  <a:lnTo>
                    <a:pt x="17390" y="1202"/>
                  </a:lnTo>
                  <a:lnTo>
                    <a:pt x="17269" y="1122"/>
                  </a:lnTo>
                  <a:lnTo>
                    <a:pt x="17029" y="1042"/>
                  </a:lnTo>
                  <a:lnTo>
                    <a:pt x="16789" y="962"/>
                  </a:lnTo>
                  <a:lnTo>
                    <a:pt x="16300" y="849"/>
                  </a:lnTo>
                  <a:lnTo>
                    <a:pt x="16308" y="842"/>
                  </a:lnTo>
                  <a:lnTo>
                    <a:pt x="16268" y="842"/>
                  </a:lnTo>
                  <a:lnTo>
                    <a:pt x="15346" y="561"/>
                  </a:lnTo>
                  <a:lnTo>
                    <a:pt x="14385" y="361"/>
                  </a:lnTo>
                  <a:lnTo>
                    <a:pt x="13383" y="201"/>
                  </a:lnTo>
                  <a:lnTo>
                    <a:pt x="12421" y="85"/>
                  </a:lnTo>
                  <a:lnTo>
                    <a:pt x="12421" y="85"/>
                  </a:lnTo>
                  <a:lnTo>
                    <a:pt x="12421" y="81"/>
                  </a:lnTo>
                  <a:lnTo>
                    <a:pt x="12321" y="77"/>
                  </a:lnTo>
                  <a:lnTo>
                    <a:pt x="12321" y="77"/>
                  </a:lnTo>
                  <a:lnTo>
                    <a:pt x="11780" y="40"/>
                  </a:lnTo>
                  <a:lnTo>
                    <a:pt x="11829" y="57"/>
                  </a:lnTo>
                  <a:lnTo>
                    <a:pt x="11829" y="57"/>
                  </a:lnTo>
                  <a:lnTo>
                    <a:pt x="11420" y="40"/>
                  </a:lnTo>
                  <a:lnTo>
                    <a:pt x="10458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2"/>
            <p:cNvSpPr/>
            <p:nvPr/>
          </p:nvSpPr>
          <p:spPr>
            <a:xfrm>
              <a:off x="1672475" y="3388850"/>
              <a:ext cx="139250" cy="91175"/>
            </a:xfrm>
            <a:custGeom>
              <a:avLst/>
              <a:gdLst/>
              <a:ahLst/>
              <a:cxnLst/>
              <a:rect l="l" t="t" r="r" b="b"/>
              <a:pathLst>
                <a:path w="5570" h="3647" extrusionOk="0">
                  <a:moveTo>
                    <a:pt x="3286" y="1"/>
                  </a:moveTo>
                  <a:lnTo>
                    <a:pt x="3045" y="241"/>
                  </a:lnTo>
                  <a:lnTo>
                    <a:pt x="2965" y="361"/>
                  </a:lnTo>
                  <a:lnTo>
                    <a:pt x="2885" y="522"/>
                  </a:lnTo>
                  <a:lnTo>
                    <a:pt x="2645" y="361"/>
                  </a:lnTo>
                  <a:lnTo>
                    <a:pt x="2364" y="281"/>
                  </a:lnTo>
                  <a:lnTo>
                    <a:pt x="2044" y="281"/>
                  </a:lnTo>
                  <a:lnTo>
                    <a:pt x="1763" y="401"/>
                  </a:lnTo>
                  <a:lnTo>
                    <a:pt x="1523" y="562"/>
                  </a:lnTo>
                  <a:lnTo>
                    <a:pt x="1323" y="802"/>
                  </a:lnTo>
                  <a:lnTo>
                    <a:pt x="1242" y="1083"/>
                  </a:lnTo>
                  <a:lnTo>
                    <a:pt x="1202" y="1363"/>
                  </a:lnTo>
                  <a:lnTo>
                    <a:pt x="1122" y="1283"/>
                  </a:lnTo>
                  <a:lnTo>
                    <a:pt x="1042" y="1243"/>
                  </a:lnTo>
                  <a:lnTo>
                    <a:pt x="882" y="1123"/>
                  </a:lnTo>
                  <a:lnTo>
                    <a:pt x="641" y="1123"/>
                  </a:lnTo>
                  <a:lnTo>
                    <a:pt x="441" y="1203"/>
                  </a:lnTo>
                  <a:lnTo>
                    <a:pt x="281" y="1323"/>
                  </a:lnTo>
                  <a:lnTo>
                    <a:pt x="161" y="1483"/>
                  </a:lnTo>
                  <a:lnTo>
                    <a:pt x="81" y="1644"/>
                  </a:lnTo>
                  <a:lnTo>
                    <a:pt x="0" y="1844"/>
                  </a:lnTo>
                  <a:lnTo>
                    <a:pt x="0" y="2004"/>
                  </a:lnTo>
                  <a:lnTo>
                    <a:pt x="40" y="2084"/>
                  </a:lnTo>
                  <a:lnTo>
                    <a:pt x="81" y="2245"/>
                  </a:lnTo>
                  <a:lnTo>
                    <a:pt x="161" y="2325"/>
                  </a:lnTo>
                  <a:lnTo>
                    <a:pt x="361" y="2605"/>
                  </a:lnTo>
                  <a:lnTo>
                    <a:pt x="561" y="2886"/>
                  </a:lnTo>
                  <a:lnTo>
                    <a:pt x="762" y="3086"/>
                  </a:lnTo>
                  <a:lnTo>
                    <a:pt x="922" y="3166"/>
                  </a:lnTo>
                  <a:lnTo>
                    <a:pt x="1042" y="3246"/>
                  </a:lnTo>
                  <a:lnTo>
                    <a:pt x="1162" y="3246"/>
                  </a:lnTo>
                  <a:lnTo>
                    <a:pt x="1323" y="3206"/>
                  </a:lnTo>
                  <a:lnTo>
                    <a:pt x="1483" y="3126"/>
                  </a:lnTo>
                  <a:lnTo>
                    <a:pt x="1643" y="3006"/>
                  </a:lnTo>
                  <a:lnTo>
                    <a:pt x="1843" y="2886"/>
                  </a:lnTo>
                  <a:lnTo>
                    <a:pt x="2004" y="2886"/>
                  </a:lnTo>
                  <a:lnTo>
                    <a:pt x="2124" y="2926"/>
                  </a:lnTo>
                  <a:lnTo>
                    <a:pt x="2204" y="3006"/>
                  </a:lnTo>
                  <a:lnTo>
                    <a:pt x="2324" y="3206"/>
                  </a:lnTo>
                  <a:lnTo>
                    <a:pt x="2444" y="3286"/>
                  </a:lnTo>
                  <a:lnTo>
                    <a:pt x="2565" y="3366"/>
                  </a:lnTo>
                  <a:lnTo>
                    <a:pt x="2805" y="3406"/>
                  </a:lnTo>
                  <a:lnTo>
                    <a:pt x="3085" y="3406"/>
                  </a:lnTo>
                  <a:lnTo>
                    <a:pt x="3206" y="3366"/>
                  </a:lnTo>
                  <a:lnTo>
                    <a:pt x="3326" y="3286"/>
                  </a:lnTo>
                  <a:lnTo>
                    <a:pt x="3446" y="3166"/>
                  </a:lnTo>
                  <a:lnTo>
                    <a:pt x="3606" y="3086"/>
                  </a:lnTo>
                  <a:lnTo>
                    <a:pt x="3727" y="3046"/>
                  </a:lnTo>
                  <a:lnTo>
                    <a:pt x="3847" y="3046"/>
                  </a:lnTo>
                  <a:lnTo>
                    <a:pt x="3967" y="3126"/>
                  </a:lnTo>
                  <a:lnTo>
                    <a:pt x="4087" y="3206"/>
                  </a:lnTo>
                  <a:lnTo>
                    <a:pt x="4287" y="3406"/>
                  </a:lnTo>
                  <a:lnTo>
                    <a:pt x="4528" y="3567"/>
                  </a:lnTo>
                  <a:lnTo>
                    <a:pt x="4688" y="3647"/>
                  </a:lnTo>
                  <a:lnTo>
                    <a:pt x="4969" y="3647"/>
                  </a:lnTo>
                  <a:lnTo>
                    <a:pt x="5129" y="3607"/>
                  </a:lnTo>
                  <a:lnTo>
                    <a:pt x="5249" y="3527"/>
                  </a:lnTo>
                  <a:lnTo>
                    <a:pt x="5369" y="3446"/>
                  </a:lnTo>
                  <a:lnTo>
                    <a:pt x="5489" y="3326"/>
                  </a:lnTo>
                  <a:lnTo>
                    <a:pt x="5529" y="3166"/>
                  </a:lnTo>
                  <a:lnTo>
                    <a:pt x="5570" y="3006"/>
                  </a:lnTo>
                  <a:lnTo>
                    <a:pt x="5570" y="2846"/>
                  </a:lnTo>
                  <a:lnTo>
                    <a:pt x="5570" y="2485"/>
                  </a:lnTo>
                  <a:lnTo>
                    <a:pt x="5409" y="2325"/>
                  </a:lnTo>
                  <a:lnTo>
                    <a:pt x="5289" y="2164"/>
                  </a:lnTo>
                  <a:lnTo>
                    <a:pt x="4888" y="1603"/>
                  </a:lnTo>
                  <a:lnTo>
                    <a:pt x="4848" y="1563"/>
                  </a:lnTo>
                  <a:lnTo>
                    <a:pt x="4728" y="1323"/>
                  </a:lnTo>
                  <a:lnTo>
                    <a:pt x="4688" y="1203"/>
                  </a:lnTo>
                  <a:lnTo>
                    <a:pt x="4688" y="1083"/>
                  </a:lnTo>
                  <a:lnTo>
                    <a:pt x="4688" y="922"/>
                  </a:lnTo>
                  <a:lnTo>
                    <a:pt x="4808" y="762"/>
                  </a:lnTo>
                  <a:lnTo>
                    <a:pt x="4928" y="602"/>
                  </a:lnTo>
                  <a:lnTo>
                    <a:pt x="5089" y="522"/>
                  </a:lnTo>
                  <a:lnTo>
                    <a:pt x="5329" y="482"/>
                  </a:lnTo>
                  <a:lnTo>
                    <a:pt x="5570" y="442"/>
                  </a:lnTo>
                  <a:lnTo>
                    <a:pt x="5529" y="321"/>
                  </a:lnTo>
                  <a:lnTo>
                    <a:pt x="5489" y="321"/>
                  </a:lnTo>
                  <a:lnTo>
                    <a:pt x="5329" y="41"/>
                  </a:lnTo>
                  <a:lnTo>
                    <a:pt x="5089" y="121"/>
                  </a:lnTo>
                  <a:lnTo>
                    <a:pt x="4808" y="281"/>
                  </a:lnTo>
                  <a:lnTo>
                    <a:pt x="4688" y="401"/>
                  </a:lnTo>
                  <a:lnTo>
                    <a:pt x="4528" y="562"/>
                  </a:lnTo>
                  <a:lnTo>
                    <a:pt x="4207" y="882"/>
                  </a:lnTo>
                  <a:lnTo>
                    <a:pt x="4047" y="1043"/>
                  </a:lnTo>
                  <a:lnTo>
                    <a:pt x="3847" y="1123"/>
                  </a:lnTo>
                  <a:lnTo>
                    <a:pt x="3686" y="1123"/>
                  </a:lnTo>
                  <a:lnTo>
                    <a:pt x="3606" y="1083"/>
                  </a:lnTo>
                  <a:lnTo>
                    <a:pt x="3526" y="1002"/>
                  </a:lnTo>
                  <a:lnTo>
                    <a:pt x="3366" y="762"/>
                  </a:lnTo>
                  <a:lnTo>
                    <a:pt x="3286" y="522"/>
                  </a:lnTo>
                  <a:lnTo>
                    <a:pt x="3246" y="281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2"/>
            <p:cNvSpPr/>
            <p:nvPr/>
          </p:nvSpPr>
          <p:spPr>
            <a:xfrm>
              <a:off x="1670475" y="3383850"/>
              <a:ext cx="144250" cy="98175"/>
            </a:xfrm>
            <a:custGeom>
              <a:avLst/>
              <a:gdLst/>
              <a:ahLst/>
              <a:cxnLst/>
              <a:rect l="l" t="t" r="r" b="b"/>
              <a:pathLst>
                <a:path w="5770" h="3927" extrusionOk="0">
                  <a:moveTo>
                    <a:pt x="5400" y="335"/>
                  </a:moveTo>
                  <a:lnTo>
                    <a:pt x="5461" y="441"/>
                  </a:lnTo>
                  <a:lnTo>
                    <a:pt x="5102" y="441"/>
                  </a:lnTo>
                  <a:lnTo>
                    <a:pt x="5169" y="401"/>
                  </a:lnTo>
                  <a:lnTo>
                    <a:pt x="5400" y="335"/>
                  </a:lnTo>
                  <a:close/>
                  <a:moveTo>
                    <a:pt x="3257" y="430"/>
                  </a:moveTo>
                  <a:lnTo>
                    <a:pt x="3246" y="521"/>
                  </a:lnTo>
                  <a:lnTo>
                    <a:pt x="3246" y="722"/>
                  </a:lnTo>
                  <a:lnTo>
                    <a:pt x="3326" y="922"/>
                  </a:lnTo>
                  <a:lnTo>
                    <a:pt x="3406" y="1082"/>
                  </a:lnTo>
                  <a:lnTo>
                    <a:pt x="3526" y="1243"/>
                  </a:lnTo>
                  <a:lnTo>
                    <a:pt x="3686" y="1363"/>
                  </a:lnTo>
                  <a:lnTo>
                    <a:pt x="3887" y="1403"/>
                  </a:lnTo>
                  <a:lnTo>
                    <a:pt x="4047" y="1363"/>
                  </a:lnTo>
                  <a:lnTo>
                    <a:pt x="4207" y="1283"/>
                  </a:lnTo>
                  <a:lnTo>
                    <a:pt x="4407" y="1082"/>
                  </a:lnTo>
                  <a:lnTo>
                    <a:pt x="4608" y="882"/>
                  </a:lnTo>
                  <a:lnTo>
                    <a:pt x="4808" y="682"/>
                  </a:lnTo>
                  <a:lnTo>
                    <a:pt x="4968" y="521"/>
                  </a:lnTo>
                  <a:lnTo>
                    <a:pt x="5084" y="452"/>
                  </a:lnTo>
                  <a:lnTo>
                    <a:pt x="5084" y="452"/>
                  </a:lnTo>
                  <a:lnTo>
                    <a:pt x="5513" y="584"/>
                  </a:lnTo>
                  <a:lnTo>
                    <a:pt x="5409" y="601"/>
                  </a:lnTo>
                  <a:lnTo>
                    <a:pt x="5169" y="642"/>
                  </a:lnTo>
                  <a:lnTo>
                    <a:pt x="4968" y="762"/>
                  </a:lnTo>
                  <a:lnTo>
                    <a:pt x="4808" y="882"/>
                  </a:lnTo>
                  <a:lnTo>
                    <a:pt x="4728" y="1082"/>
                  </a:lnTo>
                  <a:lnTo>
                    <a:pt x="4688" y="1283"/>
                  </a:lnTo>
                  <a:lnTo>
                    <a:pt x="4688" y="1443"/>
                  </a:lnTo>
                  <a:lnTo>
                    <a:pt x="4728" y="1563"/>
                  </a:lnTo>
                  <a:lnTo>
                    <a:pt x="4888" y="1803"/>
                  </a:lnTo>
                  <a:lnTo>
                    <a:pt x="4928" y="1884"/>
                  </a:lnTo>
                  <a:lnTo>
                    <a:pt x="5329" y="2404"/>
                  </a:lnTo>
                  <a:lnTo>
                    <a:pt x="5449" y="2605"/>
                  </a:lnTo>
                  <a:lnTo>
                    <a:pt x="5569" y="2765"/>
                  </a:lnTo>
                  <a:lnTo>
                    <a:pt x="5569" y="3086"/>
                  </a:lnTo>
                  <a:lnTo>
                    <a:pt x="5529" y="3366"/>
                  </a:lnTo>
                  <a:lnTo>
                    <a:pt x="5449" y="3526"/>
                  </a:lnTo>
                  <a:lnTo>
                    <a:pt x="5289" y="3646"/>
                  </a:lnTo>
                  <a:lnTo>
                    <a:pt x="5129" y="3727"/>
                  </a:lnTo>
                  <a:lnTo>
                    <a:pt x="4928" y="3767"/>
                  </a:lnTo>
                  <a:lnTo>
                    <a:pt x="4768" y="3767"/>
                  </a:lnTo>
                  <a:lnTo>
                    <a:pt x="4648" y="3687"/>
                  </a:lnTo>
                  <a:lnTo>
                    <a:pt x="4448" y="3566"/>
                  </a:lnTo>
                  <a:lnTo>
                    <a:pt x="4247" y="3406"/>
                  </a:lnTo>
                  <a:lnTo>
                    <a:pt x="4047" y="3246"/>
                  </a:lnTo>
                  <a:lnTo>
                    <a:pt x="3927" y="3166"/>
                  </a:lnTo>
                  <a:lnTo>
                    <a:pt x="3807" y="3166"/>
                  </a:lnTo>
                  <a:lnTo>
                    <a:pt x="3646" y="3206"/>
                  </a:lnTo>
                  <a:lnTo>
                    <a:pt x="3486" y="3286"/>
                  </a:lnTo>
                  <a:lnTo>
                    <a:pt x="3366" y="3406"/>
                  </a:lnTo>
                  <a:lnTo>
                    <a:pt x="3165" y="3526"/>
                  </a:lnTo>
                  <a:lnTo>
                    <a:pt x="2965" y="3566"/>
                  </a:lnTo>
                  <a:lnTo>
                    <a:pt x="2805" y="3526"/>
                  </a:lnTo>
                  <a:lnTo>
                    <a:pt x="2685" y="3486"/>
                  </a:lnTo>
                  <a:lnTo>
                    <a:pt x="2564" y="3446"/>
                  </a:lnTo>
                  <a:lnTo>
                    <a:pt x="2484" y="3366"/>
                  </a:lnTo>
                  <a:lnTo>
                    <a:pt x="2324" y="3166"/>
                  </a:lnTo>
                  <a:lnTo>
                    <a:pt x="2244" y="3086"/>
                  </a:lnTo>
                  <a:lnTo>
                    <a:pt x="2124" y="3005"/>
                  </a:lnTo>
                  <a:lnTo>
                    <a:pt x="1923" y="3005"/>
                  </a:lnTo>
                  <a:lnTo>
                    <a:pt x="1803" y="3046"/>
                  </a:lnTo>
                  <a:lnTo>
                    <a:pt x="1603" y="3206"/>
                  </a:lnTo>
                  <a:lnTo>
                    <a:pt x="1362" y="3326"/>
                  </a:lnTo>
                  <a:lnTo>
                    <a:pt x="1242" y="3366"/>
                  </a:lnTo>
                  <a:lnTo>
                    <a:pt x="1122" y="3366"/>
                  </a:lnTo>
                  <a:lnTo>
                    <a:pt x="1042" y="3326"/>
                  </a:lnTo>
                  <a:lnTo>
                    <a:pt x="842" y="3166"/>
                  </a:lnTo>
                  <a:lnTo>
                    <a:pt x="681" y="2965"/>
                  </a:lnTo>
                  <a:lnTo>
                    <a:pt x="521" y="2765"/>
                  </a:lnTo>
                  <a:lnTo>
                    <a:pt x="321" y="2485"/>
                  </a:lnTo>
                  <a:lnTo>
                    <a:pt x="241" y="2364"/>
                  </a:lnTo>
                  <a:lnTo>
                    <a:pt x="201" y="2284"/>
                  </a:lnTo>
                  <a:lnTo>
                    <a:pt x="161" y="2164"/>
                  </a:lnTo>
                  <a:lnTo>
                    <a:pt x="161" y="2084"/>
                  </a:lnTo>
                  <a:lnTo>
                    <a:pt x="241" y="1884"/>
                  </a:lnTo>
                  <a:lnTo>
                    <a:pt x="321" y="1723"/>
                  </a:lnTo>
                  <a:lnTo>
                    <a:pt x="441" y="1563"/>
                  </a:lnTo>
                  <a:lnTo>
                    <a:pt x="561" y="1443"/>
                  </a:lnTo>
                  <a:lnTo>
                    <a:pt x="681" y="1403"/>
                  </a:lnTo>
                  <a:lnTo>
                    <a:pt x="922" y="1403"/>
                  </a:lnTo>
                  <a:lnTo>
                    <a:pt x="1042" y="1443"/>
                  </a:lnTo>
                  <a:lnTo>
                    <a:pt x="1122" y="1523"/>
                  </a:lnTo>
                  <a:lnTo>
                    <a:pt x="1202" y="1603"/>
                  </a:lnTo>
                  <a:lnTo>
                    <a:pt x="1362" y="1924"/>
                  </a:lnTo>
                  <a:lnTo>
                    <a:pt x="1362" y="1563"/>
                  </a:lnTo>
                  <a:lnTo>
                    <a:pt x="1362" y="1523"/>
                  </a:lnTo>
                  <a:lnTo>
                    <a:pt x="1403" y="1283"/>
                  </a:lnTo>
                  <a:lnTo>
                    <a:pt x="1483" y="1002"/>
                  </a:lnTo>
                  <a:lnTo>
                    <a:pt x="1683" y="802"/>
                  </a:lnTo>
                  <a:lnTo>
                    <a:pt x="1883" y="682"/>
                  </a:lnTo>
                  <a:lnTo>
                    <a:pt x="2084" y="601"/>
                  </a:lnTo>
                  <a:lnTo>
                    <a:pt x="2324" y="561"/>
                  </a:lnTo>
                  <a:lnTo>
                    <a:pt x="2484" y="561"/>
                  </a:lnTo>
                  <a:lnTo>
                    <a:pt x="2645" y="601"/>
                  </a:lnTo>
                  <a:lnTo>
                    <a:pt x="2805" y="682"/>
                  </a:lnTo>
                  <a:lnTo>
                    <a:pt x="2925" y="762"/>
                  </a:lnTo>
                  <a:lnTo>
                    <a:pt x="3005" y="842"/>
                  </a:lnTo>
                  <a:lnTo>
                    <a:pt x="3045" y="722"/>
                  </a:lnTo>
                  <a:lnTo>
                    <a:pt x="3206" y="481"/>
                  </a:lnTo>
                  <a:lnTo>
                    <a:pt x="3257" y="430"/>
                  </a:lnTo>
                  <a:close/>
                  <a:moveTo>
                    <a:pt x="3526" y="1"/>
                  </a:moveTo>
                  <a:lnTo>
                    <a:pt x="3326" y="161"/>
                  </a:lnTo>
                  <a:lnTo>
                    <a:pt x="3085" y="401"/>
                  </a:lnTo>
                  <a:lnTo>
                    <a:pt x="2965" y="521"/>
                  </a:lnTo>
                  <a:lnTo>
                    <a:pt x="2932" y="587"/>
                  </a:lnTo>
                  <a:lnTo>
                    <a:pt x="2845" y="521"/>
                  </a:lnTo>
                  <a:lnTo>
                    <a:pt x="2685" y="481"/>
                  </a:lnTo>
                  <a:lnTo>
                    <a:pt x="2484" y="401"/>
                  </a:lnTo>
                  <a:lnTo>
                    <a:pt x="2324" y="401"/>
                  </a:lnTo>
                  <a:lnTo>
                    <a:pt x="2044" y="441"/>
                  </a:lnTo>
                  <a:lnTo>
                    <a:pt x="1803" y="521"/>
                  </a:lnTo>
                  <a:lnTo>
                    <a:pt x="1563" y="682"/>
                  </a:lnTo>
                  <a:lnTo>
                    <a:pt x="1362" y="922"/>
                  </a:lnTo>
                  <a:lnTo>
                    <a:pt x="1242" y="1202"/>
                  </a:lnTo>
                  <a:lnTo>
                    <a:pt x="1219" y="1387"/>
                  </a:lnTo>
                  <a:lnTo>
                    <a:pt x="1219" y="1387"/>
                  </a:lnTo>
                  <a:lnTo>
                    <a:pt x="1122" y="1323"/>
                  </a:lnTo>
                  <a:lnTo>
                    <a:pt x="962" y="1243"/>
                  </a:lnTo>
                  <a:lnTo>
                    <a:pt x="641" y="1243"/>
                  </a:lnTo>
                  <a:lnTo>
                    <a:pt x="521" y="1323"/>
                  </a:lnTo>
                  <a:lnTo>
                    <a:pt x="321" y="1443"/>
                  </a:lnTo>
                  <a:lnTo>
                    <a:pt x="161" y="1643"/>
                  </a:lnTo>
                  <a:lnTo>
                    <a:pt x="80" y="1844"/>
                  </a:lnTo>
                  <a:lnTo>
                    <a:pt x="0" y="2044"/>
                  </a:lnTo>
                  <a:lnTo>
                    <a:pt x="0" y="2164"/>
                  </a:lnTo>
                  <a:lnTo>
                    <a:pt x="40" y="2324"/>
                  </a:lnTo>
                  <a:lnTo>
                    <a:pt x="80" y="2485"/>
                  </a:lnTo>
                  <a:lnTo>
                    <a:pt x="161" y="2605"/>
                  </a:lnTo>
                  <a:lnTo>
                    <a:pt x="361" y="2845"/>
                  </a:lnTo>
                  <a:lnTo>
                    <a:pt x="521" y="3086"/>
                  </a:lnTo>
                  <a:lnTo>
                    <a:pt x="721" y="3286"/>
                  </a:lnTo>
                  <a:lnTo>
                    <a:pt x="962" y="3446"/>
                  </a:lnTo>
                  <a:lnTo>
                    <a:pt x="1082" y="3526"/>
                  </a:lnTo>
                  <a:lnTo>
                    <a:pt x="1242" y="3526"/>
                  </a:lnTo>
                  <a:lnTo>
                    <a:pt x="1443" y="3486"/>
                  </a:lnTo>
                  <a:lnTo>
                    <a:pt x="1603" y="3406"/>
                  </a:lnTo>
                  <a:lnTo>
                    <a:pt x="1763" y="3286"/>
                  </a:lnTo>
                  <a:lnTo>
                    <a:pt x="1883" y="3206"/>
                  </a:lnTo>
                  <a:lnTo>
                    <a:pt x="2004" y="3166"/>
                  </a:lnTo>
                  <a:lnTo>
                    <a:pt x="2084" y="3166"/>
                  </a:lnTo>
                  <a:lnTo>
                    <a:pt x="2124" y="3206"/>
                  </a:lnTo>
                  <a:lnTo>
                    <a:pt x="2204" y="3286"/>
                  </a:lnTo>
                  <a:lnTo>
                    <a:pt x="2364" y="3446"/>
                  </a:lnTo>
                  <a:lnTo>
                    <a:pt x="2484" y="3566"/>
                  </a:lnTo>
                  <a:lnTo>
                    <a:pt x="2645" y="3646"/>
                  </a:lnTo>
                  <a:lnTo>
                    <a:pt x="2805" y="3687"/>
                  </a:lnTo>
                  <a:lnTo>
                    <a:pt x="2965" y="3727"/>
                  </a:lnTo>
                  <a:lnTo>
                    <a:pt x="3206" y="3687"/>
                  </a:lnTo>
                  <a:lnTo>
                    <a:pt x="3326" y="3606"/>
                  </a:lnTo>
                  <a:lnTo>
                    <a:pt x="3446" y="3526"/>
                  </a:lnTo>
                  <a:lnTo>
                    <a:pt x="3566" y="3446"/>
                  </a:lnTo>
                  <a:lnTo>
                    <a:pt x="3686" y="3366"/>
                  </a:lnTo>
                  <a:lnTo>
                    <a:pt x="3807" y="3326"/>
                  </a:lnTo>
                  <a:lnTo>
                    <a:pt x="3967" y="3366"/>
                  </a:lnTo>
                  <a:lnTo>
                    <a:pt x="4127" y="3486"/>
                  </a:lnTo>
                  <a:lnTo>
                    <a:pt x="4247" y="3606"/>
                  </a:lnTo>
                  <a:lnTo>
                    <a:pt x="4407" y="3727"/>
                  </a:lnTo>
                  <a:lnTo>
                    <a:pt x="4568" y="3847"/>
                  </a:lnTo>
                  <a:lnTo>
                    <a:pt x="4728" y="3927"/>
                  </a:lnTo>
                  <a:lnTo>
                    <a:pt x="4928" y="3927"/>
                  </a:lnTo>
                  <a:lnTo>
                    <a:pt x="5169" y="3887"/>
                  </a:lnTo>
                  <a:lnTo>
                    <a:pt x="5409" y="3767"/>
                  </a:lnTo>
                  <a:lnTo>
                    <a:pt x="5569" y="3606"/>
                  </a:lnTo>
                  <a:lnTo>
                    <a:pt x="5690" y="3406"/>
                  </a:lnTo>
                  <a:lnTo>
                    <a:pt x="5730" y="3246"/>
                  </a:lnTo>
                  <a:lnTo>
                    <a:pt x="5730" y="3086"/>
                  </a:lnTo>
                  <a:lnTo>
                    <a:pt x="5730" y="2685"/>
                  </a:lnTo>
                  <a:lnTo>
                    <a:pt x="5730" y="2645"/>
                  </a:lnTo>
                  <a:lnTo>
                    <a:pt x="5690" y="2645"/>
                  </a:lnTo>
                  <a:lnTo>
                    <a:pt x="5569" y="2485"/>
                  </a:lnTo>
                  <a:lnTo>
                    <a:pt x="5449" y="2324"/>
                  </a:lnTo>
                  <a:lnTo>
                    <a:pt x="5049" y="1763"/>
                  </a:lnTo>
                  <a:lnTo>
                    <a:pt x="5008" y="1723"/>
                  </a:lnTo>
                  <a:lnTo>
                    <a:pt x="4888" y="1483"/>
                  </a:lnTo>
                  <a:lnTo>
                    <a:pt x="4848" y="1283"/>
                  </a:lnTo>
                  <a:lnTo>
                    <a:pt x="4848" y="1122"/>
                  </a:lnTo>
                  <a:lnTo>
                    <a:pt x="4928" y="1002"/>
                  </a:lnTo>
                  <a:lnTo>
                    <a:pt x="5049" y="882"/>
                  </a:lnTo>
                  <a:lnTo>
                    <a:pt x="5209" y="802"/>
                  </a:lnTo>
                  <a:lnTo>
                    <a:pt x="5409" y="722"/>
                  </a:lnTo>
                  <a:lnTo>
                    <a:pt x="5770" y="722"/>
                  </a:lnTo>
                  <a:lnTo>
                    <a:pt x="5730" y="601"/>
                  </a:lnTo>
                  <a:lnTo>
                    <a:pt x="5650" y="481"/>
                  </a:lnTo>
                  <a:lnTo>
                    <a:pt x="5489" y="201"/>
                  </a:lnTo>
                  <a:lnTo>
                    <a:pt x="5449" y="121"/>
                  </a:lnTo>
                  <a:lnTo>
                    <a:pt x="5409" y="161"/>
                  </a:lnTo>
                  <a:lnTo>
                    <a:pt x="5129" y="281"/>
                  </a:lnTo>
                  <a:lnTo>
                    <a:pt x="4848" y="401"/>
                  </a:lnTo>
                  <a:lnTo>
                    <a:pt x="4608" y="642"/>
                  </a:lnTo>
                  <a:lnTo>
                    <a:pt x="4367" y="922"/>
                  </a:lnTo>
                  <a:lnTo>
                    <a:pt x="4087" y="1162"/>
                  </a:lnTo>
                  <a:lnTo>
                    <a:pt x="3967" y="1202"/>
                  </a:lnTo>
                  <a:lnTo>
                    <a:pt x="3887" y="1243"/>
                  </a:lnTo>
                  <a:lnTo>
                    <a:pt x="3766" y="1202"/>
                  </a:lnTo>
                  <a:lnTo>
                    <a:pt x="3646" y="1122"/>
                  </a:lnTo>
                  <a:lnTo>
                    <a:pt x="3526" y="1002"/>
                  </a:lnTo>
                  <a:lnTo>
                    <a:pt x="3446" y="842"/>
                  </a:lnTo>
                  <a:lnTo>
                    <a:pt x="3406" y="682"/>
                  </a:lnTo>
                  <a:lnTo>
                    <a:pt x="3406" y="521"/>
                  </a:lnTo>
                  <a:lnTo>
                    <a:pt x="3446" y="241"/>
                  </a:lnTo>
                  <a:lnTo>
                    <a:pt x="3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1112550" y="2388225"/>
              <a:ext cx="501850" cy="878450"/>
            </a:xfrm>
            <a:custGeom>
              <a:avLst/>
              <a:gdLst/>
              <a:ahLst/>
              <a:cxnLst/>
              <a:rect l="l" t="t" r="r" b="b"/>
              <a:pathLst>
                <a:path w="20074" h="35138" extrusionOk="0">
                  <a:moveTo>
                    <a:pt x="1723" y="0"/>
                  </a:moveTo>
                  <a:lnTo>
                    <a:pt x="1443" y="80"/>
                  </a:lnTo>
                  <a:lnTo>
                    <a:pt x="1243" y="201"/>
                  </a:lnTo>
                  <a:lnTo>
                    <a:pt x="1122" y="321"/>
                  </a:lnTo>
                  <a:lnTo>
                    <a:pt x="1002" y="441"/>
                  </a:lnTo>
                  <a:lnTo>
                    <a:pt x="922" y="641"/>
                  </a:lnTo>
                  <a:lnTo>
                    <a:pt x="882" y="802"/>
                  </a:lnTo>
                  <a:lnTo>
                    <a:pt x="842" y="1162"/>
                  </a:lnTo>
                  <a:lnTo>
                    <a:pt x="842" y="1563"/>
                  </a:lnTo>
                  <a:lnTo>
                    <a:pt x="802" y="2404"/>
                  </a:lnTo>
                  <a:lnTo>
                    <a:pt x="762" y="3246"/>
                  </a:lnTo>
                  <a:lnTo>
                    <a:pt x="722" y="3326"/>
                  </a:lnTo>
                  <a:lnTo>
                    <a:pt x="722" y="3366"/>
                  </a:lnTo>
                  <a:lnTo>
                    <a:pt x="722" y="3486"/>
                  </a:lnTo>
                  <a:lnTo>
                    <a:pt x="642" y="3606"/>
                  </a:lnTo>
                  <a:lnTo>
                    <a:pt x="561" y="3726"/>
                  </a:lnTo>
                  <a:lnTo>
                    <a:pt x="441" y="3806"/>
                  </a:lnTo>
                  <a:lnTo>
                    <a:pt x="201" y="3927"/>
                  </a:lnTo>
                  <a:lnTo>
                    <a:pt x="121" y="4047"/>
                  </a:lnTo>
                  <a:lnTo>
                    <a:pt x="41" y="4167"/>
                  </a:lnTo>
                  <a:lnTo>
                    <a:pt x="1" y="4287"/>
                  </a:lnTo>
                  <a:lnTo>
                    <a:pt x="41" y="4407"/>
                  </a:lnTo>
                  <a:lnTo>
                    <a:pt x="81" y="4448"/>
                  </a:lnTo>
                  <a:lnTo>
                    <a:pt x="241" y="4207"/>
                  </a:lnTo>
                  <a:lnTo>
                    <a:pt x="481" y="4047"/>
                  </a:lnTo>
                  <a:lnTo>
                    <a:pt x="722" y="3847"/>
                  </a:lnTo>
                  <a:lnTo>
                    <a:pt x="1002" y="3726"/>
                  </a:lnTo>
                  <a:lnTo>
                    <a:pt x="1363" y="3566"/>
                  </a:lnTo>
                  <a:lnTo>
                    <a:pt x="1763" y="3486"/>
                  </a:lnTo>
                  <a:lnTo>
                    <a:pt x="2164" y="3406"/>
                  </a:lnTo>
                  <a:lnTo>
                    <a:pt x="2565" y="3326"/>
                  </a:lnTo>
                  <a:lnTo>
                    <a:pt x="3566" y="3246"/>
                  </a:lnTo>
                  <a:lnTo>
                    <a:pt x="4087" y="3246"/>
                  </a:lnTo>
                  <a:lnTo>
                    <a:pt x="4568" y="3286"/>
                  </a:lnTo>
                  <a:lnTo>
                    <a:pt x="5089" y="3326"/>
                  </a:lnTo>
                  <a:lnTo>
                    <a:pt x="5570" y="3406"/>
                  </a:lnTo>
                  <a:lnTo>
                    <a:pt x="6091" y="3486"/>
                  </a:lnTo>
                  <a:lnTo>
                    <a:pt x="6571" y="3646"/>
                  </a:lnTo>
                  <a:lnTo>
                    <a:pt x="7052" y="3806"/>
                  </a:lnTo>
                  <a:lnTo>
                    <a:pt x="7533" y="4007"/>
                  </a:lnTo>
                  <a:lnTo>
                    <a:pt x="7974" y="4207"/>
                  </a:lnTo>
                  <a:lnTo>
                    <a:pt x="8414" y="4488"/>
                  </a:lnTo>
                  <a:lnTo>
                    <a:pt x="8815" y="4768"/>
                  </a:lnTo>
                  <a:lnTo>
                    <a:pt x="9216" y="5129"/>
                  </a:lnTo>
                  <a:lnTo>
                    <a:pt x="9576" y="5489"/>
                  </a:lnTo>
                  <a:lnTo>
                    <a:pt x="9897" y="5850"/>
                  </a:lnTo>
                  <a:lnTo>
                    <a:pt x="10177" y="6291"/>
                  </a:lnTo>
                  <a:lnTo>
                    <a:pt x="10458" y="6771"/>
                  </a:lnTo>
                  <a:lnTo>
                    <a:pt x="10818" y="7412"/>
                  </a:lnTo>
                  <a:lnTo>
                    <a:pt x="11099" y="8094"/>
                  </a:lnTo>
                  <a:lnTo>
                    <a:pt x="11299" y="8775"/>
                  </a:lnTo>
                  <a:lnTo>
                    <a:pt x="11459" y="9496"/>
                  </a:lnTo>
                  <a:lnTo>
                    <a:pt x="11580" y="9576"/>
                  </a:lnTo>
                  <a:lnTo>
                    <a:pt x="11620" y="9736"/>
                  </a:lnTo>
                  <a:lnTo>
                    <a:pt x="11620" y="10137"/>
                  </a:lnTo>
                  <a:lnTo>
                    <a:pt x="11620" y="10217"/>
                  </a:lnTo>
                  <a:lnTo>
                    <a:pt x="11700" y="11058"/>
                  </a:lnTo>
                  <a:lnTo>
                    <a:pt x="11700" y="11940"/>
                  </a:lnTo>
                  <a:lnTo>
                    <a:pt x="11700" y="12781"/>
                  </a:lnTo>
                  <a:lnTo>
                    <a:pt x="11620" y="13663"/>
                  </a:lnTo>
                  <a:lnTo>
                    <a:pt x="11499" y="14544"/>
                  </a:lnTo>
                  <a:lnTo>
                    <a:pt x="11379" y="15426"/>
                  </a:lnTo>
                  <a:lnTo>
                    <a:pt x="11179" y="16267"/>
                  </a:lnTo>
                  <a:lnTo>
                    <a:pt x="10979" y="17148"/>
                  </a:lnTo>
                  <a:lnTo>
                    <a:pt x="10939" y="17309"/>
                  </a:lnTo>
                  <a:lnTo>
                    <a:pt x="10939" y="17309"/>
                  </a:lnTo>
                  <a:lnTo>
                    <a:pt x="11259" y="17188"/>
                  </a:lnTo>
                  <a:lnTo>
                    <a:pt x="11700" y="17068"/>
                  </a:lnTo>
                  <a:lnTo>
                    <a:pt x="12221" y="16988"/>
                  </a:lnTo>
                  <a:lnTo>
                    <a:pt x="12782" y="16948"/>
                  </a:lnTo>
                  <a:lnTo>
                    <a:pt x="13783" y="16868"/>
                  </a:lnTo>
                  <a:lnTo>
                    <a:pt x="14384" y="16828"/>
                  </a:lnTo>
                  <a:lnTo>
                    <a:pt x="15226" y="16868"/>
                  </a:lnTo>
                  <a:lnTo>
                    <a:pt x="15907" y="16908"/>
                  </a:lnTo>
                  <a:lnTo>
                    <a:pt x="16588" y="17028"/>
                  </a:lnTo>
                  <a:lnTo>
                    <a:pt x="17549" y="17188"/>
                  </a:lnTo>
                  <a:lnTo>
                    <a:pt x="17790" y="17228"/>
                  </a:lnTo>
                  <a:lnTo>
                    <a:pt x="18231" y="17349"/>
                  </a:lnTo>
                  <a:lnTo>
                    <a:pt x="18351" y="17389"/>
                  </a:lnTo>
                  <a:lnTo>
                    <a:pt x="18431" y="17429"/>
                  </a:lnTo>
                  <a:lnTo>
                    <a:pt x="18511" y="17509"/>
                  </a:lnTo>
                  <a:lnTo>
                    <a:pt x="18551" y="17629"/>
                  </a:lnTo>
                  <a:lnTo>
                    <a:pt x="18872" y="18591"/>
                  </a:lnTo>
                  <a:lnTo>
                    <a:pt x="18912" y="18591"/>
                  </a:lnTo>
                  <a:lnTo>
                    <a:pt x="18992" y="18711"/>
                  </a:lnTo>
                  <a:lnTo>
                    <a:pt x="19032" y="18871"/>
                  </a:lnTo>
                  <a:lnTo>
                    <a:pt x="19152" y="19392"/>
                  </a:lnTo>
                  <a:lnTo>
                    <a:pt x="19192" y="19953"/>
                  </a:lnTo>
                  <a:lnTo>
                    <a:pt x="19272" y="20474"/>
                  </a:lnTo>
                  <a:lnTo>
                    <a:pt x="19312" y="21035"/>
                  </a:lnTo>
                  <a:lnTo>
                    <a:pt x="19312" y="21556"/>
                  </a:lnTo>
                  <a:lnTo>
                    <a:pt x="19312" y="22116"/>
                  </a:lnTo>
                  <a:lnTo>
                    <a:pt x="19272" y="22036"/>
                  </a:lnTo>
                  <a:lnTo>
                    <a:pt x="19192" y="21956"/>
                  </a:lnTo>
                  <a:lnTo>
                    <a:pt x="18872" y="21796"/>
                  </a:lnTo>
                  <a:lnTo>
                    <a:pt x="18311" y="21636"/>
                  </a:lnTo>
                  <a:lnTo>
                    <a:pt x="17710" y="21516"/>
                  </a:lnTo>
                  <a:lnTo>
                    <a:pt x="17029" y="21395"/>
                  </a:lnTo>
                  <a:lnTo>
                    <a:pt x="16668" y="21355"/>
                  </a:lnTo>
                  <a:lnTo>
                    <a:pt x="15266" y="21315"/>
                  </a:lnTo>
                  <a:lnTo>
                    <a:pt x="14464" y="21315"/>
                  </a:lnTo>
                  <a:lnTo>
                    <a:pt x="13703" y="21355"/>
                  </a:lnTo>
                  <a:lnTo>
                    <a:pt x="13022" y="21395"/>
                  </a:lnTo>
                  <a:lnTo>
                    <a:pt x="12301" y="21475"/>
                  </a:lnTo>
                  <a:lnTo>
                    <a:pt x="11419" y="21636"/>
                  </a:lnTo>
                  <a:lnTo>
                    <a:pt x="10498" y="21796"/>
                  </a:lnTo>
                  <a:lnTo>
                    <a:pt x="8735" y="22197"/>
                  </a:lnTo>
                  <a:lnTo>
                    <a:pt x="8294" y="22838"/>
                  </a:lnTo>
                  <a:lnTo>
                    <a:pt x="7853" y="23439"/>
                  </a:lnTo>
                  <a:lnTo>
                    <a:pt x="7413" y="24000"/>
                  </a:lnTo>
                  <a:lnTo>
                    <a:pt x="6892" y="24560"/>
                  </a:lnTo>
                  <a:lnTo>
                    <a:pt x="6371" y="25081"/>
                  </a:lnTo>
                  <a:lnTo>
                    <a:pt x="5850" y="25602"/>
                  </a:lnTo>
                  <a:lnTo>
                    <a:pt x="5289" y="26083"/>
                  </a:lnTo>
                  <a:lnTo>
                    <a:pt x="4728" y="26524"/>
                  </a:lnTo>
                  <a:lnTo>
                    <a:pt x="4608" y="27205"/>
                  </a:lnTo>
                  <a:lnTo>
                    <a:pt x="4608" y="28006"/>
                  </a:lnTo>
                  <a:lnTo>
                    <a:pt x="4648" y="28807"/>
                  </a:lnTo>
                  <a:lnTo>
                    <a:pt x="4648" y="29208"/>
                  </a:lnTo>
                  <a:lnTo>
                    <a:pt x="4608" y="29609"/>
                  </a:lnTo>
                  <a:lnTo>
                    <a:pt x="4568" y="29969"/>
                  </a:lnTo>
                  <a:lnTo>
                    <a:pt x="4448" y="30330"/>
                  </a:lnTo>
                  <a:lnTo>
                    <a:pt x="6571" y="31532"/>
                  </a:lnTo>
                  <a:lnTo>
                    <a:pt x="8735" y="32694"/>
                  </a:lnTo>
                  <a:lnTo>
                    <a:pt x="9737" y="33175"/>
                  </a:lnTo>
                  <a:lnTo>
                    <a:pt x="10778" y="33655"/>
                  </a:lnTo>
                  <a:lnTo>
                    <a:pt x="11860" y="34096"/>
                  </a:lnTo>
                  <a:lnTo>
                    <a:pt x="12942" y="34497"/>
                  </a:lnTo>
                  <a:lnTo>
                    <a:pt x="13783" y="34737"/>
                  </a:lnTo>
                  <a:lnTo>
                    <a:pt x="14625" y="34897"/>
                  </a:lnTo>
                  <a:lnTo>
                    <a:pt x="15186" y="35018"/>
                  </a:lnTo>
                  <a:lnTo>
                    <a:pt x="15786" y="35098"/>
                  </a:lnTo>
                  <a:lnTo>
                    <a:pt x="15867" y="35098"/>
                  </a:lnTo>
                  <a:lnTo>
                    <a:pt x="16428" y="35138"/>
                  </a:lnTo>
                  <a:lnTo>
                    <a:pt x="17029" y="35138"/>
                  </a:lnTo>
                  <a:lnTo>
                    <a:pt x="17589" y="35098"/>
                  </a:lnTo>
                  <a:lnTo>
                    <a:pt x="18150" y="35058"/>
                  </a:lnTo>
                  <a:lnTo>
                    <a:pt x="18711" y="34978"/>
                  </a:lnTo>
                  <a:lnTo>
                    <a:pt x="18952" y="34096"/>
                  </a:lnTo>
                  <a:lnTo>
                    <a:pt x="18992" y="34016"/>
                  </a:lnTo>
                  <a:lnTo>
                    <a:pt x="19272" y="32854"/>
                  </a:lnTo>
                  <a:lnTo>
                    <a:pt x="19553" y="31652"/>
                  </a:lnTo>
                  <a:lnTo>
                    <a:pt x="19753" y="30410"/>
                  </a:lnTo>
                  <a:lnTo>
                    <a:pt x="19913" y="29208"/>
                  </a:lnTo>
                  <a:lnTo>
                    <a:pt x="19993" y="27966"/>
                  </a:lnTo>
                  <a:lnTo>
                    <a:pt x="20074" y="26724"/>
                  </a:lnTo>
                  <a:lnTo>
                    <a:pt x="20033" y="25522"/>
                  </a:lnTo>
                  <a:lnTo>
                    <a:pt x="19993" y="24280"/>
                  </a:lnTo>
                  <a:lnTo>
                    <a:pt x="19913" y="23839"/>
                  </a:lnTo>
                  <a:lnTo>
                    <a:pt x="19833" y="23439"/>
                  </a:lnTo>
                  <a:lnTo>
                    <a:pt x="19633" y="22597"/>
                  </a:lnTo>
                  <a:lnTo>
                    <a:pt x="19593" y="22597"/>
                  </a:lnTo>
                  <a:lnTo>
                    <a:pt x="19593" y="22477"/>
                  </a:lnTo>
                  <a:lnTo>
                    <a:pt x="19473" y="21876"/>
                  </a:lnTo>
                  <a:lnTo>
                    <a:pt x="19432" y="21235"/>
                  </a:lnTo>
                  <a:lnTo>
                    <a:pt x="19392" y="20514"/>
                  </a:lnTo>
                  <a:lnTo>
                    <a:pt x="19352" y="19793"/>
                  </a:lnTo>
                  <a:lnTo>
                    <a:pt x="19272" y="19071"/>
                  </a:lnTo>
                  <a:lnTo>
                    <a:pt x="19152" y="18350"/>
                  </a:lnTo>
                  <a:lnTo>
                    <a:pt x="18992" y="17509"/>
                  </a:lnTo>
                  <a:lnTo>
                    <a:pt x="18751" y="16668"/>
                  </a:lnTo>
                  <a:lnTo>
                    <a:pt x="18471" y="15866"/>
                  </a:lnTo>
                  <a:lnTo>
                    <a:pt x="18150" y="15065"/>
                  </a:lnTo>
                  <a:lnTo>
                    <a:pt x="17990" y="14624"/>
                  </a:lnTo>
                  <a:lnTo>
                    <a:pt x="17870" y="14183"/>
                  </a:lnTo>
                  <a:lnTo>
                    <a:pt x="17630" y="13262"/>
                  </a:lnTo>
                  <a:lnTo>
                    <a:pt x="17429" y="12340"/>
                  </a:lnTo>
                  <a:lnTo>
                    <a:pt x="17269" y="11900"/>
                  </a:lnTo>
                  <a:lnTo>
                    <a:pt x="17069" y="11459"/>
                  </a:lnTo>
                  <a:lnTo>
                    <a:pt x="16988" y="11259"/>
                  </a:lnTo>
                  <a:lnTo>
                    <a:pt x="16828" y="11098"/>
                  </a:lnTo>
                  <a:lnTo>
                    <a:pt x="16628" y="10978"/>
                  </a:lnTo>
                  <a:lnTo>
                    <a:pt x="16428" y="10978"/>
                  </a:lnTo>
                  <a:lnTo>
                    <a:pt x="16307" y="11058"/>
                  </a:lnTo>
                  <a:lnTo>
                    <a:pt x="16187" y="11098"/>
                  </a:lnTo>
                  <a:lnTo>
                    <a:pt x="16107" y="11058"/>
                  </a:lnTo>
                  <a:lnTo>
                    <a:pt x="16027" y="11018"/>
                  </a:lnTo>
                  <a:lnTo>
                    <a:pt x="15867" y="10898"/>
                  </a:lnTo>
                  <a:lnTo>
                    <a:pt x="15786" y="10738"/>
                  </a:lnTo>
                  <a:lnTo>
                    <a:pt x="15746" y="10618"/>
                  </a:lnTo>
                  <a:lnTo>
                    <a:pt x="15746" y="10497"/>
                  </a:lnTo>
                  <a:lnTo>
                    <a:pt x="15746" y="10377"/>
                  </a:lnTo>
                  <a:lnTo>
                    <a:pt x="15827" y="10297"/>
                  </a:lnTo>
                  <a:lnTo>
                    <a:pt x="15987" y="10257"/>
                  </a:lnTo>
                  <a:lnTo>
                    <a:pt x="16067" y="10177"/>
                  </a:lnTo>
                  <a:lnTo>
                    <a:pt x="16147" y="10057"/>
                  </a:lnTo>
                  <a:lnTo>
                    <a:pt x="16147" y="9896"/>
                  </a:lnTo>
                  <a:lnTo>
                    <a:pt x="16147" y="9736"/>
                  </a:lnTo>
                  <a:lnTo>
                    <a:pt x="15947" y="8414"/>
                  </a:lnTo>
                  <a:lnTo>
                    <a:pt x="15907" y="8294"/>
                  </a:lnTo>
                  <a:lnTo>
                    <a:pt x="15867" y="8174"/>
                  </a:lnTo>
                  <a:lnTo>
                    <a:pt x="15706" y="8053"/>
                  </a:lnTo>
                  <a:lnTo>
                    <a:pt x="15546" y="7973"/>
                  </a:lnTo>
                  <a:lnTo>
                    <a:pt x="15306" y="7893"/>
                  </a:lnTo>
                  <a:lnTo>
                    <a:pt x="14865" y="7853"/>
                  </a:lnTo>
                  <a:lnTo>
                    <a:pt x="14665" y="7773"/>
                  </a:lnTo>
                  <a:lnTo>
                    <a:pt x="14504" y="7653"/>
                  </a:lnTo>
                  <a:lnTo>
                    <a:pt x="14384" y="7493"/>
                  </a:lnTo>
                  <a:lnTo>
                    <a:pt x="14344" y="7292"/>
                  </a:lnTo>
                  <a:lnTo>
                    <a:pt x="14344" y="7052"/>
                  </a:lnTo>
                  <a:lnTo>
                    <a:pt x="14384" y="6731"/>
                  </a:lnTo>
                  <a:lnTo>
                    <a:pt x="14504" y="6250"/>
                  </a:lnTo>
                  <a:lnTo>
                    <a:pt x="14705" y="5730"/>
                  </a:lnTo>
                  <a:lnTo>
                    <a:pt x="14945" y="5209"/>
                  </a:lnTo>
                  <a:lnTo>
                    <a:pt x="15186" y="4648"/>
                  </a:lnTo>
                  <a:lnTo>
                    <a:pt x="15947" y="3085"/>
                  </a:lnTo>
                  <a:lnTo>
                    <a:pt x="16027" y="2965"/>
                  </a:lnTo>
                  <a:lnTo>
                    <a:pt x="16067" y="2805"/>
                  </a:lnTo>
                  <a:lnTo>
                    <a:pt x="16067" y="2685"/>
                  </a:lnTo>
                  <a:lnTo>
                    <a:pt x="16067" y="2605"/>
                  </a:lnTo>
                  <a:lnTo>
                    <a:pt x="15987" y="2484"/>
                  </a:lnTo>
                  <a:lnTo>
                    <a:pt x="15867" y="2364"/>
                  </a:lnTo>
                  <a:lnTo>
                    <a:pt x="15586" y="2284"/>
                  </a:lnTo>
                  <a:lnTo>
                    <a:pt x="15546" y="2244"/>
                  </a:lnTo>
                  <a:lnTo>
                    <a:pt x="15386" y="2204"/>
                  </a:lnTo>
                  <a:lnTo>
                    <a:pt x="14665" y="1963"/>
                  </a:lnTo>
                  <a:lnTo>
                    <a:pt x="14585" y="1923"/>
                  </a:lnTo>
                  <a:lnTo>
                    <a:pt x="14064" y="1683"/>
                  </a:lnTo>
                  <a:lnTo>
                    <a:pt x="13543" y="1483"/>
                  </a:lnTo>
                  <a:lnTo>
                    <a:pt x="12581" y="1202"/>
                  </a:lnTo>
                  <a:lnTo>
                    <a:pt x="12501" y="1162"/>
                  </a:lnTo>
                  <a:lnTo>
                    <a:pt x="12221" y="1082"/>
                  </a:lnTo>
                  <a:lnTo>
                    <a:pt x="12060" y="1042"/>
                  </a:lnTo>
                  <a:lnTo>
                    <a:pt x="11820" y="962"/>
                  </a:lnTo>
                  <a:lnTo>
                    <a:pt x="11780" y="922"/>
                  </a:lnTo>
                  <a:lnTo>
                    <a:pt x="11540" y="842"/>
                  </a:lnTo>
                  <a:lnTo>
                    <a:pt x="11459" y="842"/>
                  </a:lnTo>
                  <a:lnTo>
                    <a:pt x="11059" y="721"/>
                  </a:lnTo>
                  <a:lnTo>
                    <a:pt x="10257" y="481"/>
                  </a:lnTo>
                  <a:lnTo>
                    <a:pt x="10217" y="481"/>
                  </a:lnTo>
                  <a:lnTo>
                    <a:pt x="9857" y="401"/>
                  </a:lnTo>
                  <a:lnTo>
                    <a:pt x="9737" y="361"/>
                  </a:lnTo>
                  <a:lnTo>
                    <a:pt x="9416" y="321"/>
                  </a:lnTo>
                  <a:lnTo>
                    <a:pt x="9015" y="241"/>
                  </a:lnTo>
                  <a:lnTo>
                    <a:pt x="8575" y="201"/>
                  </a:lnTo>
                  <a:lnTo>
                    <a:pt x="7813" y="120"/>
                  </a:lnTo>
                  <a:lnTo>
                    <a:pt x="7012" y="40"/>
                  </a:lnTo>
                  <a:lnTo>
                    <a:pt x="540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1269800" y="2729775"/>
              <a:ext cx="14050" cy="39100"/>
            </a:xfrm>
            <a:custGeom>
              <a:avLst/>
              <a:gdLst/>
              <a:ahLst/>
              <a:cxnLst/>
              <a:rect l="l" t="t" r="r" b="b"/>
              <a:pathLst>
                <a:path w="562" h="1564" extrusionOk="0">
                  <a:moveTo>
                    <a:pt x="562" y="1"/>
                  </a:moveTo>
                  <a:lnTo>
                    <a:pt x="281" y="802"/>
                  </a:lnTo>
                  <a:lnTo>
                    <a:pt x="1" y="1563"/>
                  </a:lnTo>
                  <a:lnTo>
                    <a:pt x="1" y="1563"/>
                  </a:lnTo>
                  <a:lnTo>
                    <a:pt x="161" y="1203"/>
                  </a:lnTo>
                  <a:lnTo>
                    <a:pt x="321" y="802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1267800" y="2728775"/>
              <a:ext cx="18050" cy="41100"/>
            </a:xfrm>
            <a:custGeom>
              <a:avLst/>
              <a:gdLst/>
              <a:ahLst/>
              <a:cxnLst/>
              <a:rect l="l" t="t" r="r" b="b"/>
              <a:pathLst>
                <a:path w="722" h="1644" extrusionOk="0">
                  <a:moveTo>
                    <a:pt x="562" y="1"/>
                  </a:moveTo>
                  <a:lnTo>
                    <a:pt x="281" y="802"/>
                  </a:lnTo>
                  <a:lnTo>
                    <a:pt x="39" y="1495"/>
                  </a:lnTo>
                  <a:lnTo>
                    <a:pt x="39" y="1495"/>
                  </a:lnTo>
                  <a:lnTo>
                    <a:pt x="1" y="1563"/>
                  </a:lnTo>
                  <a:lnTo>
                    <a:pt x="13" y="1569"/>
                  </a:lnTo>
                  <a:lnTo>
                    <a:pt x="13" y="1569"/>
                  </a:lnTo>
                  <a:lnTo>
                    <a:pt x="1" y="1603"/>
                  </a:lnTo>
                  <a:lnTo>
                    <a:pt x="161" y="1643"/>
                  </a:lnTo>
                  <a:lnTo>
                    <a:pt x="321" y="1283"/>
                  </a:lnTo>
                  <a:lnTo>
                    <a:pt x="482" y="882"/>
                  </a:lnTo>
                  <a:lnTo>
                    <a:pt x="671" y="219"/>
                  </a:lnTo>
                  <a:lnTo>
                    <a:pt x="722" y="81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22" y="41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966300" y="3476000"/>
              <a:ext cx="271475" cy="349600"/>
            </a:xfrm>
            <a:custGeom>
              <a:avLst/>
              <a:gdLst/>
              <a:ahLst/>
              <a:cxnLst/>
              <a:rect l="l" t="t" r="r" b="b"/>
              <a:pathLst>
                <a:path w="10859" h="13984" extrusionOk="0">
                  <a:moveTo>
                    <a:pt x="1363" y="1"/>
                  </a:moveTo>
                  <a:lnTo>
                    <a:pt x="762" y="41"/>
                  </a:lnTo>
                  <a:lnTo>
                    <a:pt x="482" y="81"/>
                  </a:lnTo>
                  <a:lnTo>
                    <a:pt x="201" y="161"/>
                  </a:lnTo>
                  <a:lnTo>
                    <a:pt x="161" y="201"/>
                  </a:lnTo>
                  <a:lnTo>
                    <a:pt x="41" y="962"/>
                  </a:lnTo>
                  <a:lnTo>
                    <a:pt x="1" y="1323"/>
                  </a:lnTo>
                  <a:lnTo>
                    <a:pt x="1" y="1723"/>
                  </a:lnTo>
                  <a:lnTo>
                    <a:pt x="41" y="2084"/>
                  </a:lnTo>
                  <a:lnTo>
                    <a:pt x="81" y="2404"/>
                  </a:lnTo>
                  <a:lnTo>
                    <a:pt x="201" y="2765"/>
                  </a:lnTo>
                  <a:lnTo>
                    <a:pt x="402" y="3086"/>
                  </a:lnTo>
                  <a:lnTo>
                    <a:pt x="642" y="3406"/>
                  </a:lnTo>
                  <a:lnTo>
                    <a:pt x="882" y="3687"/>
                  </a:lnTo>
                  <a:lnTo>
                    <a:pt x="1083" y="4007"/>
                  </a:lnTo>
                  <a:lnTo>
                    <a:pt x="1163" y="4207"/>
                  </a:lnTo>
                  <a:lnTo>
                    <a:pt x="1203" y="4368"/>
                  </a:lnTo>
                  <a:lnTo>
                    <a:pt x="1203" y="4608"/>
                  </a:lnTo>
                  <a:lnTo>
                    <a:pt x="1163" y="4849"/>
                  </a:lnTo>
                  <a:lnTo>
                    <a:pt x="1003" y="5289"/>
                  </a:lnTo>
                  <a:lnTo>
                    <a:pt x="882" y="5770"/>
                  </a:lnTo>
                  <a:lnTo>
                    <a:pt x="842" y="5970"/>
                  </a:lnTo>
                  <a:lnTo>
                    <a:pt x="882" y="6211"/>
                  </a:lnTo>
                  <a:lnTo>
                    <a:pt x="922" y="6411"/>
                  </a:lnTo>
                  <a:lnTo>
                    <a:pt x="1003" y="6571"/>
                  </a:lnTo>
                  <a:lnTo>
                    <a:pt x="1243" y="6892"/>
                  </a:lnTo>
                  <a:lnTo>
                    <a:pt x="1724" y="7653"/>
                  </a:lnTo>
                  <a:lnTo>
                    <a:pt x="1964" y="8094"/>
                  </a:lnTo>
                  <a:lnTo>
                    <a:pt x="2164" y="8494"/>
                  </a:lnTo>
                  <a:lnTo>
                    <a:pt x="2325" y="8935"/>
                  </a:lnTo>
                  <a:lnTo>
                    <a:pt x="2445" y="9376"/>
                  </a:lnTo>
                  <a:lnTo>
                    <a:pt x="2525" y="9857"/>
                  </a:lnTo>
                  <a:lnTo>
                    <a:pt x="2525" y="10337"/>
                  </a:lnTo>
                  <a:lnTo>
                    <a:pt x="2525" y="10618"/>
                  </a:lnTo>
                  <a:lnTo>
                    <a:pt x="2565" y="10778"/>
                  </a:lnTo>
                  <a:lnTo>
                    <a:pt x="2605" y="10898"/>
                  </a:lnTo>
                  <a:lnTo>
                    <a:pt x="2725" y="11019"/>
                  </a:lnTo>
                  <a:lnTo>
                    <a:pt x="2846" y="11139"/>
                  </a:lnTo>
                  <a:lnTo>
                    <a:pt x="3166" y="11339"/>
                  </a:lnTo>
                  <a:lnTo>
                    <a:pt x="3286" y="11459"/>
                  </a:lnTo>
                  <a:lnTo>
                    <a:pt x="3366" y="11580"/>
                  </a:lnTo>
                  <a:lnTo>
                    <a:pt x="3527" y="11900"/>
                  </a:lnTo>
                  <a:lnTo>
                    <a:pt x="3687" y="12221"/>
                  </a:lnTo>
                  <a:lnTo>
                    <a:pt x="3847" y="12541"/>
                  </a:lnTo>
                  <a:lnTo>
                    <a:pt x="4208" y="13142"/>
                  </a:lnTo>
                  <a:lnTo>
                    <a:pt x="4448" y="13463"/>
                  </a:lnTo>
                  <a:lnTo>
                    <a:pt x="4689" y="13743"/>
                  </a:lnTo>
                  <a:lnTo>
                    <a:pt x="4809" y="13863"/>
                  </a:lnTo>
                  <a:lnTo>
                    <a:pt x="4889" y="13943"/>
                  </a:lnTo>
                  <a:lnTo>
                    <a:pt x="4969" y="13983"/>
                  </a:lnTo>
                  <a:lnTo>
                    <a:pt x="5009" y="13943"/>
                  </a:lnTo>
                  <a:lnTo>
                    <a:pt x="5089" y="13903"/>
                  </a:lnTo>
                  <a:lnTo>
                    <a:pt x="5129" y="13823"/>
                  </a:lnTo>
                  <a:lnTo>
                    <a:pt x="5290" y="13543"/>
                  </a:lnTo>
                  <a:lnTo>
                    <a:pt x="5490" y="12982"/>
                  </a:lnTo>
                  <a:lnTo>
                    <a:pt x="5730" y="12261"/>
                  </a:lnTo>
                  <a:lnTo>
                    <a:pt x="5931" y="11499"/>
                  </a:lnTo>
                  <a:lnTo>
                    <a:pt x="6091" y="10898"/>
                  </a:lnTo>
                  <a:lnTo>
                    <a:pt x="6091" y="10858"/>
                  </a:lnTo>
                  <a:lnTo>
                    <a:pt x="6131" y="10658"/>
                  </a:lnTo>
                  <a:lnTo>
                    <a:pt x="6211" y="10097"/>
                  </a:lnTo>
                  <a:lnTo>
                    <a:pt x="6251" y="9897"/>
                  </a:lnTo>
                  <a:lnTo>
                    <a:pt x="6251" y="9737"/>
                  </a:lnTo>
                  <a:lnTo>
                    <a:pt x="6211" y="9616"/>
                  </a:lnTo>
                  <a:lnTo>
                    <a:pt x="6171" y="9376"/>
                  </a:lnTo>
                  <a:lnTo>
                    <a:pt x="6131" y="9296"/>
                  </a:lnTo>
                  <a:lnTo>
                    <a:pt x="6091" y="9216"/>
                  </a:lnTo>
                  <a:lnTo>
                    <a:pt x="6011" y="9176"/>
                  </a:lnTo>
                  <a:lnTo>
                    <a:pt x="5931" y="9136"/>
                  </a:lnTo>
                  <a:lnTo>
                    <a:pt x="5891" y="9136"/>
                  </a:lnTo>
                  <a:lnTo>
                    <a:pt x="6251" y="9095"/>
                  </a:lnTo>
                  <a:lnTo>
                    <a:pt x="6291" y="9136"/>
                  </a:lnTo>
                  <a:lnTo>
                    <a:pt x="6812" y="9176"/>
                  </a:lnTo>
                  <a:lnTo>
                    <a:pt x="7293" y="9336"/>
                  </a:lnTo>
                  <a:lnTo>
                    <a:pt x="7413" y="9376"/>
                  </a:lnTo>
                  <a:lnTo>
                    <a:pt x="7734" y="9536"/>
                  </a:lnTo>
                  <a:lnTo>
                    <a:pt x="8054" y="9737"/>
                  </a:lnTo>
                  <a:lnTo>
                    <a:pt x="8335" y="9977"/>
                  </a:lnTo>
                  <a:lnTo>
                    <a:pt x="8575" y="10217"/>
                  </a:lnTo>
                  <a:lnTo>
                    <a:pt x="9016" y="10858"/>
                  </a:lnTo>
                  <a:lnTo>
                    <a:pt x="9296" y="11179"/>
                  </a:lnTo>
                  <a:lnTo>
                    <a:pt x="9456" y="11299"/>
                  </a:lnTo>
                  <a:lnTo>
                    <a:pt x="9617" y="11419"/>
                  </a:lnTo>
                  <a:lnTo>
                    <a:pt x="9777" y="11459"/>
                  </a:lnTo>
                  <a:lnTo>
                    <a:pt x="9937" y="11499"/>
                  </a:lnTo>
                  <a:lnTo>
                    <a:pt x="10298" y="11499"/>
                  </a:lnTo>
                  <a:lnTo>
                    <a:pt x="10458" y="11419"/>
                  </a:lnTo>
                  <a:lnTo>
                    <a:pt x="10618" y="11339"/>
                  </a:lnTo>
                  <a:lnTo>
                    <a:pt x="10739" y="11259"/>
                  </a:lnTo>
                  <a:lnTo>
                    <a:pt x="10819" y="11099"/>
                  </a:lnTo>
                  <a:lnTo>
                    <a:pt x="10859" y="10938"/>
                  </a:lnTo>
                  <a:lnTo>
                    <a:pt x="10819" y="10738"/>
                  </a:lnTo>
                  <a:lnTo>
                    <a:pt x="10739" y="10538"/>
                  </a:lnTo>
                  <a:lnTo>
                    <a:pt x="10178" y="9055"/>
                  </a:lnTo>
                  <a:lnTo>
                    <a:pt x="10098" y="8855"/>
                  </a:lnTo>
                  <a:lnTo>
                    <a:pt x="9537" y="7413"/>
                  </a:lnTo>
                  <a:lnTo>
                    <a:pt x="9376" y="7052"/>
                  </a:lnTo>
                  <a:lnTo>
                    <a:pt x="9216" y="6852"/>
                  </a:lnTo>
                  <a:lnTo>
                    <a:pt x="9016" y="6651"/>
                  </a:lnTo>
                  <a:lnTo>
                    <a:pt x="8855" y="6571"/>
                  </a:lnTo>
                  <a:lnTo>
                    <a:pt x="8695" y="6531"/>
                  </a:lnTo>
                  <a:lnTo>
                    <a:pt x="8535" y="6451"/>
                  </a:lnTo>
                  <a:lnTo>
                    <a:pt x="8375" y="6411"/>
                  </a:lnTo>
                  <a:lnTo>
                    <a:pt x="8254" y="6331"/>
                  </a:lnTo>
                  <a:lnTo>
                    <a:pt x="8174" y="6211"/>
                  </a:lnTo>
                  <a:lnTo>
                    <a:pt x="8134" y="6091"/>
                  </a:lnTo>
                  <a:lnTo>
                    <a:pt x="8134" y="5930"/>
                  </a:lnTo>
                  <a:lnTo>
                    <a:pt x="8134" y="5650"/>
                  </a:lnTo>
                  <a:lnTo>
                    <a:pt x="8134" y="5329"/>
                  </a:lnTo>
                  <a:lnTo>
                    <a:pt x="8054" y="4969"/>
                  </a:lnTo>
                  <a:lnTo>
                    <a:pt x="7974" y="4648"/>
                  </a:lnTo>
                  <a:lnTo>
                    <a:pt x="7814" y="4328"/>
                  </a:lnTo>
                  <a:lnTo>
                    <a:pt x="7613" y="4087"/>
                  </a:lnTo>
                  <a:lnTo>
                    <a:pt x="7373" y="3847"/>
                  </a:lnTo>
                  <a:lnTo>
                    <a:pt x="7453" y="3887"/>
                  </a:lnTo>
                  <a:lnTo>
                    <a:pt x="7573" y="3887"/>
                  </a:lnTo>
                  <a:lnTo>
                    <a:pt x="7734" y="3807"/>
                  </a:lnTo>
                  <a:lnTo>
                    <a:pt x="7854" y="3727"/>
                  </a:lnTo>
                  <a:lnTo>
                    <a:pt x="7974" y="3566"/>
                  </a:lnTo>
                  <a:lnTo>
                    <a:pt x="8094" y="3366"/>
                  </a:lnTo>
                  <a:lnTo>
                    <a:pt x="8335" y="2885"/>
                  </a:lnTo>
                  <a:lnTo>
                    <a:pt x="8535" y="2284"/>
                  </a:lnTo>
                  <a:lnTo>
                    <a:pt x="8695" y="1683"/>
                  </a:lnTo>
                  <a:lnTo>
                    <a:pt x="8735" y="1082"/>
                  </a:lnTo>
                  <a:lnTo>
                    <a:pt x="8735" y="802"/>
                  </a:lnTo>
                  <a:lnTo>
                    <a:pt x="8695" y="561"/>
                  </a:lnTo>
                  <a:lnTo>
                    <a:pt x="8174" y="602"/>
                  </a:lnTo>
                  <a:lnTo>
                    <a:pt x="7573" y="602"/>
                  </a:lnTo>
                  <a:lnTo>
                    <a:pt x="6371" y="521"/>
                  </a:lnTo>
                  <a:lnTo>
                    <a:pt x="5250" y="441"/>
                  </a:lnTo>
                  <a:lnTo>
                    <a:pt x="4448" y="321"/>
                  </a:lnTo>
                  <a:lnTo>
                    <a:pt x="4328" y="321"/>
                  </a:lnTo>
                  <a:lnTo>
                    <a:pt x="4048" y="281"/>
                  </a:lnTo>
                  <a:lnTo>
                    <a:pt x="2645" y="81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2"/>
            <p:cNvSpPr/>
            <p:nvPr/>
          </p:nvSpPr>
          <p:spPr>
            <a:xfrm>
              <a:off x="964300" y="3474000"/>
              <a:ext cx="275475" cy="353600"/>
            </a:xfrm>
            <a:custGeom>
              <a:avLst/>
              <a:gdLst/>
              <a:ahLst/>
              <a:cxnLst/>
              <a:rect l="l" t="t" r="r" b="b"/>
              <a:pathLst>
                <a:path w="11019" h="14144" extrusionOk="0">
                  <a:moveTo>
                    <a:pt x="2124" y="161"/>
                  </a:moveTo>
                  <a:lnTo>
                    <a:pt x="2725" y="241"/>
                  </a:lnTo>
                  <a:lnTo>
                    <a:pt x="4128" y="441"/>
                  </a:lnTo>
                  <a:lnTo>
                    <a:pt x="4408" y="481"/>
                  </a:lnTo>
                  <a:lnTo>
                    <a:pt x="4528" y="481"/>
                  </a:lnTo>
                  <a:lnTo>
                    <a:pt x="5971" y="641"/>
                  </a:lnTo>
                  <a:lnTo>
                    <a:pt x="6932" y="722"/>
                  </a:lnTo>
                  <a:lnTo>
                    <a:pt x="7894" y="762"/>
                  </a:lnTo>
                  <a:lnTo>
                    <a:pt x="8709" y="725"/>
                  </a:lnTo>
                  <a:lnTo>
                    <a:pt x="8709" y="725"/>
                  </a:lnTo>
                  <a:lnTo>
                    <a:pt x="8735" y="882"/>
                  </a:lnTo>
                  <a:lnTo>
                    <a:pt x="8735" y="1122"/>
                  </a:lnTo>
                  <a:lnTo>
                    <a:pt x="8695" y="1603"/>
                  </a:lnTo>
                  <a:lnTo>
                    <a:pt x="8615" y="2084"/>
                  </a:lnTo>
                  <a:lnTo>
                    <a:pt x="8495" y="2565"/>
                  </a:lnTo>
                  <a:lnTo>
                    <a:pt x="8334" y="2965"/>
                  </a:lnTo>
                  <a:lnTo>
                    <a:pt x="8134" y="3366"/>
                  </a:lnTo>
                  <a:lnTo>
                    <a:pt x="7934" y="3646"/>
                  </a:lnTo>
                  <a:lnTo>
                    <a:pt x="7733" y="3847"/>
                  </a:lnTo>
                  <a:lnTo>
                    <a:pt x="7653" y="3887"/>
                  </a:lnTo>
                  <a:lnTo>
                    <a:pt x="7573" y="3887"/>
                  </a:lnTo>
                  <a:lnTo>
                    <a:pt x="7493" y="3847"/>
                  </a:lnTo>
                  <a:lnTo>
                    <a:pt x="7373" y="3967"/>
                  </a:lnTo>
                  <a:lnTo>
                    <a:pt x="7613" y="4207"/>
                  </a:lnTo>
                  <a:lnTo>
                    <a:pt x="7814" y="4488"/>
                  </a:lnTo>
                  <a:lnTo>
                    <a:pt x="7934" y="4728"/>
                  </a:lnTo>
                  <a:lnTo>
                    <a:pt x="8054" y="5009"/>
                  </a:lnTo>
                  <a:lnTo>
                    <a:pt x="8134" y="5289"/>
                  </a:lnTo>
                  <a:lnTo>
                    <a:pt x="8134" y="5610"/>
                  </a:lnTo>
                  <a:lnTo>
                    <a:pt x="8134" y="5730"/>
                  </a:lnTo>
                  <a:lnTo>
                    <a:pt x="8134" y="6010"/>
                  </a:lnTo>
                  <a:lnTo>
                    <a:pt x="8134" y="6171"/>
                  </a:lnTo>
                  <a:lnTo>
                    <a:pt x="8174" y="6331"/>
                  </a:lnTo>
                  <a:lnTo>
                    <a:pt x="8294" y="6451"/>
                  </a:lnTo>
                  <a:lnTo>
                    <a:pt x="8415" y="6531"/>
                  </a:lnTo>
                  <a:lnTo>
                    <a:pt x="8575" y="6611"/>
                  </a:lnTo>
                  <a:lnTo>
                    <a:pt x="8735" y="6691"/>
                  </a:lnTo>
                  <a:lnTo>
                    <a:pt x="8935" y="6731"/>
                  </a:lnTo>
                  <a:lnTo>
                    <a:pt x="9056" y="6812"/>
                  </a:lnTo>
                  <a:lnTo>
                    <a:pt x="9256" y="6972"/>
                  </a:lnTo>
                  <a:lnTo>
                    <a:pt x="9376" y="7172"/>
                  </a:lnTo>
                  <a:lnTo>
                    <a:pt x="9536" y="7533"/>
                  </a:lnTo>
                  <a:lnTo>
                    <a:pt x="10097" y="8975"/>
                  </a:lnTo>
                  <a:lnTo>
                    <a:pt x="10178" y="9175"/>
                  </a:lnTo>
                  <a:lnTo>
                    <a:pt x="10738" y="10658"/>
                  </a:lnTo>
                  <a:lnTo>
                    <a:pt x="10819" y="10818"/>
                  </a:lnTo>
                  <a:lnTo>
                    <a:pt x="10859" y="11018"/>
                  </a:lnTo>
                  <a:lnTo>
                    <a:pt x="10819" y="11139"/>
                  </a:lnTo>
                  <a:lnTo>
                    <a:pt x="10779" y="11219"/>
                  </a:lnTo>
                  <a:lnTo>
                    <a:pt x="10738" y="11299"/>
                  </a:lnTo>
                  <a:lnTo>
                    <a:pt x="10618" y="11379"/>
                  </a:lnTo>
                  <a:lnTo>
                    <a:pt x="10418" y="11499"/>
                  </a:lnTo>
                  <a:lnTo>
                    <a:pt x="10137" y="11539"/>
                  </a:lnTo>
                  <a:lnTo>
                    <a:pt x="9857" y="11459"/>
                  </a:lnTo>
                  <a:lnTo>
                    <a:pt x="9737" y="11419"/>
                  </a:lnTo>
                  <a:lnTo>
                    <a:pt x="9577" y="11299"/>
                  </a:lnTo>
                  <a:lnTo>
                    <a:pt x="9416" y="11179"/>
                  </a:lnTo>
                  <a:lnTo>
                    <a:pt x="9176" y="10898"/>
                  </a:lnTo>
                  <a:lnTo>
                    <a:pt x="8695" y="10257"/>
                  </a:lnTo>
                  <a:lnTo>
                    <a:pt x="8455" y="9977"/>
                  </a:lnTo>
                  <a:lnTo>
                    <a:pt x="8174" y="9776"/>
                  </a:lnTo>
                  <a:lnTo>
                    <a:pt x="7854" y="9576"/>
                  </a:lnTo>
                  <a:lnTo>
                    <a:pt x="7533" y="9376"/>
                  </a:lnTo>
                  <a:lnTo>
                    <a:pt x="7413" y="9336"/>
                  </a:lnTo>
                  <a:lnTo>
                    <a:pt x="6892" y="9175"/>
                  </a:lnTo>
                  <a:lnTo>
                    <a:pt x="6371" y="9135"/>
                  </a:lnTo>
                  <a:lnTo>
                    <a:pt x="6331" y="9095"/>
                  </a:lnTo>
                  <a:lnTo>
                    <a:pt x="6211" y="9095"/>
                  </a:lnTo>
                  <a:lnTo>
                    <a:pt x="5971" y="9135"/>
                  </a:lnTo>
                  <a:lnTo>
                    <a:pt x="5890" y="9135"/>
                  </a:lnTo>
                  <a:lnTo>
                    <a:pt x="5890" y="9296"/>
                  </a:lnTo>
                  <a:lnTo>
                    <a:pt x="5971" y="9296"/>
                  </a:lnTo>
                  <a:lnTo>
                    <a:pt x="6051" y="9336"/>
                  </a:lnTo>
                  <a:lnTo>
                    <a:pt x="6091" y="9376"/>
                  </a:lnTo>
                  <a:lnTo>
                    <a:pt x="6131" y="9416"/>
                  </a:lnTo>
                  <a:lnTo>
                    <a:pt x="6171" y="9496"/>
                  </a:lnTo>
                  <a:lnTo>
                    <a:pt x="6211" y="9696"/>
                  </a:lnTo>
                  <a:lnTo>
                    <a:pt x="6251" y="9817"/>
                  </a:lnTo>
                  <a:lnTo>
                    <a:pt x="6251" y="9897"/>
                  </a:lnTo>
                  <a:lnTo>
                    <a:pt x="6251" y="9977"/>
                  </a:lnTo>
                  <a:lnTo>
                    <a:pt x="6211" y="10137"/>
                  </a:lnTo>
                  <a:lnTo>
                    <a:pt x="6131" y="10698"/>
                  </a:lnTo>
                  <a:lnTo>
                    <a:pt x="6091" y="10898"/>
                  </a:lnTo>
                  <a:lnTo>
                    <a:pt x="6091" y="10938"/>
                  </a:lnTo>
                  <a:lnTo>
                    <a:pt x="5931" y="11539"/>
                  </a:lnTo>
                  <a:lnTo>
                    <a:pt x="5730" y="12341"/>
                  </a:lnTo>
                  <a:lnTo>
                    <a:pt x="5490" y="13062"/>
                  </a:lnTo>
                  <a:lnTo>
                    <a:pt x="5289" y="13583"/>
                  </a:lnTo>
                  <a:lnTo>
                    <a:pt x="5169" y="13863"/>
                  </a:lnTo>
                  <a:lnTo>
                    <a:pt x="5089" y="13943"/>
                  </a:lnTo>
                  <a:lnTo>
                    <a:pt x="5089" y="13983"/>
                  </a:lnTo>
                  <a:lnTo>
                    <a:pt x="5049" y="13983"/>
                  </a:lnTo>
                  <a:lnTo>
                    <a:pt x="5009" y="13943"/>
                  </a:lnTo>
                  <a:lnTo>
                    <a:pt x="4929" y="13903"/>
                  </a:lnTo>
                  <a:lnTo>
                    <a:pt x="4809" y="13743"/>
                  </a:lnTo>
                  <a:lnTo>
                    <a:pt x="4368" y="13182"/>
                  </a:lnTo>
                  <a:lnTo>
                    <a:pt x="3967" y="12581"/>
                  </a:lnTo>
                  <a:lnTo>
                    <a:pt x="3847" y="12261"/>
                  </a:lnTo>
                  <a:lnTo>
                    <a:pt x="3687" y="11940"/>
                  </a:lnTo>
                  <a:lnTo>
                    <a:pt x="3527" y="11619"/>
                  </a:lnTo>
                  <a:lnTo>
                    <a:pt x="3406" y="11499"/>
                  </a:lnTo>
                  <a:lnTo>
                    <a:pt x="3286" y="11339"/>
                  </a:lnTo>
                  <a:lnTo>
                    <a:pt x="2966" y="11139"/>
                  </a:lnTo>
                  <a:lnTo>
                    <a:pt x="2845" y="11059"/>
                  </a:lnTo>
                  <a:lnTo>
                    <a:pt x="2765" y="10938"/>
                  </a:lnTo>
                  <a:lnTo>
                    <a:pt x="2685" y="10778"/>
                  </a:lnTo>
                  <a:lnTo>
                    <a:pt x="2685" y="10578"/>
                  </a:lnTo>
                  <a:lnTo>
                    <a:pt x="2685" y="10417"/>
                  </a:lnTo>
                  <a:lnTo>
                    <a:pt x="2685" y="10297"/>
                  </a:lnTo>
                  <a:lnTo>
                    <a:pt x="2685" y="9817"/>
                  </a:lnTo>
                  <a:lnTo>
                    <a:pt x="2605" y="9376"/>
                  </a:lnTo>
                  <a:lnTo>
                    <a:pt x="2445" y="8935"/>
                  </a:lnTo>
                  <a:lnTo>
                    <a:pt x="2285" y="8494"/>
                  </a:lnTo>
                  <a:lnTo>
                    <a:pt x="2084" y="8094"/>
                  </a:lnTo>
                  <a:lnTo>
                    <a:pt x="1884" y="7693"/>
                  </a:lnTo>
                  <a:lnTo>
                    <a:pt x="1363" y="6932"/>
                  </a:lnTo>
                  <a:lnTo>
                    <a:pt x="1163" y="6611"/>
                  </a:lnTo>
                  <a:lnTo>
                    <a:pt x="1083" y="6451"/>
                  </a:lnTo>
                  <a:lnTo>
                    <a:pt x="1042" y="6291"/>
                  </a:lnTo>
                  <a:lnTo>
                    <a:pt x="1002" y="6090"/>
                  </a:lnTo>
                  <a:lnTo>
                    <a:pt x="1002" y="5930"/>
                  </a:lnTo>
                  <a:lnTo>
                    <a:pt x="1042" y="5730"/>
                  </a:lnTo>
                  <a:lnTo>
                    <a:pt x="1163" y="5369"/>
                  </a:lnTo>
                  <a:lnTo>
                    <a:pt x="1323" y="5009"/>
                  </a:lnTo>
                  <a:lnTo>
                    <a:pt x="1363" y="4808"/>
                  </a:lnTo>
                  <a:lnTo>
                    <a:pt x="1363" y="4608"/>
                  </a:lnTo>
                  <a:lnTo>
                    <a:pt x="1363" y="4448"/>
                  </a:lnTo>
                  <a:lnTo>
                    <a:pt x="1323" y="4247"/>
                  </a:lnTo>
                  <a:lnTo>
                    <a:pt x="1243" y="4087"/>
                  </a:lnTo>
                  <a:lnTo>
                    <a:pt x="1042" y="3727"/>
                  </a:lnTo>
                  <a:lnTo>
                    <a:pt x="762" y="3406"/>
                  </a:lnTo>
                  <a:lnTo>
                    <a:pt x="522" y="3126"/>
                  </a:lnTo>
                  <a:lnTo>
                    <a:pt x="361" y="2805"/>
                  </a:lnTo>
                  <a:lnTo>
                    <a:pt x="241" y="2444"/>
                  </a:lnTo>
                  <a:lnTo>
                    <a:pt x="201" y="2084"/>
                  </a:lnTo>
                  <a:lnTo>
                    <a:pt x="161" y="1683"/>
                  </a:lnTo>
                  <a:lnTo>
                    <a:pt x="201" y="1002"/>
                  </a:lnTo>
                  <a:lnTo>
                    <a:pt x="321" y="321"/>
                  </a:lnTo>
                  <a:lnTo>
                    <a:pt x="321" y="275"/>
                  </a:lnTo>
                  <a:lnTo>
                    <a:pt x="321" y="275"/>
                  </a:lnTo>
                  <a:lnTo>
                    <a:pt x="562" y="241"/>
                  </a:lnTo>
                  <a:lnTo>
                    <a:pt x="882" y="161"/>
                  </a:lnTo>
                  <a:close/>
                  <a:moveTo>
                    <a:pt x="1523" y="0"/>
                  </a:moveTo>
                  <a:lnTo>
                    <a:pt x="882" y="40"/>
                  </a:lnTo>
                  <a:lnTo>
                    <a:pt x="562" y="81"/>
                  </a:lnTo>
                  <a:lnTo>
                    <a:pt x="241" y="161"/>
                  </a:lnTo>
                  <a:lnTo>
                    <a:pt x="201" y="161"/>
                  </a:lnTo>
                  <a:lnTo>
                    <a:pt x="201" y="201"/>
                  </a:lnTo>
                  <a:lnTo>
                    <a:pt x="161" y="281"/>
                  </a:lnTo>
                  <a:lnTo>
                    <a:pt x="41" y="962"/>
                  </a:lnTo>
                  <a:lnTo>
                    <a:pt x="1" y="1323"/>
                  </a:lnTo>
                  <a:lnTo>
                    <a:pt x="1" y="1683"/>
                  </a:lnTo>
                  <a:lnTo>
                    <a:pt x="41" y="2084"/>
                  </a:lnTo>
                  <a:lnTo>
                    <a:pt x="81" y="2484"/>
                  </a:lnTo>
                  <a:lnTo>
                    <a:pt x="201" y="2845"/>
                  </a:lnTo>
                  <a:lnTo>
                    <a:pt x="401" y="3206"/>
                  </a:lnTo>
                  <a:lnTo>
                    <a:pt x="642" y="3526"/>
                  </a:lnTo>
                  <a:lnTo>
                    <a:pt x="882" y="3847"/>
                  </a:lnTo>
                  <a:lnTo>
                    <a:pt x="1083" y="4127"/>
                  </a:lnTo>
                  <a:lnTo>
                    <a:pt x="1163" y="4287"/>
                  </a:lnTo>
                  <a:lnTo>
                    <a:pt x="1203" y="4488"/>
                  </a:lnTo>
                  <a:lnTo>
                    <a:pt x="1203" y="4608"/>
                  </a:lnTo>
                  <a:lnTo>
                    <a:pt x="1203" y="4768"/>
                  </a:lnTo>
                  <a:lnTo>
                    <a:pt x="1163" y="4969"/>
                  </a:lnTo>
                  <a:lnTo>
                    <a:pt x="1042" y="5329"/>
                  </a:lnTo>
                  <a:lnTo>
                    <a:pt x="922" y="5690"/>
                  </a:lnTo>
                  <a:lnTo>
                    <a:pt x="842" y="5890"/>
                  </a:lnTo>
                  <a:lnTo>
                    <a:pt x="842" y="6090"/>
                  </a:lnTo>
                  <a:lnTo>
                    <a:pt x="882" y="6331"/>
                  </a:lnTo>
                  <a:lnTo>
                    <a:pt x="922" y="6491"/>
                  </a:lnTo>
                  <a:lnTo>
                    <a:pt x="1042" y="6691"/>
                  </a:lnTo>
                  <a:lnTo>
                    <a:pt x="1243" y="7012"/>
                  </a:lnTo>
                  <a:lnTo>
                    <a:pt x="1724" y="7773"/>
                  </a:lnTo>
                  <a:lnTo>
                    <a:pt x="1964" y="8174"/>
                  </a:lnTo>
                  <a:lnTo>
                    <a:pt x="2164" y="8574"/>
                  </a:lnTo>
                  <a:lnTo>
                    <a:pt x="2325" y="8975"/>
                  </a:lnTo>
                  <a:lnTo>
                    <a:pt x="2445" y="9416"/>
                  </a:lnTo>
                  <a:lnTo>
                    <a:pt x="2525" y="9857"/>
                  </a:lnTo>
                  <a:lnTo>
                    <a:pt x="2525" y="10297"/>
                  </a:lnTo>
                  <a:lnTo>
                    <a:pt x="2525" y="10417"/>
                  </a:lnTo>
                  <a:lnTo>
                    <a:pt x="2525" y="10578"/>
                  </a:lnTo>
                  <a:lnTo>
                    <a:pt x="2525" y="10818"/>
                  </a:lnTo>
                  <a:lnTo>
                    <a:pt x="2605" y="11018"/>
                  </a:lnTo>
                  <a:lnTo>
                    <a:pt x="2725" y="11179"/>
                  </a:lnTo>
                  <a:lnTo>
                    <a:pt x="2886" y="11299"/>
                  </a:lnTo>
                  <a:lnTo>
                    <a:pt x="3166" y="11499"/>
                  </a:lnTo>
                  <a:lnTo>
                    <a:pt x="3286" y="11579"/>
                  </a:lnTo>
                  <a:lnTo>
                    <a:pt x="3406" y="11740"/>
                  </a:lnTo>
                  <a:lnTo>
                    <a:pt x="3567" y="12020"/>
                  </a:lnTo>
                  <a:lnTo>
                    <a:pt x="3687" y="12341"/>
                  </a:lnTo>
                  <a:lnTo>
                    <a:pt x="3847" y="12661"/>
                  </a:lnTo>
                  <a:lnTo>
                    <a:pt x="4248" y="13262"/>
                  </a:lnTo>
                  <a:lnTo>
                    <a:pt x="4448" y="13583"/>
                  </a:lnTo>
                  <a:lnTo>
                    <a:pt x="4688" y="13863"/>
                  </a:lnTo>
                  <a:lnTo>
                    <a:pt x="4809" y="13983"/>
                  </a:lnTo>
                  <a:lnTo>
                    <a:pt x="4929" y="14063"/>
                  </a:lnTo>
                  <a:lnTo>
                    <a:pt x="4969" y="14104"/>
                  </a:lnTo>
                  <a:lnTo>
                    <a:pt x="5049" y="14144"/>
                  </a:lnTo>
                  <a:lnTo>
                    <a:pt x="5129" y="14104"/>
                  </a:lnTo>
                  <a:lnTo>
                    <a:pt x="5249" y="14023"/>
                  </a:lnTo>
                  <a:lnTo>
                    <a:pt x="5289" y="13943"/>
                  </a:lnTo>
                  <a:lnTo>
                    <a:pt x="5410" y="13663"/>
                  </a:lnTo>
                  <a:lnTo>
                    <a:pt x="5730" y="12741"/>
                  </a:lnTo>
                  <a:lnTo>
                    <a:pt x="6091" y="11579"/>
                  </a:lnTo>
                  <a:lnTo>
                    <a:pt x="6251" y="10978"/>
                  </a:lnTo>
                  <a:lnTo>
                    <a:pt x="6251" y="10938"/>
                  </a:lnTo>
                  <a:lnTo>
                    <a:pt x="6291" y="10738"/>
                  </a:lnTo>
                  <a:lnTo>
                    <a:pt x="6371" y="10177"/>
                  </a:lnTo>
                  <a:lnTo>
                    <a:pt x="6411" y="9977"/>
                  </a:lnTo>
                  <a:lnTo>
                    <a:pt x="6411" y="9897"/>
                  </a:lnTo>
                  <a:lnTo>
                    <a:pt x="6411" y="9817"/>
                  </a:lnTo>
                  <a:lnTo>
                    <a:pt x="6371" y="9696"/>
                  </a:lnTo>
                  <a:lnTo>
                    <a:pt x="6331" y="9416"/>
                  </a:lnTo>
                  <a:lnTo>
                    <a:pt x="6291" y="9296"/>
                  </a:lnTo>
                  <a:lnTo>
                    <a:pt x="6211" y="9256"/>
                  </a:lnTo>
                  <a:lnTo>
                    <a:pt x="6331" y="9256"/>
                  </a:lnTo>
                  <a:lnTo>
                    <a:pt x="6371" y="9296"/>
                  </a:lnTo>
                  <a:lnTo>
                    <a:pt x="6852" y="9336"/>
                  </a:lnTo>
                  <a:lnTo>
                    <a:pt x="7333" y="9496"/>
                  </a:lnTo>
                  <a:lnTo>
                    <a:pt x="7453" y="9536"/>
                  </a:lnTo>
                  <a:lnTo>
                    <a:pt x="7774" y="9696"/>
                  </a:lnTo>
                  <a:lnTo>
                    <a:pt x="8054" y="9897"/>
                  </a:lnTo>
                  <a:lnTo>
                    <a:pt x="8334" y="10097"/>
                  </a:lnTo>
                  <a:lnTo>
                    <a:pt x="8575" y="10377"/>
                  </a:lnTo>
                  <a:lnTo>
                    <a:pt x="9056" y="10978"/>
                  </a:lnTo>
                  <a:lnTo>
                    <a:pt x="9336" y="11299"/>
                  </a:lnTo>
                  <a:lnTo>
                    <a:pt x="9496" y="11419"/>
                  </a:lnTo>
                  <a:lnTo>
                    <a:pt x="9657" y="11539"/>
                  </a:lnTo>
                  <a:lnTo>
                    <a:pt x="9817" y="11619"/>
                  </a:lnTo>
                  <a:lnTo>
                    <a:pt x="9977" y="11660"/>
                  </a:lnTo>
                  <a:lnTo>
                    <a:pt x="10137" y="11700"/>
                  </a:lnTo>
                  <a:lnTo>
                    <a:pt x="10458" y="11619"/>
                  </a:lnTo>
                  <a:lnTo>
                    <a:pt x="10618" y="11579"/>
                  </a:lnTo>
                  <a:lnTo>
                    <a:pt x="10738" y="11499"/>
                  </a:lnTo>
                  <a:lnTo>
                    <a:pt x="10859" y="11419"/>
                  </a:lnTo>
                  <a:lnTo>
                    <a:pt x="10939" y="11299"/>
                  </a:lnTo>
                  <a:lnTo>
                    <a:pt x="10979" y="11179"/>
                  </a:lnTo>
                  <a:lnTo>
                    <a:pt x="11019" y="11018"/>
                  </a:lnTo>
                  <a:lnTo>
                    <a:pt x="10979" y="10778"/>
                  </a:lnTo>
                  <a:lnTo>
                    <a:pt x="10899" y="10578"/>
                  </a:lnTo>
                  <a:lnTo>
                    <a:pt x="10338" y="9095"/>
                  </a:lnTo>
                  <a:lnTo>
                    <a:pt x="10258" y="8895"/>
                  </a:lnTo>
                  <a:lnTo>
                    <a:pt x="9697" y="7453"/>
                  </a:lnTo>
                  <a:lnTo>
                    <a:pt x="9496" y="7092"/>
                  </a:lnTo>
                  <a:lnTo>
                    <a:pt x="9376" y="6852"/>
                  </a:lnTo>
                  <a:lnTo>
                    <a:pt x="9136" y="6691"/>
                  </a:lnTo>
                  <a:lnTo>
                    <a:pt x="8976" y="6611"/>
                  </a:lnTo>
                  <a:lnTo>
                    <a:pt x="8815" y="6531"/>
                  </a:lnTo>
                  <a:lnTo>
                    <a:pt x="8495" y="6411"/>
                  </a:lnTo>
                  <a:lnTo>
                    <a:pt x="8375" y="6331"/>
                  </a:lnTo>
                  <a:lnTo>
                    <a:pt x="8334" y="6251"/>
                  </a:lnTo>
                  <a:lnTo>
                    <a:pt x="8294" y="6130"/>
                  </a:lnTo>
                  <a:lnTo>
                    <a:pt x="8294" y="6010"/>
                  </a:lnTo>
                  <a:lnTo>
                    <a:pt x="8294" y="5770"/>
                  </a:lnTo>
                  <a:lnTo>
                    <a:pt x="8294" y="5610"/>
                  </a:lnTo>
                  <a:lnTo>
                    <a:pt x="8294" y="5289"/>
                  </a:lnTo>
                  <a:lnTo>
                    <a:pt x="8214" y="4969"/>
                  </a:lnTo>
                  <a:lnTo>
                    <a:pt x="8094" y="4648"/>
                  </a:lnTo>
                  <a:lnTo>
                    <a:pt x="7934" y="4368"/>
                  </a:lnTo>
                  <a:lnTo>
                    <a:pt x="7733" y="4087"/>
                  </a:lnTo>
                  <a:lnTo>
                    <a:pt x="7693" y="4047"/>
                  </a:lnTo>
                  <a:lnTo>
                    <a:pt x="7733" y="4047"/>
                  </a:lnTo>
                  <a:lnTo>
                    <a:pt x="7854" y="3967"/>
                  </a:lnTo>
                  <a:lnTo>
                    <a:pt x="8014" y="3807"/>
                  </a:lnTo>
                  <a:lnTo>
                    <a:pt x="8214" y="3526"/>
                  </a:lnTo>
                  <a:lnTo>
                    <a:pt x="8495" y="3005"/>
                  </a:lnTo>
                  <a:lnTo>
                    <a:pt x="8695" y="2404"/>
                  </a:lnTo>
                  <a:lnTo>
                    <a:pt x="8855" y="1763"/>
                  </a:lnTo>
                  <a:lnTo>
                    <a:pt x="8895" y="1443"/>
                  </a:lnTo>
                  <a:lnTo>
                    <a:pt x="8895" y="1122"/>
                  </a:lnTo>
                  <a:lnTo>
                    <a:pt x="8895" y="882"/>
                  </a:lnTo>
                  <a:lnTo>
                    <a:pt x="8855" y="601"/>
                  </a:lnTo>
                  <a:lnTo>
                    <a:pt x="8855" y="561"/>
                  </a:lnTo>
                  <a:lnTo>
                    <a:pt x="8775" y="561"/>
                  </a:lnTo>
                  <a:lnTo>
                    <a:pt x="7894" y="601"/>
                  </a:lnTo>
                  <a:lnTo>
                    <a:pt x="6932" y="561"/>
                  </a:lnTo>
                  <a:lnTo>
                    <a:pt x="5971" y="481"/>
                  </a:lnTo>
                  <a:lnTo>
                    <a:pt x="4528" y="321"/>
                  </a:lnTo>
                  <a:lnTo>
                    <a:pt x="4408" y="321"/>
                  </a:lnTo>
                  <a:lnTo>
                    <a:pt x="4168" y="281"/>
                  </a:lnTo>
                  <a:lnTo>
                    <a:pt x="2725" y="81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2"/>
            <p:cNvSpPr/>
            <p:nvPr/>
          </p:nvSpPr>
          <p:spPr>
            <a:xfrm>
              <a:off x="1574300" y="2327125"/>
              <a:ext cx="92175" cy="187325"/>
            </a:xfrm>
            <a:custGeom>
              <a:avLst/>
              <a:gdLst/>
              <a:ahLst/>
              <a:cxnLst/>
              <a:rect l="l" t="t" r="r" b="b"/>
              <a:pathLst>
                <a:path w="3687" h="7493" extrusionOk="0">
                  <a:moveTo>
                    <a:pt x="2044" y="3366"/>
                  </a:moveTo>
                  <a:lnTo>
                    <a:pt x="1684" y="3766"/>
                  </a:lnTo>
                  <a:lnTo>
                    <a:pt x="1403" y="4207"/>
                  </a:lnTo>
                  <a:lnTo>
                    <a:pt x="1163" y="4568"/>
                  </a:lnTo>
                  <a:lnTo>
                    <a:pt x="962" y="4928"/>
                  </a:lnTo>
                  <a:lnTo>
                    <a:pt x="802" y="5289"/>
                  </a:lnTo>
                  <a:lnTo>
                    <a:pt x="642" y="5690"/>
                  </a:lnTo>
                  <a:lnTo>
                    <a:pt x="722" y="5329"/>
                  </a:lnTo>
                  <a:lnTo>
                    <a:pt x="842" y="5008"/>
                  </a:lnTo>
                  <a:lnTo>
                    <a:pt x="1003" y="4688"/>
                  </a:lnTo>
                  <a:lnTo>
                    <a:pt x="1163" y="4407"/>
                  </a:lnTo>
                  <a:lnTo>
                    <a:pt x="1363" y="4127"/>
                  </a:lnTo>
                  <a:lnTo>
                    <a:pt x="1563" y="3847"/>
                  </a:lnTo>
                  <a:lnTo>
                    <a:pt x="1764" y="3606"/>
                  </a:lnTo>
                  <a:lnTo>
                    <a:pt x="2044" y="3366"/>
                  </a:lnTo>
                  <a:close/>
                  <a:moveTo>
                    <a:pt x="2886" y="0"/>
                  </a:moveTo>
                  <a:lnTo>
                    <a:pt x="2886" y="40"/>
                  </a:lnTo>
                  <a:lnTo>
                    <a:pt x="2685" y="361"/>
                  </a:lnTo>
                  <a:lnTo>
                    <a:pt x="2485" y="681"/>
                  </a:lnTo>
                  <a:lnTo>
                    <a:pt x="2044" y="1322"/>
                  </a:lnTo>
                  <a:lnTo>
                    <a:pt x="1644" y="1923"/>
                  </a:lnTo>
                  <a:lnTo>
                    <a:pt x="1243" y="2564"/>
                  </a:lnTo>
                  <a:lnTo>
                    <a:pt x="882" y="3165"/>
                  </a:lnTo>
                  <a:lnTo>
                    <a:pt x="522" y="3766"/>
                  </a:lnTo>
                  <a:lnTo>
                    <a:pt x="321" y="4047"/>
                  </a:lnTo>
                  <a:lnTo>
                    <a:pt x="201" y="4367"/>
                  </a:lnTo>
                  <a:lnTo>
                    <a:pt x="81" y="4728"/>
                  </a:lnTo>
                  <a:lnTo>
                    <a:pt x="1" y="5049"/>
                  </a:lnTo>
                  <a:lnTo>
                    <a:pt x="1" y="5249"/>
                  </a:lnTo>
                  <a:lnTo>
                    <a:pt x="1" y="5449"/>
                  </a:lnTo>
                  <a:lnTo>
                    <a:pt x="41" y="5489"/>
                  </a:lnTo>
                  <a:lnTo>
                    <a:pt x="121" y="5810"/>
                  </a:lnTo>
                  <a:lnTo>
                    <a:pt x="201" y="5930"/>
                  </a:lnTo>
                  <a:lnTo>
                    <a:pt x="281" y="6010"/>
                  </a:lnTo>
                  <a:lnTo>
                    <a:pt x="281" y="6130"/>
                  </a:lnTo>
                  <a:lnTo>
                    <a:pt x="281" y="6210"/>
                  </a:lnTo>
                  <a:lnTo>
                    <a:pt x="321" y="6331"/>
                  </a:lnTo>
                  <a:lnTo>
                    <a:pt x="402" y="6411"/>
                  </a:lnTo>
                  <a:lnTo>
                    <a:pt x="522" y="6531"/>
                  </a:lnTo>
                  <a:lnTo>
                    <a:pt x="642" y="6731"/>
                  </a:lnTo>
                  <a:lnTo>
                    <a:pt x="882" y="7012"/>
                  </a:lnTo>
                  <a:lnTo>
                    <a:pt x="1163" y="7252"/>
                  </a:lnTo>
                  <a:lnTo>
                    <a:pt x="1443" y="7493"/>
                  </a:lnTo>
                  <a:lnTo>
                    <a:pt x="1443" y="7372"/>
                  </a:lnTo>
                  <a:lnTo>
                    <a:pt x="1523" y="7012"/>
                  </a:lnTo>
                  <a:lnTo>
                    <a:pt x="1684" y="6571"/>
                  </a:lnTo>
                  <a:lnTo>
                    <a:pt x="1764" y="6331"/>
                  </a:lnTo>
                  <a:lnTo>
                    <a:pt x="1964" y="5770"/>
                  </a:lnTo>
                  <a:lnTo>
                    <a:pt x="2245" y="5209"/>
                  </a:lnTo>
                  <a:lnTo>
                    <a:pt x="2525" y="4728"/>
                  </a:lnTo>
                  <a:lnTo>
                    <a:pt x="2846" y="4207"/>
                  </a:lnTo>
                  <a:lnTo>
                    <a:pt x="3046" y="3967"/>
                  </a:lnTo>
                  <a:lnTo>
                    <a:pt x="3246" y="3726"/>
                  </a:lnTo>
                  <a:lnTo>
                    <a:pt x="3487" y="3526"/>
                  </a:lnTo>
                  <a:lnTo>
                    <a:pt x="3687" y="3406"/>
                  </a:lnTo>
                  <a:lnTo>
                    <a:pt x="3687" y="3366"/>
                  </a:lnTo>
                  <a:lnTo>
                    <a:pt x="3407" y="3205"/>
                  </a:lnTo>
                  <a:lnTo>
                    <a:pt x="3126" y="3045"/>
                  </a:lnTo>
                  <a:lnTo>
                    <a:pt x="2846" y="2965"/>
                  </a:lnTo>
                  <a:lnTo>
                    <a:pt x="2685" y="2965"/>
                  </a:lnTo>
                  <a:lnTo>
                    <a:pt x="2565" y="3005"/>
                  </a:lnTo>
                  <a:lnTo>
                    <a:pt x="2645" y="2965"/>
                  </a:lnTo>
                  <a:lnTo>
                    <a:pt x="2685" y="2925"/>
                  </a:lnTo>
                  <a:lnTo>
                    <a:pt x="2765" y="2765"/>
                  </a:lnTo>
                  <a:lnTo>
                    <a:pt x="2846" y="2004"/>
                  </a:lnTo>
                  <a:lnTo>
                    <a:pt x="2886" y="1643"/>
                  </a:lnTo>
                  <a:lnTo>
                    <a:pt x="2926" y="1282"/>
                  </a:lnTo>
                  <a:lnTo>
                    <a:pt x="3046" y="681"/>
                  </a:lnTo>
                  <a:lnTo>
                    <a:pt x="3086" y="401"/>
                  </a:lnTo>
                  <a:lnTo>
                    <a:pt x="3086" y="241"/>
                  </a:lnTo>
                  <a:lnTo>
                    <a:pt x="3046" y="120"/>
                  </a:lnTo>
                  <a:lnTo>
                    <a:pt x="3006" y="40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1423050" y="2127800"/>
              <a:ext cx="216400" cy="207350"/>
            </a:xfrm>
            <a:custGeom>
              <a:avLst/>
              <a:gdLst/>
              <a:ahLst/>
              <a:cxnLst/>
              <a:rect l="l" t="t" r="r" b="b"/>
              <a:pathLst>
                <a:path w="8656" h="8294" extrusionOk="0">
                  <a:moveTo>
                    <a:pt x="2445" y="0"/>
                  </a:moveTo>
                  <a:lnTo>
                    <a:pt x="2245" y="120"/>
                  </a:lnTo>
                  <a:lnTo>
                    <a:pt x="1764" y="321"/>
                  </a:lnTo>
                  <a:lnTo>
                    <a:pt x="1323" y="561"/>
                  </a:lnTo>
                  <a:lnTo>
                    <a:pt x="842" y="842"/>
                  </a:lnTo>
                  <a:lnTo>
                    <a:pt x="802" y="1322"/>
                  </a:lnTo>
                  <a:lnTo>
                    <a:pt x="762" y="1843"/>
                  </a:lnTo>
                  <a:lnTo>
                    <a:pt x="762" y="2284"/>
                  </a:lnTo>
                  <a:lnTo>
                    <a:pt x="802" y="2484"/>
                  </a:lnTo>
                  <a:lnTo>
                    <a:pt x="882" y="2685"/>
                  </a:lnTo>
                  <a:lnTo>
                    <a:pt x="922" y="2805"/>
                  </a:lnTo>
                  <a:lnTo>
                    <a:pt x="922" y="2885"/>
                  </a:lnTo>
                  <a:lnTo>
                    <a:pt x="922" y="2965"/>
                  </a:lnTo>
                  <a:lnTo>
                    <a:pt x="842" y="3005"/>
                  </a:lnTo>
                  <a:lnTo>
                    <a:pt x="802" y="3045"/>
                  </a:lnTo>
                  <a:lnTo>
                    <a:pt x="1" y="3406"/>
                  </a:lnTo>
                  <a:lnTo>
                    <a:pt x="201" y="3927"/>
                  </a:lnTo>
                  <a:lnTo>
                    <a:pt x="442" y="4488"/>
                  </a:lnTo>
                  <a:lnTo>
                    <a:pt x="722" y="4968"/>
                  </a:lnTo>
                  <a:lnTo>
                    <a:pt x="1043" y="5489"/>
                  </a:lnTo>
                  <a:lnTo>
                    <a:pt x="1363" y="5369"/>
                  </a:lnTo>
                  <a:lnTo>
                    <a:pt x="1483" y="5329"/>
                  </a:lnTo>
                  <a:lnTo>
                    <a:pt x="1604" y="5329"/>
                  </a:lnTo>
                  <a:lnTo>
                    <a:pt x="1724" y="5369"/>
                  </a:lnTo>
                  <a:lnTo>
                    <a:pt x="1804" y="5409"/>
                  </a:lnTo>
                  <a:lnTo>
                    <a:pt x="2044" y="5689"/>
                  </a:lnTo>
                  <a:lnTo>
                    <a:pt x="2485" y="6210"/>
                  </a:lnTo>
                  <a:lnTo>
                    <a:pt x="2725" y="6451"/>
                  </a:lnTo>
                  <a:lnTo>
                    <a:pt x="2966" y="6691"/>
                  </a:lnTo>
                  <a:lnTo>
                    <a:pt x="3166" y="6891"/>
                  </a:lnTo>
                  <a:lnTo>
                    <a:pt x="3527" y="6771"/>
                  </a:lnTo>
                  <a:lnTo>
                    <a:pt x="3927" y="6731"/>
                  </a:lnTo>
                  <a:lnTo>
                    <a:pt x="4128" y="6731"/>
                  </a:lnTo>
                  <a:lnTo>
                    <a:pt x="4328" y="6771"/>
                  </a:lnTo>
                  <a:lnTo>
                    <a:pt x="4368" y="6771"/>
                  </a:lnTo>
                  <a:lnTo>
                    <a:pt x="4649" y="6891"/>
                  </a:lnTo>
                  <a:lnTo>
                    <a:pt x="4929" y="7012"/>
                  </a:lnTo>
                  <a:lnTo>
                    <a:pt x="5169" y="7212"/>
                  </a:lnTo>
                  <a:lnTo>
                    <a:pt x="5370" y="7452"/>
                  </a:lnTo>
                  <a:lnTo>
                    <a:pt x="5570" y="7613"/>
                  </a:lnTo>
                  <a:lnTo>
                    <a:pt x="5730" y="7813"/>
                  </a:lnTo>
                  <a:lnTo>
                    <a:pt x="5851" y="8013"/>
                  </a:lnTo>
                  <a:lnTo>
                    <a:pt x="5931" y="8254"/>
                  </a:lnTo>
                  <a:lnTo>
                    <a:pt x="6291" y="8294"/>
                  </a:lnTo>
                  <a:lnTo>
                    <a:pt x="6652" y="8294"/>
                  </a:lnTo>
                  <a:lnTo>
                    <a:pt x="6852" y="8254"/>
                  </a:lnTo>
                  <a:lnTo>
                    <a:pt x="7333" y="8214"/>
                  </a:lnTo>
                  <a:lnTo>
                    <a:pt x="7814" y="8093"/>
                  </a:lnTo>
                  <a:lnTo>
                    <a:pt x="8255" y="7933"/>
                  </a:lnTo>
                  <a:lnTo>
                    <a:pt x="8455" y="7813"/>
                  </a:lnTo>
                  <a:lnTo>
                    <a:pt x="8655" y="7693"/>
                  </a:lnTo>
                  <a:lnTo>
                    <a:pt x="8655" y="7653"/>
                  </a:lnTo>
                  <a:lnTo>
                    <a:pt x="8134" y="6932"/>
                  </a:lnTo>
                  <a:lnTo>
                    <a:pt x="8054" y="6891"/>
                  </a:lnTo>
                  <a:lnTo>
                    <a:pt x="7934" y="6891"/>
                  </a:lnTo>
                  <a:lnTo>
                    <a:pt x="7774" y="6932"/>
                  </a:lnTo>
                  <a:lnTo>
                    <a:pt x="7694" y="6972"/>
                  </a:lnTo>
                  <a:lnTo>
                    <a:pt x="7573" y="6972"/>
                  </a:lnTo>
                  <a:lnTo>
                    <a:pt x="6932" y="7092"/>
                  </a:lnTo>
                  <a:lnTo>
                    <a:pt x="6291" y="7092"/>
                  </a:lnTo>
                  <a:lnTo>
                    <a:pt x="5690" y="7012"/>
                  </a:lnTo>
                  <a:lnTo>
                    <a:pt x="5129" y="6851"/>
                  </a:lnTo>
                  <a:lnTo>
                    <a:pt x="4689" y="6691"/>
                  </a:lnTo>
                  <a:lnTo>
                    <a:pt x="4328" y="6531"/>
                  </a:lnTo>
                  <a:lnTo>
                    <a:pt x="4008" y="6331"/>
                  </a:lnTo>
                  <a:lnTo>
                    <a:pt x="3607" y="6010"/>
                  </a:lnTo>
                  <a:lnTo>
                    <a:pt x="3487" y="5930"/>
                  </a:lnTo>
                  <a:lnTo>
                    <a:pt x="3126" y="5569"/>
                  </a:lnTo>
                  <a:lnTo>
                    <a:pt x="2806" y="5169"/>
                  </a:lnTo>
                  <a:lnTo>
                    <a:pt x="2445" y="4648"/>
                  </a:lnTo>
                  <a:lnTo>
                    <a:pt x="2205" y="4087"/>
                  </a:lnTo>
                  <a:lnTo>
                    <a:pt x="2004" y="3486"/>
                  </a:lnTo>
                  <a:lnTo>
                    <a:pt x="1884" y="2845"/>
                  </a:lnTo>
                  <a:lnTo>
                    <a:pt x="1884" y="2484"/>
                  </a:lnTo>
                  <a:lnTo>
                    <a:pt x="1884" y="2124"/>
                  </a:lnTo>
                  <a:lnTo>
                    <a:pt x="1924" y="1763"/>
                  </a:lnTo>
                  <a:lnTo>
                    <a:pt x="1964" y="1362"/>
                  </a:lnTo>
                  <a:lnTo>
                    <a:pt x="2044" y="1002"/>
                  </a:lnTo>
                  <a:lnTo>
                    <a:pt x="2165" y="681"/>
                  </a:lnTo>
                  <a:lnTo>
                    <a:pt x="2285" y="321"/>
                  </a:lnTo>
                  <a:lnTo>
                    <a:pt x="2445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2"/>
            <p:cNvSpPr/>
            <p:nvPr/>
          </p:nvSpPr>
          <p:spPr>
            <a:xfrm>
              <a:off x="1397025" y="2350150"/>
              <a:ext cx="53100" cy="40100"/>
            </a:xfrm>
            <a:custGeom>
              <a:avLst/>
              <a:gdLst/>
              <a:ahLst/>
              <a:cxnLst/>
              <a:rect l="l" t="t" r="r" b="b"/>
              <a:pathLst>
                <a:path w="2124" h="1604" extrusionOk="0">
                  <a:moveTo>
                    <a:pt x="201" y="1"/>
                  </a:moveTo>
                  <a:lnTo>
                    <a:pt x="120" y="41"/>
                  </a:lnTo>
                  <a:lnTo>
                    <a:pt x="80" y="121"/>
                  </a:lnTo>
                  <a:lnTo>
                    <a:pt x="40" y="201"/>
                  </a:lnTo>
                  <a:lnTo>
                    <a:pt x="40" y="241"/>
                  </a:lnTo>
                  <a:lnTo>
                    <a:pt x="80" y="562"/>
                  </a:lnTo>
                  <a:lnTo>
                    <a:pt x="120" y="962"/>
                  </a:lnTo>
                  <a:lnTo>
                    <a:pt x="80" y="1323"/>
                  </a:lnTo>
                  <a:lnTo>
                    <a:pt x="40" y="1483"/>
                  </a:lnTo>
                  <a:lnTo>
                    <a:pt x="0" y="1563"/>
                  </a:lnTo>
                  <a:lnTo>
                    <a:pt x="241" y="1603"/>
                  </a:lnTo>
                  <a:lnTo>
                    <a:pt x="521" y="1563"/>
                  </a:lnTo>
                  <a:lnTo>
                    <a:pt x="802" y="1523"/>
                  </a:lnTo>
                  <a:lnTo>
                    <a:pt x="1042" y="1403"/>
                  </a:lnTo>
                  <a:lnTo>
                    <a:pt x="1282" y="1283"/>
                  </a:lnTo>
                  <a:lnTo>
                    <a:pt x="1523" y="1163"/>
                  </a:lnTo>
                  <a:lnTo>
                    <a:pt x="1723" y="1002"/>
                  </a:lnTo>
                  <a:lnTo>
                    <a:pt x="1923" y="802"/>
                  </a:lnTo>
                  <a:lnTo>
                    <a:pt x="2044" y="602"/>
                  </a:lnTo>
                  <a:lnTo>
                    <a:pt x="2124" y="482"/>
                  </a:lnTo>
                  <a:lnTo>
                    <a:pt x="2084" y="401"/>
                  </a:lnTo>
                  <a:lnTo>
                    <a:pt x="2004" y="321"/>
                  </a:lnTo>
                  <a:lnTo>
                    <a:pt x="1643" y="241"/>
                  </a:lnTo>
                  <a:lnTo>
                    <a:pt x="1002" y="121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2"/>
            <p:cNvSpPr/>
            <p:nvPr/>
          </p:nvSpPr>
          <p:spPr>
            <a:xfrm>
              <a:off x="1393000" y="2348150"/>
              <a:ext cx="59125" cy="44100"/>
            </a:xfrm>
            <a:custGeom>
              <a:avLst/>
              <a:gdLst/>
              <a:ahLst/>
              <a:cxnLst/>
              <a:rect l="l" t="t" r="r" b="b"/>
              <a:pathLst>
                <a:path w="2365" h="1764" extrusionOk="0">
                  <a:moveTo>
                    <a:pt x="482" y="161"/>
                  </a:moveTo>
                  <a:lnTo>
                    <a:pt x="1123" y="281"/>
                  </a:lnTo>
                  <a:lnTo>
                    <a:pt x="1804" y="401"/>
                  </a:lnTo>
                  <a:lnTo>
                    <a:pt x="2124" y="481"/>
                  </a:lnTo>
                  <a:lnTo>
                    <a:pt x="2165" y="521"/>
                  </a:lnTo>
                  <a:lnTo>
                    <a:pt x="2205" y="521"/>
                  </a:lnTo>
                  <a:lnTo>
                    <a:pt x="2165" y="642"/>
                  </a:lnTo>
                  <a:lnTo>
                    <a:pt x="2004" y="802"/>
                  </a:lnTo>
                  <a:lnTo>
                    <a:pt x="1844" y="1002"/>
                  </a:lnTo>
                  <a:lnTo>
                    <a:pt x="1684" y="1122"/>
                  </a:lnTo>
                  <a:lnTo>
                    <a:pt x="1483" y="1283"/>
                  </a:lnTo>
                  <a:lnTo>
                    <a:pt x="1283" y="1403"/>
                  </a:lnTo>
                  <a:lnTo>
                    <a:pt x="1043" y="1483"/>
                  </a:lnTo>
                  <a:lnTo>
                    <a:pt x="802" y="1523"/>
                  </a:lnTo>
                  <a:lnTo>
                    <a:pt x="602" y="1563"/>
                  </a:lnTo>
                  <a:lnTo>
                    <a:pt x="362" y="1603"/>
                  </a:lnTo>
                  <a:lnTo>
                    <a:pt x="285" y="1588"/>
                  </a:lnTo>
                  <a:lnTo>
                    <a:pt x="285" y="1588"/>
                  </a:lnTo>
                  <a:lnTo>
                    <a:pt x="322" y="1443"/>
                  </a:lnTo>
                  <a:lnTo>
                    <a:pt x="362" y="1122"/>
                  </a:lnTo>
                  <a:lnTo>
                    <a:pt x="322" y="682"/>
                  </a:lnTo>
                  <a:lnTo>
                    <a:pt x="281" y="321"/>
                  </a:lnTo>
                  <a:lnTo>
                    <a:pt x="281" y="281"/>
                  </a:lnTo>
                  <a:lnTo>
                    <a:pt x="322" y="161"/>
                  </a:lnTo>
                  <a:close/>
                  <a:moveTo>
                    <a:pt x="322" y="1"/>
                  </a:moveTo>
                  <a:lnTo>
                    <a:pt x="241" y="41"/>
                  </a:lnTo>
                  <a:lnTo>
                    <a:pt x="161" y="161"/>
                  </a:lnTo>
                  <a:lnTo>
                    <a:pt x="121" y="281"/>
                  </a:lnTo>
                  <a:lnTo>
                    <a:pt x="121" y="321"/>
                  </a:lnTo>
                  <a:lnTo>
                    <a:pt x="161" y="682"/>
                  </a:lnTo>
                  <a:lnTo>
                    <a:pt x="201" y="1122"/>
                  </a:lnTo>
                  <a:lnTo>
                    <a:pt x="161" y="1403"/>
                  </a:lnTo>
                  <a:lnTo>
                    <a:pt x="121" y="1523"/>
                  </a:lnTo>
                  <a:lnTo>
                    <a:pt x="81" y="1603"/>
                  </a:lnTo>
                  <a:lnTo>
                    <a:pt x="1" y="1723"/>
                  </a:lnTo>
                  <a:lnTo>
                    <a:pt x="161" y="1723"/>
                  </a:lnTo>
                  <a:lnTo>
                    <a:pt x="362" y="1764"/>
                  </a:lnTo>
                  <a:lnTo>
                    <a:pt x="602" y="1723"/>
                  </a:lnTo>
                  <a:lnTo>
                    <a:pt x="842" y="1683"/>
                  </a:lnTo>
                  <a:lnTo>
                    <a:pt x="1083" y="1643"/>
                  </a:lnTo>
                  <a:lnTo>
                    <a:pt x="1323" y="1523"/>
                  </a:lnTo>
                  <a:lnTo>
                    <a:pt x="1564" y="1403"/>
                  </a:lnTo>
                  <a:lnTo>
                    <a:pt x="1764" y="1283"/>
                  </a:lnTo>
                  <a:lnTo>
                    <a:pt x="1964" y="1122"/>
                  </a:lnTo>
                  <a:lnTo>
                    <a:pt x="2124" y="922"/>
                  </a:lnTo>
                  <a:lnTo>
                    <a:pt x="2285" y="722"/>
                  </a:lnTo>
                  <a:lnTo>
                    <a:pt x="2325" y="602"/>
                  </a:lnTo>
                  <a:lnTo>
                    <a:pt x="2365" y="521"/>
                  </a:lnTo>
                  <a:lnTo>
                    <a:pt x="2325" y="481"/>
                  </a:lnTo>
                  <a:lnTo>
                    <a:pt x="2285" y="401"/>
                  </a:lnTo>
                  <a:lnTo>
                    <a:pt x="2205" y="321"/>
                  </a:lnTo>
                  <a:lnTo>
                    <a:pt x="2044" y="281"/>
                  </a:lnTo>
                  <a:lnTo>
                    <a:pt x="1804" y="241"/>
                  </a:lnTo>
                  <a:lnTo>
                    <a:pt x="1163" y="121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>
              <a:off x="1635400" y="2418275"/>
              <a:ext cx="83175" cy="131225"/>
            </a:xfrm>
            <a:custGeom>
              <a:avLst/>
              <a:gdLst/>
              <a:ahLst/>
              <a:cxnLst/>
              <a:rect l="l" t="t" r="r" b="b"/>
              <a:pathLst>
                <a:path w="3327" h="5249" extrusionOk="0">
                  <a:moveTo>
                    <a:pt x="2806" y="2084"/>
                  </a:moveTo>
                  <a:lnTo>
                    <a:pt x="2886" y="2164"/>
                  </a:lnTo>
                  <a:lnTo>
                    <a:pt x="2966" y="2244"/>
                  </a:lnTo>
                  <a:lnTo>
                    <a:pt x="3006" y="2324"/>
                  </a:lnTo>
                  <a:lnTo>
                    <a:pt x="3006" y="2564"/>
                  </a:lnTo>
                  <a:lnTo>
                    <a:pt x="3006" y="2805"/>
                  </a:lnTo>
                  <a:lnTo>
                    <a:pt x="2926" y="3045"/>
                  </a:lnTo>
                  <a:lnTo>
                    <a:pt x="2806" y="3286"/>
                  </a:lnTo>
                  <a:lnTo>
                    <a:pt x="2725" y="3526"/>
                  </a:lnTo>
                  <a:lnTo>
                    <a:pt x="2565" y="3726"/>
                  </a:lnTo>
                  <a:lnTo>
                    <a:pt x="2405" y="3887"/>
                  </a:lnTo>
                  <a:lnTo>
                    <a:pt x="2164" y="4087"/>
                  </a:lnTo>
                  <a:lnTo>
                    <a:pt x="2044" y="4127"/>
                  </a:lnTo>
                  <a:lnTo>
                    <a:pt x="1844" y="4127"/>
                  </a:lnTo>
                  <a:lnTo>
                    <a:pt x="1724" y="4047"/>
                  </a:lnTo>
                  <a:lnTo>
                    <a:pt x="1684" y="3927"/>
                  </a:lnTo>
                  <a:lnTo>
                    <a:pt x="1644" y="3847"/>
                  </a:lnTo>
                  <a:lnTo>
                    <a:pt x="1684" y="3606"/>
                  </a:lnTo>
                  <a:lnTo>
                    <a:pt x="1724" y="3286"/>
                  </a:lnTo>
                  <a:lnTo>
                    <a:pt x="1844" y="2925"/>
                  </a:lnTo>
                  <a:lnTo>
                    <a:pt x="2044" y="2604"/>
                  </a:lnTo>
                  <a:lnTo>
                    <a:pt x="2245" y="2324"/>
                  </a:lnTo>
                  <a:lnTo>
                    <a:pt x="2445" y="2164"/>
                  </a:lnTo>
                  <a:lnTo>
                    <a:pt x="2565" y="2124"/>
                  </a:lnTo>
                  <a:lnTo>
                    <a:pt x="2685" y="2084"/>
                  </a:lnTo>
                  <a:close/>
                  <a:moveTo>
                    <a:pt x="2525" y="0"/>
                  </a:moveTo>
                  <a:lnTo>
                    <a:pt x="2365" y="80"/>
                  </a:lnTo>
                  <a:lnTo>
                    <a:pt x="2205" y="160"/>
                  </a:lnTo>
                  <a:lnTo>
                    <a:pt x="1924" y="361"/>
                  </a:lnTo>
                  <a:lnTo>
                    <a:pt x="1644" y="561"/>
                  </a:lnTo>
                  <a:lnTo>
                    <a:pt x="1403" y="802"/>
                  </a:lnTo>
                  <a:lnTo>
                    <a:pt x="1203" y="1042"/>
                  </a:lnTo>
                  <a:lnTo>
                    <a:pt x="1003" y="1322"/>
                  </a:lnTo>
                  <a:lnTo>
                    <a:pt x="842" y="1603"/>
                  </a:lnTo>
                  <a:lnTo>
                    <a:pt x="522" y="2244"/>
                  </a:lnTo>
                  <a:lnTo>
                    <a:pt x="321" y="2845"/>
                  </a:lnTo>
                  <a:lnTo>
                    <a:pt x="81" y="3526"/>
                  </a:lnTo>
                  <a:lnTo>
                    <a:pt x="41" y="3887"/>
                  </a:lnTo>
                  <a:lnTo>
                    <a:pt x="1" y="4247"/>
                  </a:lnTo>
                  <a:lnTo>
                    <a:pt x="1" y="4608"/>
                  </a:lnTo>
                  <a:lnTo>
                    <a:pt x="41" y="4888"/>
                  </a:lnTo>
                  <a:lnTo>
                    <a:pt x="81" y="5048"/>
                  </a:lnTo>
                  <a:lnTo>
                    <a:pt x="161" y="5129"/>
                  </a:lnTo>
                  <a:lnTo>
                    <a:pt x="161" y="5169"/>
                  </a:lnTo>
                  <a:lnTo>
                    <a:pt x="281" y="5209"/>
                  </a:lnTo>
                  <a:lnTo>
                    <a:pt x="402" y="5249"/>
                  </a:lnTo>
                  <a:lnTo>
                    <a:pt x="522" y="5249"/>
                  </a:lnTo>
                  <a:lnTo>
                    <a:pt x="882" y="5209"/>
                  </a:lnTo>
                  <a:lnTo>
                    <a:pt x="1163" y="5089"/>
                  </a:lnTo>
                  <a:lnTo>
                    <a:pt x="1483" y="4888"/>
                  </a:lnTo>
                  <a:lnTo>
                    <a:pt x="1764" y="4648"/>
                  </a:lnTo>
                  <a:lnTo>
                    <a:pt x="2164" y="4247"/>
                  </a:lnTo>
                  <a:lnTo>
                    <a:pt x="2325" y="4087"/>
                  </a:lnTo>
                  <a:lnTo>
                    <a:pt x="2365" y="4047"/>
                  </a:lnTo>
                  <a:lnTo>
                    <a:pt x="2685" y="3646"/>
                  </a:lnTo>
                  <a:lnTo>
                    <a:pt x="2886" y="3246"/>
                  </a:lnTo>
                  <a:lnTo>
                    <a:pt x="3086" y="2805"/>
                  </a:lnTo>
                  <a:lnTo>
                    <a:pt x="3206" y="2364"/>
                  </a:lnTo>
                  <a:lnTo>
                    <a:pt x="3286" y="1763"/>
                  </a:lnTo>
                  <a:lnTo>
                    <a:pt x="3326" y="1122"/>
                  </a:lnTo>
                  <a:lnTo>
                    <a:pt x="3326" y="1042"/>
                  </a:lnTo>
                  <a:lnTo>
                    <a:pt x="3326" y="802"/>
                  </a:lnTo>
                  <a:lnTo>
                    <a:pt x="3286" y="521"/>
                  </a:lnTo>
                  <a:lnTo>
                    <a:pt x="3206" y="361"/>
                  </a:lnTo>
                  <a:lnTo>
                    <a:pt x="3126" y="201"/>
                  </a:lnTo>
                  <a:lnTo>
                    <a:pt x="3006" y="80"/>
                  </a:lnTo>
                  <a:lnTo>
                    <a:pt x="2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2"/>
            <p:cNvSpPr/>
            <p:nvPr/>
          </p:nvSpPr>
          <p:spPr>
            <a:xfrm>
              <a:off x="1166650" y="3692350"/>
              <a:ext cx="369625" cy="204375"/>
            </a:xfrm>
            <a:custGeom>
              <a:avLst/>
              <a:gdLst/>
              <a:ahLst/>
              <a:cxnLst/>
              <a:rect l="l" t="t" r="r" b="b"/>
              <a:pathLst>
                <a:path w="14785" h="8175" extrusionOk="0">
                  <a:moveTo>
                    <a:pt x="9736" y="1"/>
                  </a:moveTo>
                  <a:lnTo>
                    <a:pt x="9295" y="41"/>
                  </a:lnTo>
                  <a:lnTo>
                    <a:pt x="8614" y="121"/>
                  </a:lnTo>
                  <a:lnTo>
                    <a:pt x="8053" y="201"/>
                  </a:lnTo>
                  <a:lnTo>
                    <a:pt x="7412" y="361"/>
                  </a:lnTo>
                  <a:lnTo>
                    <a:pt x="6731" y="562"/>
                  </a:lnTo>
                  <a:lnTo>
                    <a:pt x="6050" y="802"/>
                  </a:lnTo>
                  <a:lnTo>
                    <a:pt x="5289" y="1002"/>
                  </a:lnTo>
                  <a:lnTo>
                    <a:pt x="4848" y="1083"/>
                  </a:lnTo>
                  <a:lnTo>
                    <a:pt x="4407" y="1083"/>
                  </a:lnTo>
                  <a:lnTo>
                    <a:pt x="4007" y="1042"/>
                  </a:lnTo>
                  <a:lnTo>
                    <a:pt x="3566" y="922"/>
                  </a:lnTo>
                  <a:lnTo>
                    <a:pt x="3205" y="842"/>
                  </a:lnTo>
                  <a:lnTo>
                    <a:pt x="2845" y="722"/>
                  </a:lnTo>
                  <a:lnTo>
                    <a:pt x="2164" y="401"/>
                  </a:lnTo>
                  <a:lnTo>
                    <a:pt x="2725" y="1884"/>
                  </a:lnTo>
                  <a:lnTo>
                    <a:pt x="2805" y="2084"/>
                  </a:lnTo>
                  <a:lnTo>
                    <a:pt x="2845" y="2284"/>
                  </a:lnTo>
                  <a:lnTo>
                    <a:pt x="2805" y="2445"/>
                  </a:lnTo>
                  <a:lnTo>
                    <a:pt x="2725" y="2605"/>
                  </a:lnTo>
                  <a:lnTo>
                    <a:pt x="2604" y="2685"/>
                  </a:lnTo>
                  <a:lnTo>
                    <a:pt x="2444" y="2765"/>
                  </a:lnTo>
                  <a:lnTo>
                    <a:pt x="2284" y="2845"/>
                  </a:lnTo>
                  <a:lnTo>
                    <a:pt x="1923" y="2845"/>
                  </a:lnTo>
                  <a:lnTo>
                    <a:pt x="1763" y="2805"/>
                  </a:lnTo>
                  <a:lnTo>
                    <a:pt x="1763" y="3086"/>
                  </a:lnTo>
                  <a:lnTo>
                    <a:pt x="1723" y="3326"/>
                  </a:lnTo>
                  <a:lnTo>
                    <a:pt x="1643" y="3847"/>
                  </a:lnTo>
                  <a:lnTo>
                    <a:pt x="1402" y="5009"/>
                  </a:lnTo>
                  <a:lnTo>
                    <a:pt x="1242" y="5570"/>
                  </a:lnTo>
                  <a:lnTo>
                    <a:pt x="1042" y="6131"/>
                  </a:lnTo>
                  <a:lnTo>
                    <a:pt x="841" y="6652"/>
                  </a:lnTo>
                  <a:lnTo>
                    <a:pt x="601" y="7172"/>
                  </a:lnTo>
                  <a:lnTo>
                    <a:pt x="321" y="7693"/>
                  </a:lnTo>
                  <a:lnTo>
                    <a:pt x="0" y="8174"/>
                  </a:lnTo>
                  <a:lnTo>
                    <a:pt x="11699" y="8174"/>
                  </a:lnTo>
                  <a:lnTo>
                    <a:pt x="11900" y="8054"/>
                  </a:lnTo>
                  <a:lnTo>
                    <a:pt x="12140" y="7934"/>
                  </a:lnTo>
                  <a:lnTo>
                    <a:pt x="12260" y="7854"/>
                  </a:lnTo>
                  <a:lnTo>
                    <a:pt x="12380" y="7733"/>
                  </a:lnTo>
                  <a:lnTo>
                    <a:pt x="12461" y="7653"/>
                  </a:lnTo>
                  <a:lnTo>
                    <a:pt x="12501" y="7533"/>
                  </a:lnTo>
                  <a:lnTo>
                    <a:pt x="12541" y="7293"/>
                  </a:lnTo>
                  <a:lnTo>
                    <a:pt x="12541" y="7012"/>
                  </a:lnTo>
                  <a:lnTo>
                    <a:pt x="12501" y="6692"/>
                  </a:lnTo>
                  <a:lnTo>
                    <a:pt x="12461" y="6051"/>
                  </a:lnTo>
                  <a:lnTo>
                    <a:pt x="12461" y="5730"/>
                  </a:lnTo>
                  <a:lnTo>
                    <a:pt x="12501" y="5450"/>
                  </a:lnTo>
                  <a:lnTo>
                    <a:pt x="12581" y="5169"/>
                  </a:lnTo>
                  <a:lnTo>
                    <a:pt x="12741" y="4929"/>
                  </a:lnTo>
                  <a:lnTo>
                    <a:pt x="12901" y="4728"/>
                  </a:lnTo>
                  <a:lnTo>
                    <a:pt x="13102" y="4568"/>
                  </a:lnTo>
                  <a:lnTo>
                    <a:pt x="13502" y="4208"/>
                  </a:lnTo>
                  <a:lnTo>
                    <a:pt x="13663" y="3967"/>
                  </a:lnTo>
                  <a:lnTo>
                    <a:pt x="13863" y="3607"/>
                  </a:lnTo>
                  <a:lnTo>
                    <a:pt x="14063" y="3206"/>
                  </a:lnTo>
                  <a:lnTo>
                    <a:pt x="14264" y="2725"/>
                  </a:lnTo>
                  <a:lnTo>
                    <a:pt x="14584" y="1764"/>
                  </a:lnTo>
                  <a:lnTo>
                    <a:pt x="14704" y="1323"/>
                  </a:lnTo>
                  <a:lnTo>
                    <a:pt x="14784" y="922"/>
                  </a:lnTo>
                  <a:lnTo>
                    <a:pt x="14264" y="722"/>
                  </a:lnTo>
                  <a:lnTo>
                    <a:pt x="13663" y="562"/>
                  </a:lnTo>
                  <a:lnTo>
                    <a:pt x="13022" y="401"/>
                  </a:lnTo>
                  <a:lnTo>
                    <a:pt x="11779" y="201"/>
                  </a:lnTo>
                  <a:lnTo>
                    <a:pt x="11018" y="81"/>
                  </a:lnTo>
                  <a:lnTo>
                    <a:pt x="10257" y="41"/>
                  </a:lnTo>
                  <a:lnTo>
                    <a:pt x="10177" y="41"/>
                  </a:lnTo>
                  <a:lnTo>
                    <a:pt x="9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2"/>
            <p:cNvSpPr/>
            <p:nvPr/>
          </p:nvSpPr>
          <p:spPr>
            <a:xfrm>
              <a:off x="1162625" y="3690350"/>
              <a:ext cx="376650" cy="208375"/>
            </a:xfrm>
            <a:custGeom>
              <a:avLst/>
              <a:gdLst/>
              <a:ahLst/>
              <a:cxnLst/>
              <a:rect l="l" t="t" r="r" b="b"/>
              <a:pathLst>
                <a:path w="15066" h="8335" extrusionOk="0">
                  <a:moveTo>
                    <a:pt x="9937" y="161"/>
                  </a:moveTo>
                  <a:lnTo>
                    <a:pt x="10338" y="201"/>
                  </a:lnTo>
                  <a:lnTo>
                    <a:pt x="10418" y="201"/>
                  </a:lnTo>
                  <a:lnTo>
                    <a:pt x="11179" y="241"/>
                  </a:lnTo>
                  <a:lnTo>
                    <a:pt x="11940" y="321"/>
                  </a:lnTo>
                  <a:lnTo>
                    <a:pt x="13183" y="562"/>
                  </a:lnTo>
                  <a:lnTo>
                    <a:pt x="13783" y="722"/>
                  </a:lnTo>
                  <a:lnTo>
                    <a:pt x="14384" y="882"/>
                  </a:lnTo>
                  <a:lnTo>
                    <a:pt x="14854" y="1016"/>
                  </a:lnTo>
                  <a:lnTo>
                    <a:pt x="14854" y="1016"/>
                  </a:lnTo>
                  <a:lnTo>
                    <a:pt x="14785" y="1363"/>
                  </a:lnTo>
                  <a:lnTo>
                    <a:pt x="14665" y="1804"/>
                  </a:lnTo>
                  <a:lnTo>
                    <a:pt x="14344" y="2805"/>
                  </a:lnTo>
                  <a:lnTo>
                    <a:pt x="14144" y="3246"/>
                  </a:lnTo>
                  <a:lnTo>
                    <a:pt x="13984" y="3647"/>
                  </a:lnTo>
                  <a:lnTo>
                    <a:pt x="13783" y="4007"/>
                  </a:lnTo>
                  <a:lnTo>
                    <a:pt x="13583" y="4248"/>
                  </a:lnTo>
                  <a:lnTo>
                    <a:pt x="13423" y="4408"/>
                  </a:lnTo>
                  <a:lnTo>
                    <a:pt x="13183" y="4568"/>
                  </a:lnTo>
                  <a:lnTo>
                    <a:pt x="12982" y="4728"/>
                  </a:lnTo>
                  <a:lnTo>
                    <a:pt x="12822" y="4969"/>
                  </a:lnTo>
                  <a:lnTo>
                    <a:pt x="12702" y="5209"/>
                  </a:lnTo>
                  <a:lnTo>
                    <a:pt x="12622" y="5450"/>
                  </a:lnTo>
                  <a:lnTo>
                    <a:pt x="12541" y="5690"/>
                  </a:lnTo>
                  <a:lnTo>
                    <a:pt x="12541" y="5970"/>
                  </a:lnTo>
                  <a:lnTo>
                    <a:pt x="12582" y="6571"/>
                  </a:lnTo>
                  <a:lnTo>
                    <a:pt x="12622" y="7172"/>
                  </a:lnTo>
                  <a:lnTo>
                    <a:pt x="12622" y="7373"/>
                  </a:lnTo>
                  <a:lnTo>
                    <a:pt x="12582" y="7573"/>
                  </a:lnTo>
                  <a:lnTo>
                    <a:pt x="12501" y="7773"/>
                  </a:lnTo>
                  <a:lnTo>
                    <a:pt x="12381" y="7853"/>
                  </a:lnTo>
                  <a:lnTo>
                    <a:pt x="12261" y="7934"/>
                  </a:lnTo>
                  <a:lnTo>
                    <a:pt x="12021" y="8054"/>
                  </a:lnTo>
                  <a:lnTo>
                    <a:pt x="11820" y="8174"/>
                  </a:lnTo>
                  <a:lnTo>
                    <a:pt x="321" y="8174"/>
                  </a:lnTo>
                  <a:lnTo>
                    <a:pt x="562" y="7813"/>
                  </a:lnTo>
                  <a:lnTo>
                    <a:pt x="842" y="7293"/>
                  </a:lnTo>
                  <a:lnTo>
                    <a:pt x="1083" y="6772"/>
                  </a:lnTo>
                  <a:lnTo>
                    <a:pt x="1283" y="6211"/>
                  </a:lnTo>
                  <a:lnTo>
                    <a:pt x="1483" y="5650"/>
                  </a:lnTo>
                  <a:lnTo>
                    <a:pt x="1603" y="5089"/>
                  </a:lnTo>
                  <a:lnTo>
                    <a:pt x="1884" y="3927"/>
                  </a:lnTo>
                  <a:lnTo>
                    <a:pt x="1964" y="3486"/>
                  </a:lnTo>
                  <a:lnTo>
                    <a:pt x="2004" y="3006"/>
                  </a:lnTo>
                  <a:lnTo>
                    <a:pt x="2004" y="2996"/>
                  </a:lnTo>
                  <a:lnTo>
                    <a:pt x="2004" y="2996"/>
                  </a:lnTo>
                  <a:lnTo>
                    <a:pt x="2044" y="3006"/>
                  </a:lnTo>
                  <a:lnTo>
                    <a:pt x="2204" y="3046"/>
                  </a:lnTo>
                  <a:lnTo>
                    <a:pt x="2525" y="2965"/>
                  </a:lnTo>
                  <a:lnTo>
                    <a:pt x="2685" y="2925"/>
                  </a:lnTo>
                  <a:lnTo>
                    <a:pt x="2805" y="2845"/>
                  </a:lnTo>
                  <a:lnTo>
                    <a:pt x="2926" y="2765"/>
                  </a:lnTo>
                  <a:lnTo>
                    <a:pt x="3006" y="2645"/>
                  </a:lnTo>
                  <a:lnTo>
                    <a:pt x="3046" y="2525"/>
                  </a:lnTo>
                  <a:lnTo>
                    <a:pt x="3086" y="2364"/>
                  </a:lnTo>
                  <a:lnTo>
                    <a:pt x="3046" y="2124"/>
                  </a:lnTo>
                  <a:lnTo>
                    <a:pt x="2966" y="1924"/>
                  </a:lnTo>
                  <a:lnTo>
                    <a:pt x="2479" y="637"/>
                  </a:lnTo>
                  <a:lnTo>
                    <a:pt x="2479" y="637"/>
                  </a:lnTo>
                  <a:lnTo>
                    <a:pt x="3006" y="842"/>
                  </a:lnTo>
                  <a:lnTo>
                    <a:pt x="3366" y="962"/>
                  </a:lnTo>
                  <a:lnTo>
                    <a:pt x="3727" y="1082"/>
                  </a:lnTo>
                  <a:lnTo>
                    <a:pt x="4248" y="1203"/>
                  </a:lnTo>
                  <a:lnTo>
                    <a:pt x="4769" y="1243"/>
                  </a:lnTo>
                  <a:lnTo>
                    <a:pt x="5089" y="1243"/>
                  </a:lnTo>
                  <a:lnTo>
                    <a:pt x="5450" y="1163"/>
                  </a:lnTo>
                  <a:lnTo>
                    <a:pt x="6211" y="962"/>
                  </a:lnTo>
                  <a:lnTo>
                    <a:pt x="6932" y="722"/>
                  </a:lnTo>
                  <a:lnTo>
                    <a:pt x="7573" y="521"/>
                  </a:lnTo>
                  <a:lnTo>
                    <a:pt x="8254" y="361"/>
                  </a:lnTo>
                  <a:lnTo>
                    <a:pt x="8775" y="281"/>
                  </a:lnTo>
                  <a:lnTo>
                    <a:pt x="9456" y="201"/>
                  </a:lnTo>
                  <a:lnTo>
                    <a:pt x="9937" y="161"/>
                  </a:lnTo>
                  <a:close/>
                  <a:moveTo>
                    <a:pt x="9937" y="1"/>
                  </a:moveTo>
                  <a:lnTo>
                    <a:pt x="9456" y="41"/>
                  </a:lnTo>
                  <a:lnTo>
                    <a:pt x="8735" y="121"/>
                  </a:lnTo>
                  <a:lnTo>
                    <a:pt x="8214" y="201"/>
                  </a:lnTo>
                  <a:lnTo>
                    <a:pt x="7533" y="361"/>
                  </a:lnTo>
                  <a:lnTo>
                    <a:pt x="6892" y="602"/>
                  </a:lnTo>
                  <a:lnTo>
                    <a:pt x="6171" y="802"/>
                  </a:lnTo>
                  <a:lnTo>
                    <a:pt x="5410" y="1002"/>
                  </a:lnTo>
                  <a:lnTo>
                    <a:pt x="5089" y="1082"/>
                  </a:lnTo>
                  <a:lnTo>
                    <a:pt x="4769" y="1082"/>
                  </a:lnTo>
                  <a:lnTo>
                    <a:pt x="4248" y="1042"/>
                  </a:lnTo>
                  <a:lnTo>
                    <a:pt x="3767" y="922"/>
                  </a:lnTo>
                  <a:lnTo>
                    <a:pt x="3406" y="842"/>
                  </a:lnTo>
                  <a:lnTo>
                    <a:pt x="3046" y="722"/>
                  </a:lnTo>
                  <a:lnTo>
                    <a:pt x="2365" y="401"/>
                  </a:lnTo>
                  <a:lnTo>
                    <a:pt x="2164" y="321"/>
                  </a:lnTo>
                  <a:lnTo>
                    <a:pt x="2245" y="521"/>
                  </a:lnTo>
                  <a:lnTo>
                    <a:pt x="2805" y="2004"/>
                  </a:lnTo>
                  <a:lnTo>
                    <a:pt x="2886" y="2164"/>
                  </a:lnTo>
                  <a:lnTo>
                    <a:pt x="2926" y="2364"/>
                  </a:lnTo>
                  <a:lnTo>
                    <a:pt x="2886" y="2485"/>
                  </a:lnTo>
                  <a:lnTo>
                    <a:pt x="2846" y="2565"/>
                  </a:lnTo>
                  <a:lnTo>
                    <a:pt x="2805" y="2645"/>
                  </a:lnTo>
                  <a:lnTo>
                    <a:pt x="2685" y="2725"/>
                  </a:lnTo>
                  <a:lnTo>
                    <a:pt x="2485" y="2845"/>
                  </a:lnTo>
                  <a:lnTo>
                    <a:pt x="2204" y="2885"/>
                  </a:lnTo>
                  <a:lnTo>
                    <a:pt x="1924" y="2805"/>
                  </a:lnTo>
                  <a:lnTo>
                    <a:pt x="1804" y="2765"/>
                  </a:lnTo>
                  <a:lnTo>
                    <a:pt x="1844" y="2885"/>
                  </a:lnTo>
                  <a:lnTo>
                    <a:pt x="1844" y="3006"/>
                  </a:lnTo>
                  <a:lnTo>
                    <a:pt x="1804" y="3446"/>
                  </a:lnTo>
                  <a:lnTo>
                    <a:pt x="1724" y="3927"/>
                  </a:lnTo>
                  <a:lnTo>
                    <a:pt x="1483" y="5049"/>
                  </a:lnTo>
                  <a:lnTo>
                    <a:pt x="1323" y="5610"/>
                  </a:lnTo>
                  <a:lnTo>
                    <a:pt x="1123" y="6171"/>
                  </a:lnTo>
                  <a:lnTo>
                    <a:pt x="922" y="6732"/>
                  </a:lnTo>
                  <a:lnTo>
                    <a:pt x="682" y="7252"/>
                  </a:lnTo>
                  <a:lnTo>
                    <a:pt x="401" y="7733"/>
                  </a:lnTo>
                  <a:lnTo>
                    <a:pt x="121" y="8214"/>
                  </a:lnTo>
                  <a:lnTo>
                    <a:pt x="1" y="8334"/>
                  </a:lnTo>
                  <a:lnTo>
                    <a:pt x="11900" y="8334"/>
                  </a:lnTo>
                  <a:lnTo>
                    <a:pt x="12101" y="8214"/>
                  </a:lnTo>
                  <a:lnTo>
                    <a:pt x="12341" y="8094"/>
                  </a:lnTo>
                  <a:lnTo>
                    <a:pt x="12461" y="8014"/>
                  </a:lnTo>
                  <a:lnTo>
                    <a:pt x="12622" y="7853"/>
                  </a:lnTo>
                  <a:lnTo>
                    <a:pt x="12702" y="7773"/>
                  </a:lnTo>
                  <a:lnTo>
                    <a:pt x="12742" y="7653"/>
                  </a:lnTo>
                  <a:lnTo>
                    <a:pt x="12782" y="7373"/>
                  </a:lnTo>
                  <a:lnTo>
                    <a:pt x="12782" y="7172"/>
                  </a:lnTo>
                  <a:lnTo>
                    <a:pt x="12742" y="6571"/>
                  </a:lnTo>
                  <a:lnTo>
                    <a:pt x="12702" y="5970"/>
                  </a:lnTo>
                  <a:lnTo>
                    <a:pt x="12702" y="5730"/>
                  </a:lnTo>
                  <a:lnTo>
                    <a:pt x="12742" y="5490"/>
                  </a:lnTo>
                  <a:lnTo>
                    <a:pt x="12822" y="5249"/>
                  </a:lnTo>
                  <a:lnTo>
                    <a:pt x="12942" y="5049"/>
                  </a:lnTo>
                  <a:lnTo>
                    <a:pt x="13102" y="4849"/>
                  </a:lnTo>
                  <a:lnTo>
                    <a:pt x="13303" y="4688"/>
                  </a:lnTo>
                  <a:lnTo>
                    <a:pt x="13703" y="4328"/>
                  </a:lnTo>
                  <a:lnTo>
                    <a:pt x="13904" y="4087"/>
                  </a:lnTo>
                  <a:lnTo>
                    <a:pt x="14104" y="3727"/>
                  </a:lnTo>
                  <a:lnTo>
                    <a:pt x="14425" y="3086"/>
                  </a:lnTo>
                  <a:lnTo>
                    <a:pt x="14665" y="2364"/>
                  </a:lnTo>
                  <a:lnTo>
                    <a:pt x="14905" y="1643"/>
                  </a:lnTo>
                  <a:lnTo>
                    <a:pt x="15026" y="1002"/>
                  </a:lnTo>
                  <a:lnTo>
                    <a:pt x="15066" y="922"/>
                  </a:lnTo>
                  <a:lnTo>
                    <a:pt x="14985" y="922"/>
                  </a:lnTo>
                  <a:lnTo>
                    <a:pt x="14425" y="722"/>
                  </a:lnTo>
                  <a:lnTo>
                    <a:pt x="13824" y="562"/>
                  </a:lnTo>
                  <a:lnTo>
                    <a:pt x="13223" y="401"/>
                  </a:lnTo>
                  <a:lnTo>
                    <a:pt x="11981" y="201"/>
                  </a:lnTo>
                  <a:lnTo>
                    <a:pt x="11179" y="81"/>
                  </a:lnTo>
                  <a:lnTo>
                    <a:pt x="10418" y="41"/>
                  </a:lnTo>
                  <a:lnTo>
                    <a:pt x="10378" y="41"/>
                  </a:lnTo>
                  <a:lnTo>
                    <a:pt x="9937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2"/>
            <p:cNvSpPr/>
            <p:nvPr/>
          </p:nvSpPr>
          <p:spPr>
            <a:xfrm>
              <a:off x="995350" y="3748450"/>
              <a:ext cx="123225" cy="148275"/>
            </a:xfrm>
            <a:custGeom>
              <a:avLst/>
              <a:gdLst/>
              <a:ahLst/>
              <a:cxnLst/>
              <a:rect l="l" t="t" r="r" b="b"/>
              <a:pathLst>
                <a:path w="4929" h="5931" extrusionOk="0">
                  <a:moveTo>
                    <a:pt x="4929" y="0"/>
                  </a:moveTo>
                  <a:lnTo>
                    <a:pt x="4769" y="601"/>
                  </a:lnTo>
                  <a:lnTo>
                    <a:pt x="4568" y="1363"/>
                  </a:lnTo>
                  <a:lnTo>
                    <a:pt x="4328" y="2084"/>
                  </a:lnTo>
                  <a:lnTo>
                    <a:pt x="4128" y="2645"/>
                  </a:lnTo>
                  <a:lnTo>
                    <a:pt x="3967" y="2925"/>
                  </a:lnTo>
                  <a:lnTo>
                    <a:pt x="3927" y="3005"/>
                  </a:lnTo>
                  <a:lnTo>
                    <a:pt x="3847" y="3045"/>
                  </a:lnTo>
                  <a:lnTo>
                    <a:pt x="3807" y="3085"/>
                  </a:lnTo>
                  <a:lnTo>
                    <a:pt x="3727" y="3045"/>
                  </a:lnTo>
                  <a:lnTo>
                    <a:pt x="3647" y="2965"/>
                  </a:lnTo>
                  <a:lnTo>
                    <a:pt x="3527" y="2845"/>
                  </a:lnTo>
                  <a:lnTo>
                    <a:pt x="3286" y="2565"/>
                  </a:lnTo>
                  <a:lnTo>
                    <a:pt x="3046" y="2244"/>
                  </a:lnTo>
                  <a:lnTo>
                    <a:pt x="2685" y="1643"/>
                  </a:lnTo>
                  <a:lnTo>
                    <a:pt x="2525" y="1323"/>
                  </a:lnTo>
                  <a:lnTo>
                    <a:pt x="2365" y="1002"/>
                  </a:lnTo>
                  <a:lnTo>
                    <a:pt x="2204" y="682"/>
                  </a:lnTo>
                  <a:lnTo>
                    <a:pt x="2124" y="561"/>
                  </a:lnTo>
                  <a:lnTo>
                    <a:pt x="2004" y="441"/>
                  </a:lnTo>
                  <a:lnTo>
                    <a:pt x="1684" y="241"/>
                  </a:lnTo>
                  <a:lnTo>
                    <a:pt x="1483" y="641"/>
                  </a:lnTo>
                  <a:lnTo>
                    <a:pt x="1163" y="1242"/>
                  </a:lnTo>
                  <a:lnTo>
                    <a:pt x="802" y="1884"/>
                  </a:lnTo>
                  <a:lnTo>
                    <a:pt x="682" y="2204"/>
                  </a:lnTo>
                  <a:lnTo>
                    <a:pt x="602" y="2484"/>
                  </a:lnTo>
                  <a:lnTo>
                    <a:pt x="522" y="2845"/>
                  </a:lnTo>
                  <a:lnTo>
                    <a:pt x="562" y="3166"/>
                  </a:lnTo>
                  <a:lnTo>
                    <a:pt x="602" y="3446"/>
                  </a:lnTo>
                  <a:lnTo>
                    <a:pt x="682" y="3727"/>
                  </a:lnTo>
                  <a:lnTo>
                    <a:pt x="762" y="4007"/>
                  </a:lnTo>
                  <a:lnTo>
                    <a:pt x="802" y="4287"/>
                  </a:lnTo>
                  <a:lnTo>
                    <a:pt x="802" y="4528"/>
                  </a:lnTo>
                  <a:lnTo>
                    <a:pt x="802" y="4768"/>
                  </a:lnTo>
                  <a:lnTo>
                    <a:pt x="722" y="5009"/>
                  </a:lnTo>
                  <a:lnTo>
                    <a:pt x="642" y="5209"/>
                  </a:lnTo>
                  <a:lnTo>
                    <a:pt x="522" y="5409"/>
                  </a:lnTo>
                  <a:lnTo>
                    <a:pt x="361" y="5610"/>
                  </a:lnTo>
                  <a:lnTo>
                    <a:pt x="201" y="5770"/>
                  </a:lnTo>
                  <a:lnTo>
                    <a:pt x="1" y="5930"/>
                  </a:lnTo>
                  <a:lnTo>
                    <a:pt x="2084" y="5930"/>
                  </a:lnTo>
                  <a:lnTo>
                    <a:pt x="2405" y="5570"/>
                  </a:lnTo>
                  <a:lnTo>
                    <a:pt x="2725" y="5169"/>
                  </a:lnTo>
                  <a:lnTo>
                    <a:pt x="3006" y="4728"/>
                  </a:lnTo>
                  <a:lnTo>
                    <a:pt x="3286" y="4287"/>
                  </a:lnTo>
                  <a:lnTo>
                    <a:pt x="3687" y="3606"/>
                  </a:lnTo>
                  <a:lnTo>
                    <a:pt x="3967" y="3045"/>
                  </a:lnTo>
                  <a:lnTo>
                    <a:pt x="4248" y="2484"/>
                  </a:lnTo>
                  <a:lnTo>
                    <a:pt x="4488" y="1924"/>
                  </a:lnTo>
                  <a:lnTo>
                    <a:pt x="4689" y="1323"/>
                  </a:lnTo>
                  <a:lnTo>
                    <a:pt x="4769" y="1002"/>
                  </a:lnTo>
                  <a:lnTo>
                    <a:pt x="4889" y="361"/>
                  </a:lnTo>
                  <a:lnTo>
                    <a:pt x="4889" y="321"/>
                  </a:lnTo>
                  <a:lnTo>
                    <a:pt x="4889" y="201"/>
                  </a:lnTo>
                  <a:lnTo>
                    <a:pt x="4929" y="121"/>
                  </a:lnTo>
                  <a:lnTo>
                    <a:pt x="4929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2"/>
            <p:cNvSpPr/>
            <p:nvPr/>
          </p:nvSpPr>
          <p:spPr>
            <a:xfrm>
              <a:off x="988350" y="3748450"/>
              <a:ext cx="132250" cy="150275"/>
            </a:xfrm>
            <a:custGeom>
              <a:avLst/>
              <a:gdLst/>
              <a:ahLst/>
              <a:cxnLst/>
              <a:rect l="l" t="t" r="r" b="b"/>
              <a:pathLst>
                <a:path w="5290" h="6011" extrusionOk="0">
                  <a:moveTo>
                    <a:pt x="1997" y="374"/>
                  </a:moveTo>
                  <a:lnTo>
                    <a:pt x="2204" y="521"/>
                  </a:lnTo>
                  <a:lnTo>
                    <a:pt x="2324" y="601"/>
                  </a:lnTo>
                  <a:lnTo>
                    <a:pt x="2444" y="762"/>
                  </a:lnTo>
                  <a:lnTo>
                    <a:pt x="2605" y="1042"/>
                  </a:lnTo>
                  <a:lnTo>
                    <a:pt x="2725" y="1363"/>
                  </a:lnTo>
                  <a:lnTo>
                    <a:pt x="2885" y="1683"/>
                  </a:lnTo>
                  <a:lnTo>
                    <a:pt x="3286" y="2284"/>
                  </a:lnTo>
                  <a:lnTo>
                    <a:pt x="3486" y="2605"/>
                  </a:lnTo>
                  <a:lnTo>
                    <a:pt x="3726" y="2885"/>
                  </a:lnTo>
                  <a:lnTo>
                    <a:pt x="3847" y="3005"/>
                  </a:lnTo>
                  <a:lnTo>
                    <a:pt x="3967" y="3085"/>
                  </a:lnTo>
                  <a:lnTo>
                    <a:pt x="4007" y="3126"/>
                  </a:lnTo>
                  <a:lnTo>
                    <a:pt x="4087" y="3166"/>
                  </a:lnTo>
                  <a:lnTo>
                    <a:pt x="3887" y="3566"/>
                  </a:lnTo>
                  <a:lnTo>
                    <a:pt x="3486" y="4247"/>
                  </a:lnTo>
                  <a:lnTo>
                    <a:pt x="3246" y="4688"/>
                  </a:lnTo>
                  <a:lnTo>
                    <a:pt x="2965" y="5089"/>
                  </a:lnTo>
                  <a:lnTo>
                    <a:pt x="2645" y="5489"/>
                  </a:lnTo>
                  <a:lnTo>
                    <a:pt x="2284" y="5850"/>
                  </a:lnTo>
                  <a:lnTo>
                    <a:pt x="521" y="5850"/>
                  </a:lnTo>
                  <a:lnTo>
                    <a:pt x="681" y="5690"/>
                  </a:lnTo>
                  <a:lnTo>
                    <a:pt x="842" y="5529"/>
                  </a:lnTo>
                  <a:lnTo>
                    <a:pt x="962" y="5329"/>
                  </a:lnTo>
                  <a:lnTo>
                    <a:pt x="1042" y="5129"/>
                  </a:lnTo>
                  <a:lnTo>
                    <a:pt x="1122" y="4928"/>
                  </a:lnTo>
                  <a:lnTo>
                    <a:pt x="1162" y="4688"/>
                  </a:lnTo>
                  <a:lnTo>
                    <a:pt x="1162" y="4488"/>
                  </a:lnTo>
                  <a:lnTo>
                    <a:pt x="1162" y="4287"/>
                  </a:lnTo>
                  <a:lnTo>
                    <a:pt x="1122" y="3967"/>
                  </a:lnTo>
                  <a:lnTo>
                    <a:pt x="1042" y="3686"/>
                  </a:lnTo>
                  <a:lnTo>
                    <a:pt x="962" y="3446"/>
                  </a:lnTo>
                  <a:lnTo>
                    <a:pt x="882" y="3166"/>
                  </a:lnTo>
                  <a:lnTo>
                    <a:pt x="882" y="2965"/>
                  </a:lnTo>
                  <a:lnTo>
                    <a:pt x="922" y="2685"/>
                  </a:lnTo>
                  <a:lnTo>
                    <a:pt x="1002" y="2364"/>
                  </a:lnTo>
                  <a:lnTo>
                    <a:pt x="1082" y="2084"/>
                  </a:lnTo>
                  <a:lnTo>
                    <a:pt x="1202" y="1803"/>
                  </a:lnTo>
                  <a:lnTo>
                    <a:pt x="1523" y="1242"/>
                  </a:lnTo>
                  <a:lnTo>
                    <a:pt x="1843" y="682"/>
                  </a:lnTo>
                  <a:lnTo>
                    <a:pt x="1997" y="374"/>
                  </a:lnTo>
                  <a:close/>
                  <a:moveTo>
                    <a:pt x="5129" y="0"/>
                  </a:moveTo>
                  <a:lnTo>
                    <a:pt x="4969" y="561"/>
                  </a:lnTo>
                  <a:lnTo>
                    <a:pt x="4768" y="1363"/>
                  </a:lnTo>
                  <a:lnTo>
                    <a:pt x="4528" y="2084"/>
                  </a:lnTo>
                  <a:lnTo>
                    <a:pt x="4327" y="2605"/>
                  </a:lnTo>
                  <a:lnTo>
                    <a:pt x="4207" y="2885"/>
                  </a:lnTo>
                  <a:lnTo>
                    <a:pt x="4127" y="2965"/>
                  </a:lnTo>
                  <a:lnTo>
                    <a:pt x="4127" y="3005"/>
                  </a:lnTo>
                  <a:lnTo>
                    <a:pt x="4087" y="3005"/>
                  </a:lnTo>
                  <a:lnTo>
                    <a:pt x="4047" y="2965"/>
                  </a:lnTo>
                  <a:lnTo>
                    <a:pt x="3967" y="2925"/>
                  </a:lnTo>
                  <a:lnTo>
                    <a:pt x="3847" y="2765"/>
                  </a:lnTo>
                  <a:lnTo>
                    <a:pt x="3406" y="2204"/>
                  </a:lnTo>
                  <a:lnTo>
                    <a:pt x="3005" y="1603"/>
                  </a:lnTo>
                  <a:lnTo>
                    <a:pt x="2885" y="1283"/>
                  </a:lnTo>
                  <a:lnTo>
                    <a:pt x="2725" y="962"/>
                  </a:lnTo>
                  <a:lnTo>
                    <a:pt x="2565" y="641"/>
                  </a:lnTo>
                  <a:lnTo>
                    <a:pt x="2444" y="521"/>
                  </a:lnTo>
                  <a:lnTo>
                    <a:pt x="2324" y="361"/>
                  </a:lnTo>
                  <a:lnTo>
                    <a:pt x="2004" y="161"/>
                  </a:lnTo>
                  <a:lnTo>
                    <a:pt x="1924" y="121"/>
                  </a:lnTo>
                  <a:lnTo>
                    <a:pt x="1883" y="201"/>
                  </a:lnTo>
                  <a:lnTo>
                    <a:pt x="1723" y="601"/>
                  </a:lnTo>
                  <a:lnTo>
                    <a:pt x="1403" y="1162"/>
                  </a:lnTo>
                  <a:lnTo>
                    <a:pt x="1082" y="1763"/>
                  </a:lnTo>
                  <a:lnTo>
                    <a:pt x="922" y="2044"/>
                  </a:lnTo>
                  <a:lnTo>
                    <a:pt x="842" y="2324"/>
                  </a:lnTo>
                  <a:lnTo>
                    <a:pt x="762" y="2645"/>
                  </a:lnTo>
                  <a:lnTo>
                    <a:pt x="722" y="2965"/>
                  </a:lnTo>
                  <a:lnTo>
                    <a:pt x="762" y="3166"/>
                  </a:lnTo>
                  <a:lnTo>
                    <a:pt x="802" y="3446"/>
                  </a:lnTo>
                  <a:lnTo>
                    <a:pt x="882" y="3727"/>
                  </a:lnTo>
                  <a:lnTo>
                    <a:pt x="962" y="4007"/>
                  </a:lnTo>
                  <a:lnTo>
                    <a:pt x="1002" y="4287"/>
                  </a:lnTo>
                  <a:lnTo>
                    <a:pt x="1002" y="4488"/>
                  </a:lnTo>
                  <a:lnTo>
                    <a:pt x="1002" y="4688"/>
                  </a:lnTo>
                  <a:lnTo>
                    <a:pt x="962" y="4888"/>
                  </a:lnTo>
                  <a:lnTo>
                    <a:pt x="882" y="5089"/>
                  </a:lnTo>
                  <a:lnTo>
                    <a:pt x="802" y="5249"/>
                  </a:lnTo>
                  <a:lnTo>
                    <a:pt x="681" y="5449"/>
                  </a:lnTo>
                  <a:lnTo>
                    <a:pt x="561" y="5610"/>
                  </a:lnTo>
                  <a:lnTo>
                    <a:pt x="401" y="5730"/>
                  </a:lnTo>
                  <a:lnTo>
                    <a:pt x="241" y="5850"/>
                  </a:lnTo>
                  <a:lnTo>
                    <a:pt x="0" y="6010"/>
                  </a:lnTo>
                  <a:lnTo>
                    <a:pt x="2364" y="6010"/>
                  </a:lnTo>
                  <a:lnTo>
                    <a:pt x="2404" y="5970"/>
                  </a:lnTo>
                  <a:lnTo>
                    <a:pt x="2765" y="5610"/>
                  </a:lnTo>
                  <a:lnTo>
                    <a:pt x="3085" y="5209"/>
                  </a:lnTo>
                  <a:lnTo>
                    <a:pt x="3366" y="4768"/>
                  </a:lnTo>
                  <a:lnTo>
                    <a:pt x="3646" y="4328"/>
                  </a:lnTo>
                  <a:lnTo>
                    <a:pt x="4047" y="3646"/>
                  </a:lnTo>
                  <a:lnTo>
                    <a:pt x="4327" y="3085"/>
                  </a:lnTo>
                  <a:lnTo>
                    <a:pt x="4608" y="2525"/>
                  </a:lnTo>
                  <a:lnTo>
                    <a:pt x="4848" y="1924"/>
                  </a:lnTo>
                  <a:lnTo>
                    <a:pt x="5049" y="1363"/>
                  </a:lnTo>
                  <a:lnTo>
                    <a:pt x="5129" y="1002"/>
                  </a:lnTo>
                  <a:lnTo>
                    <a:pt x="5249" y="401"/>
                  </a:lnTo>
                  <a:lnTo>
                    <a:pt x="5249" y="321"/>
                  </a:lnTo>
                  <a:lnTo>
                    <a:pt x="5249" y="241"/>
                  </a:lnTo>
                  <a:lnTo>
                    <a:pt x="5289" y="121"/>
                  </a:lnTo>
                  <a:lnTo>
                    <a:pt x="5289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1111550" y="3704375"/>
              <a:ext cx="3025" cy="25"/>
            </a:xfrm>
            <a:custGeom>
              <a:avLst/>
              <a:gdLst/>
              <a:ahLst/>
              <a:cxnLst/>
              <a:rect l="l" t="t" r="r" b="b"/>
              <a:pathLst>
                <a:path w="121" h="1" extrusionOk="0">
                  <a:moveTo>
                    <a:pt x="81" y="1"/>
                  </a:moveTo>
                  <a:lnTo>
                    <a:pt x="8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1" y="1"/>
                  </a:ln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1111550" y="3702375"/>
              <a:ext cx="5025" cy="4025"/>
            </a:xfrm>
            <a:custGeom>
              <a:avLst/>
              <a:gdLst/>
              <a:ahLst/>
              <a:cxnLst/>
              <a:rect l="l" t="t" r="r" b="b"/>
              <a:pathLst>
                <a:path w="201" h="161" extrusionOk="0">
                  <a:moveTo>
                    <a:pt x="0" y="0"/>
                  </a:moveTo>
                  <a:lnTo>
                    <a:pt x="0" y="161"/>
                  </a:lnTo>
                  <a:lnTo>
                    <a:pt x="201" y="161"/>
                  </a:lnTo>
                  <a:lnTo>
                    <a:pt x="161" y="4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934250" y="3375825"/>
              <a:ext cx="276475" cy="118225"/>
            </a:xfrm>
            <a:custGeom>
              <a:avLst/>
              <a:gdLst/>
              <a:ahLst/>
              <a:cxnLst/>
              <a:rect l="l" t="t" r="r" b="b"/>
              <a:pathLst>
                <a:path w="11059" h="4729" extrusionOk="0">
                  <a:moveTo>
                    <a:pt x="5009" y="1"/>
                  </a:moveTo>
                  <a:lnTo>
                    <a:pt x="4368" y="41"/>
                  </a:lnTo>
                  <a:lnTo>
                    <a:pt x="3767" y="81"/>
                  </a:lnTo>
                  <a:lnTo>
                    <a:pt x="3126" y="201"/>
                  </a:lnTo>
                  <a:lnTo>
                    <a:pt x="2525" y="362"/>
                  </a:lnTo>
                  <a:lnTo>
                    <a:pt x="1964" y="562"/>
                  </a:lnTo>
                  <a:lnTo>
                    <a:pt x="1403" y="882"/>
                  </a:lnTo>
                  <a:lnTo>
                    <a:pt x="1163" y="1043"/>
                  </a:lnTo>
                  <a:lnTo>
                    <a:pt x="922" y="1243"/>
                  </a:lnTo>
                  <a:lnTo>
                    <a:pt x="722" y="1443"/>
                  </a:lnTo>
                  <a:lnTo>
                    <a:pt x="522" y="1684"/>
                  </a:lnTo>
                  <a:lnTo>
                    <a:pt x="361" y="1964"/>
                  </a:lnTo>
                  <a:lnTo>
                    <a:pt x="321" y="1884"/>
                  </a:lnTo>
                  <a:lnTo>
                    <a:pt x="281" y="2124"/>
                  </a:lnTo>
                  <a:lnTo>
                    <a:pt x="201" y="2405"/>
                  </a:lnTo>
                  <a:lnTo>
                    <a:pt x="41" y="2966"/>
                  </a:lnTo>
                  <a:lnTo>
                    <a:pt x="1" y="3326"/>
                  </a:lnTo>
                  <a:lnTo>
                    <a:pt x="1" y="3727"/>
                  </a:lnTo>
                  <a:lnTo>
                    <a:pt x="41" y="4128"/>
                  </a:lnTo>
                  <a:lnTo>
                    <a:pt x="161" y="4528"/>
                  </a:lnTo>
                  <a:lnTo>
                    <a:pt x="241" y="4649"/>
                  </a:lnTo>
                  <a:lnTo>
                    <a:pt x="281" y="4689"/>
                  </a:lnTo>
                  <a:lnTo>
                    <a:pt x="321" y="4729"/>
                  </a:lnTo>
                  <a:lnTo>
                    <a:pt x="401" y="4729"/>
                  </a:lnTo>
                  <a:lnTo>
                    <a:pt x="522" y="4649"/>
                  </a:lnTo>
                  <a:lnTo>
                    <a:pt x="562" y="4609"/>
                  </a:lnTo>
                  <a:lnTo>
                    <a:pt x="722" y="4488"/>
                  </a:lnTo>
                  <a:lnTo>
                    <a:pt x="1083" y="4288"/>
                  </a:lnTo>
                  <a:lnTo>
                    <a:pt x="1483" y="4168"/>
                  </a:lnTo>
                  <a:lnTo>
                    <a:pt x="1764" y="4088"/>
                  </a:lnTo>
                  <a:lnTo>
                    <a:pt x="2044" y="4048"/>
                  </a:lnTo>
                  <a:lnTo>
                    <a:pt x="2645" y="4008"/>
                  </a:lnTo>
                  <a:lnTo>
                    <a:pt x="3286" y="4008"/>
                  </a:lnTo>
                  <a:lnTo>
                    <a:pt x="3927" y="4088"/>
                  </a:lnTo>
                  <a:lnTo>
                    <a:pt x="5330" y="4288"/>
                  </a:lnTo>
                  <a:lnTo>
                    <a:pt x="5610" y="4328"/>
                  </a:lnTo>
                  <a:lnTo>
                    <a:pt x="5730" y="4328"/>
                  </a:lnTo>
                  <a:lnTo>
                    <a:pt x="6532" y="4448"/>
                  </a:lnTo>
                  <a:lnTo>
                    <a:pt x="7653" y="4528"/>
                  </a:lnTo>
                  <a:lnTo>
                    <a:pt x="8855" y="4609"/>
                  </a:lnTo>
                  <a:lnTo>
                    <a:pt x="9456" y="4609"/>
                  </a:lnTo>
                  <a:lnTo>
                    <a:pt x="9977" y="4568"/>
                  </a:lnTo>
                  <a:lnTo>
                    <a:pt x="10418" y="4488"/>
                  </a:lnTo>
                  <a:lnTo>
                    <a:pt x="10738" y="4408"/>
                  </a:lnTo>
                  <a:lnTo>
                    <a:pt x="10859" y="4328"/>
                  </a:lnTo>
                  <a:lnTo>
                    <a:pt x="10979" y="4248"/>
                  </a:lnTo>
                  <a:lnTo>
                    <a:pt x="11019" y="4168"/>
                  </a:lnTo>
                  <a:lnTo>
                    <a:pt x="11059" y="4048"/>
                  </a:lnTo>
                  <a:lnTo>
                    <a:pt x="11019" y="3847"/>
                  </a:lnTo>
                  <a:lnTo>
                    <a:pt x="10979" y="3647"/>
                  </a:lnTo>
                  <a:lnTo>
                    <a:pt x="10859" y="3206"/>
                  </a:lnTo>
                  <a:lnTo>
                    <a:pt x="10738" y="2846"/>
                  </a:lnTo>
                  <a:lnTo>
                    <a:pt x="10738" y="2445"/>
                  </a:lnTo>
                  <a:lnTo>
                    <a:pt x="10738" y="2084"/>
                  </a:lnTo>
                  <a:lnTo>
                    <a:pt x="10779" y="1684"/>
                  </a:lnTo>
                  <a:lnTo>
                    <a:pt x="10298" y="1283"/>
                  </a:lnTo>
                  <a:lnTo>
                    <a:pt x="9737" y="963"/>
                  </a:lnTo>
                  <a:lnTo>
                    <a:pt x="9176" y="682"/>
                  </a:lnTo>
                  <a:lnTo>
                    <a:pt x="8575" y="482"/>
                  </a:lnTo>
                  <a:lnTo>
                    <a:pt x="7934" y="322"/>
                  </a:lnTo>
                  <a:lnTo>
                    <a:pt x="7293" y="201"/>
                  </a:lnTo>
                  <a:lnTo>
                    <a:pt x="6652" y="121"/>
                  </a:lnTo>
                  <a:lnTo>
                    <a:pt x="6011" y="41"/>
                  </a:lnTo>
                  <a:lnTo>
                    <a:pt x="5490" y="41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931250" y="3373825"/>
              <a:ext cx="281500" cy="122225"/>
            </a:xfrm>
            <a:custGeom>
              <a:avLst/>
              <a:gdLst/>
              <a:ahLst/>
              <a:cxnLst/>
              <a:rect l="l" t="t" r="r" b="b"/>
              <a:pathLst>
                <a:path w="11260" h="4889" extrusionOk="0">
                  <a:moveTo>
                    <a:pt x="5129" y="161"/>
                  </a:moveTo>
                  <a:lnTo>
                    <a:pt x="5570" y="201"/>
                  </a:lnTo>
                  <a:lnTo>
                    <a:pt x="6131" y="201"/>
                  </a:lnTo>
                  <a:lnTo>
                    <a:pt x="6772" y="281"/>
                  </a:lnTo>
                  <a:lnTo>
                    <a:pt x="7413" y="361"/>
                  </a:lnTo>
                  <a:lnTo>
                    <a:pt x="8054" y="482"/>
                  </a:lnTo>
                  <a:lnTo>
                    <a:pt x="8655" y="602"/>
                  </a:lnTo>
                  <a:lnTo>
                    <a:pt x="9256" y="842"/>
                  </a:lnTo>
                  <a:lnTo>
                    <a:pt x="9817" y="1083"/>
                  </a:lnTo>
                  <a:lnTo>
                    <a:pt x="10378" y="1443"/>
                  </a:lnTo>
                  <a:lnTo>
                    <a:pt x="10843" y="1831"/>
                  </a:lnTo>
                  <a:lnTo>
                    <a:pt x="10843" y="1831"/>
                  </a:lnTo>
                  <a:lnTo>
                    <a:pt x="10778" y="2124"/>
                  </a:lnTo>
                  <a:lnTo>
                    <a:pt x="10778" y="2485"/>
                  </a:lnTo>
                  <a:lnTo>
                    <a:pt x="10778" y="2926"/>
                  </a:lnTo>
                  <a:lnTo>
                    <a:pt x="10899" y="3326"/>
                  </a:lnTo>
                  <a:lnTo>
                    <a:pt x="11019" y="3727"/>
                  </a:lnTo>
                  <a:lnTo>
                    <a:pt x="11059" y="3887"/>
                  </a:lnTo>
                  <a:lnTo>
                    <a:pt x="11099" y="4088"/>
                  </a:lnTo>
                  <a:lnTo>
                    <a:pt x="11099" y="4128"/>
                  </a:lnTo>
                  <a:lnTo>
                    <a:pt x="11059" y="4208"/>
                  </a:lnTo>
                  <a:lnTo>
                    <a:pt x="11019" y="4288"/>
                  </a:lnTo>
                  <a:lnTo>
                    <a:pt x="10899" y="4368"/>
                  </a:lnTo>
                  <a:lnTo>
                    <a:pt x="10698" y="4448"/>
                  </a:lnTo>
                  <a:lnTo>
                    <a:pt x="10418" y="4528"/>
                  </a:lnTo>
                  <a:lnTo>
                    <a:pt x="10097" y="4568"/>
                  </a:lnTo>
                  <a:lnTo>
                    <a:pt x="9216" y="4608"/>
                  </a:lnTo>
                  <a:lnTo>
                    <a:pt x="8254" y="4568"/>
                  </a:lnTo>
                  <a:lnTo>
                    <a:pt x="7293" y="4488"/>
                  </a:lnTo>
                  <a:lnTo>
                    <a:pt x="5850" y="4328"/>
                  </a:lnTo>
                  <a:lnTo>
                    <a:pt x="5730" y="4328"/>
                  </a:lnTo>
                  <a:lnTo>
                    <a:pt x="5490" y="4288"/>
                  </a:lnTo>
                  <a:lnTo>
                    <a:pt x="4047" y="4088"/>
                  </a:lnTo>
                  <a:lnTo>
                    <a:pt x="3446" y="4007"/>
                  </a:lnTo>
                  <a:lnTo>
                    <a:pt x="2845" y="4007"/>
                  </a:lnTo>
                  <a:lnTo>
                    <a:pt x="2204" y="4047"/>
                  </a:lnTo>
                  <a:lnTo>
                    <a:pt x="1884" y="4088"/>
                  </a:lnTo>
                  <a:lnTo>
                    <a:pt x="1563" y="4168"/>
                  </a:lnTo>
                  <a:lnTo>
                    <a:pt x="1163" y="4288"/>
                  </a:lnTo>
                  <a:lnTo>
                    <a:pt x="802" y="4488"/>
                  </a:lnTo>
                  <a:lnTo>
                    <a:pt x="642" y="4608"/>
                  </a:lnTo>
                  <a:lnTo>
                    <a:pt x="562" y="4689"/>
                  </a:lnTo>
                  <a:lnTo>
                    <a:pt x="481" y="4729"/>
                  </a:lnTo>
                  <a:lnTo>
                    <a:pt x="401" y="4689"/>
                  </a:lnTo>
                  <a:lnTo>
                    <a:pt x="361" y="4568"/>
                  </a:lnTo>
                  <a:lnTo>
                    <a:pt x="241" y="4128"/>
                  </a:lnTo>
                  <a:lnTo>
                    <a:pt x="161" y="3647"/>
                  </a:lnTo>
                  <a:lnTo>
                    <a:pt x="201" y="3366"/>
                  </a:lnTo>
                  <a:lnTo>
                    <a:pt x="241" y="3046"/>
                  </a:lnTo>
                  <a:lnTo>
                    <a:pt x="401" y="2525"/>
                  </a:lnTo>
                  <a:lnTo>
                    <a:pt x="481" y="2245"/>
                  </a:lnTo>
                  <a:lnTo>
                    <a:pt x="495" y="2151"/>
                  </a:lnTo>
                  <a:lnTo>
                    <a:pt x="521" y="2084"/>
                  </a:lnTo>
                  <a:lnTo>
                    <a:pt x="550" y="2044"/>
                  </a:lnTo>
                  <a:lnTo>
                    <a:pt x="562" y="2044"/>
                  </a:lnTo>
                  <a:lnTo>
                    <a:pt x="558" y="2033"/>
                  </a:lnTo>
                  <a:lnTo>
                    <a:pt x="558" y="2033"/>
                  </a:lnTo>
                  <a:lnTo>
                    <a:pt x="722" y="1804"/>
                  </a:lnTo>
                  <a:lnTo>
                    <a:pt x="922" y="1563"/>
                  </a:lnTo>
                  <a:lnTo>
                    <a:pt x="1122" y="1363"/>
                  </a:lnTo>
                  <a:lnTo>
                    <a:pt x="1323" y="1163"/>
                  </a:lnTo>
                  <a:lnTo>
                    <a:pt x="1563" y="1002"/>
                  </a:lnTo>
                  <a:lnTo>
                    <a:pt x="2084" y="722"/>
                  </a:lnTo>
                  <a:lnTo>
                    <a:pt x="2685" y="522"/>
                  </a:lnTo>
                  <a:lnTo>
                    <a:pt x="3246" y="361"/>
                  </a:lnTo>
                  <a:lnTo>
                    <a:pt x="3887" y="241"/>
                  </a:lnTo>
                  <a:lnTo>
                    <a:pt x="4488" y="201"/>
                  </a:lnTo>
                  <a:lnTo>
                    <a:pt x="5129" y="161"/>
                  </a:lnTo>
                  <a:close/>
                  <a:moveTo>
                    <a:pt x="5129" y="1"/>
                  </a:moveTo>
                  <a:lnTo>
                    <a:pt x="4488" y="41"/>
                  </a:lnTo>
                  <a:lnTo>
                    <a:pt x="3847" y="81"/>
                  </a:lnTo>
                  <a:lnTo>
                    <a:pt x="3246" y="201"/>
                  </a:lnTo>
                  <a:lnTo>
                    <a:pt x="2605" y="361"/>
                  </a:lnTo>
                  <a:lnTo>
                    <a:pt x="2044" y="602"/>
                  </a:lnTo>
                  <a:lnTo>
                    <a:pt x="1483" y="882"/>
                  </a:lnTo>
                  <a:lnTo>
                    <a:pt x="1243" y="1043"/>
                  </a:lnTo>
                  <a:lnTo>
                    <a:pt x="1002" y="1243"/>
                  </a:lnTo>
                  <a:lnTo>
                    <a:pt x="802" y="1483"/>
                  </a:lnTo>
                  <a:lnTo>
                    <a:pt x="602" y="1724"/>
                  </a:lnTo>
                  <a:lnTo>
                    <a:pt x="510" y="1852"/>
                  </a:lnTo>
                  <a:lnTo>
                    <a:pt x="510" y="1852"/>
                  </a:lnTo>
                  <a:lnTo>
                    <a:pt x="401" y="1163"/>
                  </a:lnTo>
                  <a:lnTo>
                    <a:pt x="361" y="1924"/>
                  </a:lnTo>
                  <a:lnTo>
                    <a:pt x="321" y="2204"/>
                  </a:lnTo>
                  <a:lnTo>
                    <a:pt x="281" y="2485"/>
                  </a:lnTo>
                  <a:lnTo>
                    <a:pt x="81" y="3006"/>
                  </a:lnTo>
                  <a:lnTo>
                    <a:pt x="41" y="3326"/>
                  </a:lnTo>
                  <a:lnTo>
                    <a:pt x="1" y="3647"/>
                  </a:lnTo>
                  <a:lnTo>
                    <a:pt x="81" y="4168"/>
                  </a:lnTo>
                  <a:lnTo>
                    <a:pt x="201" y="4648"/>
                  </a:lnTo>
                  <a:lnTo>
                    <a:pt x="281" y="4769"/>
                  </a:lnTo>
                  <a:lnTo>
                    <a:pt x="361" y="4849"/>
                  </a:lnTo>
                  <a:lnTo>
                    <a:pt x="441" y="4889"/>
                  </a:lnTo>
                  <a:lnTo>
                    <a:pt x="521" y="4889"/>
                  </a:lnTo>
                  <a:lnTo>
                    <a:pt x="682" y="4809"/>
                  </a:lnTo>
                  <a:lnTo>
                    <a:pt x="722" y="4769"/>
                  </a:lnTo>
                  <a:lnTo>
                    <a:pt x="722" y="4769"/>
                  </a:lnTo>
                  <a:lnTo>
                    <a:pt x="762" y="4729"/>
                  </a:lnTo>
                  <a:lnTo>
                    <a:pt x="882" y="4648"/>
                  </a:lnTo>
                  <a:lnTo>
                    <a:pt x="1243" y="4448"/>
                  </a:lnTo>
                  <a:lnTo>
                    <a:pt x="1603" y="4288"/>
                  </a:lnTo>
                  <a:lnTo>
                    <a:pt x="1884" y="4248"/>
                  </a:lnTo>
                  <a:lnTo>
                    <a:pt x="2204" y="4168"/>
                  </a:lnTo>
                  <a:lnTo>
                    <a:pt x="3446" y="4168"/>
                  </a:lnTo>
                  <a:lnTo>
                    <a:pt x="4047" y="4248"/>
                  </a:lnTo>
                  <a:lnTo>
                    <a:pt x="5450" y="4448"/>
                  </a:lnTo>
                  <a:lnTo>
                    <a:pt x="5730" y="4488"/>
                  </a:lnTo>
                  <a:lnTo>
                    <a:pt x="5850" y="4488"/>
                  </a:lnTo>
                  <a:lnTo>
                    <a:pt x="7293" y="4648"/>
                  </a:lnTo>
                  <a:lnTo>
                    <a:pt x="8254" y="4729"/>
                  </a:lnTo>
                  <a:lnTo>
                    <a:pt x="9216" y="4769"/>
                  </a:lnTo>
                  <a:lnTo>
                    <a:pt x="10097" y="4729"/>
                  </a:lnTo>
                  <a:lnTo>
                    <a:pt x="10538" y="4648"/>
                  </a:lnTo>
                  <a:lnTo>
                    <a:pt x="10899" y="4528"/>
                  </a:lnTo>
                  <a:lnTo>
                    <a:pt x="11019" y="4488"/>
                  </a:lnTo>
                  <a:lnTo>
                    <a:pt x="11139" y="4368"/>
                  </a:lnTo>
                  <a:lnTo>
                    <a:pt x="11219" y="4288"/>
                  </a:lnTo>
                  <a:lnTo>
                    <a:pt x="11259" y="4128"/>
                  </a:lnTo>
                  <a:lnTo>
                    <a:pt x="11259" y="4088"/>
                  </a:lnTo>
                  <a:lnTo>
                    <a:pt x="11219" y="3847"/>
                  </a:lnTo>
                  <a:lnTo>
                    <a:pt x="11179" y="3647"/>
                  </a:lnTo>
                  <a:lnTo>
                    <a:pt x="11059" y="3286"/>
                  </a:lnTo>
                  <a:lnTo>
                    <a:pt x="10939" y="2886"/>
                  </a:lnTo>
                  <a:lnTo>
                    <a:pt x="10939" y="2485"/>
                  </a:lnTo>
                  <a:lnTo>
                    <a:pt x="10939" y="2124"/>
                  </a:lnTo>
                  <a:lnTo>
                    <a:pt x="10969" y="1849"/>
                  </a:lnTo>
                  <a:lnTo>
                    <a:pt x="10969" y="1849"/>
                  </a:lnTo>
                  <a:lnTo>
                    <a:pt x="10979" y="1844"/>
                  </a:lnTo>
                  <a:lnTo>
                    <a:pt x="10971" y="1836"/>
                  </a:lnTo>
                  <a:lnTo>
                    <a:pt x="10979" y="1764"/>
                  </a:lnTo>
                  <a:lnTo>
                    <a:pt x="11019" y="1603"/>
                  </a:lnTo>
                  <a:lnTo>
                    <a:pt x="11019" y="1603"/>
                  </a:lnTo>
                  <a:lnTo>
                    <a:pt x="10922" y="1676"/>
                  </a:lnTo>
                  <a:lnTo>
                    <a:pt x="10922" y="1676"/>
                  </a:lnTo>
                  <a:lnTo>
                    <a:pt x="10458" y="1283"/>
                  </a:lnTo>
                  <a:lnTo>
                    <a:pt x="9897" y="962"/>
                  </a:lnTo>
                  <a:lnTo>
                    <a:pt x="9336" y="682"/>
                  </a:lnTo>
                  <a:lnTo>
                    <a:pt x="8695" y="482"/>
                  </a:lnTo>
                  <a:lnTo>
                    <a:pt x="8094" y="321"/>
                  </a:lnTo>
                  <a:lnTo>
                    <a:pt x="7453" y="201"/>
                  </a:lnTo>
                  <a:lnTo>
                    <a:pt x="6772" y="121"/>
                  </a:lnTo>
                  <a:lnTo>
                    <a:pt x="6131" y="41"/>
                  </a:lnTo>
                  <a:lnTo>
                    <a:pt x="5610" y="41"/>
                  </a:lnTo>
                  <a:lnTo>
                    <a:pt x="5129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1210700" y="3335775"/>
              <a:ext cx="11050" cy="56125"/>
            </a:xfrm>
            <a:custGeom>
              <a:avLst/>
              <a:gdLst/>
              <a:ahLst/>
              <a:cxnLst/>
              <a:rect l="l" t="t" r="r" b="b"/>
              <a:pathLst>
                <a:path w="442" h="2245" extrusionOk="0">
                  <a:moveTo>
                    <a:pt x="442" y="0"/>
                  </a:moveTo>
                  <a:lnTo>
                    <a:pt x="281" y="1002"/>
                  </a:lnTo>
                  <a:lnTo>
                    <a:pt x="1" y="2244"/>
                  </a:lnTo>
                  <a:lnTo>
                    <a:pt x="1" y="2244"/>
                  </a:lnTo>
                  <a:lnTo>
                    <a:pt x="241" y="1483"/>
                  </a:lnTo>
                  <a:lnTo>
                    <a:pt x="322" y="1122"/>
                  </a:lnTo>
                  <a:lnTo>
                    <a:pt x="402" y="722"/>
                  </a:lnTo>
                  <a:lnTo>
                    <a:pt x="442" y="361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1208700" y="3335775"/>
              <a:ext cx="15050" cy="56125"/>
            </a:xfrm>
            <a:custGeom>
              <a:avLst/>
              <a:gdLst/>
              <a:ahLst/>
              <a:cxnLst/>
              <a:rect l="l" t="t" r="r" b="b"/>
              <a:pathLst>
                <a:path w="602" h="2245" extrusionOk="0">
                  <a:moveTo>
                    <a:pt x="442" y="0"/>
                  </a:moveTo>
                  <a:lnTo>
                    <a:pt x="281" y="962"/>
                  </a:lnTo>
                  <a:lnTo>
                    <a:pt x="1" y="2204"/>
                  </a:lnTo>
                  <a:lnTo>
                    <a:pt x="81" y="2244"/>
                  </a:lnTo>
                  <a:lnTo>
                    <a:pt x="161" y="2244"/>
                  </a:lnTo>
                  <a:lnTo>
                    <a:pt x="402" y="1483"/>
                  </a:lnTo>
                  <a:lnTo>
                    <a:pt x="482" y="1122"/>
                  </a:lnTo>
                  <a:lnTo>
                    <a:pt x="562" y="762"/>
                  </a:lnTo>
                  <a:lnTo>
                    <a:pt x="602" y="401"/>
                  </a:lnTo>
                  <a:lnTo>
                    <a:pt x="602" y="40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1491175" y="2304075"/>
              <a:ext cx="81150" cy="82175"/>
            </a:xfrm>
            <a:custGeom>
              <a:avLst/>
              <a:gdLst/>
              <a:ahLst/>
              <a:cxnLst/>
              <a:rect l="l" t="t" r="r" b="b"/>
              <a:pathLst>
                <a:path w="3246" h="3287" extrusionOk="0">
                  <a:moveTo>
                    <a:pt x="1643" y="1"/>
                  </a:moveTo>
                  <a:lnTo>
                    <a:pt x="1242" y="81"/>
                  </a:lnTo>
                  <a:lnTo>
                    <a:pt x="922" y="201"/>
                  </a:lnTo>
                  <a:lnTo>
                    <a:pt x="722" y="321"/>
                  </a:lnTo>
                  <a:lnTo>
                    <a:pt x="521" y="441"/>
                  </a:lnTo>
                  <a:lnTo>
                    <a:pt x="401" y="602"/>
                  </a:lnTo>
                  <a:lnTo>
                    <a:pt x="241" y="762"/>
                  </a:lnTo>
                  <a:lnTo>
                    <a:pt x="161" y="962"/>
                  </a:lnTo>
                  <a:lnTo>
                    <a:pt x="81" y="1203"/>
                  </a:lnTo>
                  <a:lnTo>
                    <a:pt x="0" y="1403"/>
                  </a:lnTo>
                  <a:lnTo>
                    <a:pt x="0" y="1643"/>
                  </a:lnTo>
                  <a:lnTo>
                    <a:pt x="41" y="1964"/>
                  </a:lnTo>
                  <a:lnTo>
                    <a:pt x="121" y="2284"/>
                  </a:lnTo>
                  <a:lnTo>
                    <a:pt x="281" y="2565"/>
                  </a:lnTo>
                  <a:lnTo>
                    <a:pt x="481" y="2805"/>
                  </a:lnTo>
                  <a:lnTo>
                    <a:pt x="722" y="3006"/>
                  </a:lnTo>
                  <a:lnTo>
                    <a:pt x="1002" y="3166"/>
                  </a:lnTo>
                  <a:lnTo>
                    <a:pt x="1323" y="3246"/>
                  </a:lnTo>
                  <a:lnTo>
                    <a:pt x="1643" y="3286"/>
                  </a:lnTo>
                  <a:lnTo>
                    <a:pt x="1843" y="3286"/>
                  </a:lnTo>
                  <a:lnTo>
                    <a:pt x="2044" y="3246"/>
                  </a:lnTo>
                  <a:lnTo>
                    <a:pt x="2284" y="3166"/>
                  </a:lnTo>
                  <a:lnTo>
                    <a:pt x="2525" y="3006"/>
                  </a:lnTo>
                  <a:lnTo>
                    <a:pt x="2725" y="2845"/>
                  </a:lnTo>
                  <a:lnTo>
                    <a:pt x="2925" y="2645"/>
                  </a:lnTo>
                  <a:lnTo>
                    <a:pt x="3045" y="2445"/>
                  </a:lnTo>
                  <a:lnTo>
                    <a:pt x="3166" y="2204"/>
                  </a:lnTo>
                  <a:lnTo>
                    <a:pt x="3246" y="1924"/>
                  </a:lnTo>
                  <a:lnTo>
                    <a:pt x="3246" y="1643"/>
                  </a:lnTo>
                  <a:lnTo>
                    <a:pt x="3246" y="1443"/>
                  </a:lnTo>
                  <a:lnTo>
                    <a:pt x="3206" y="1203"/>
                  </a:lnTo>
                  <a:lnTo>
                    <a:pt x="3126" y="962"/>
                  </a:lnTo>
                  <a:lnTo>
                    <a:pt x="3005" y="762"/>
                  </a:lnTo>
                  <a:lnTo>
                    <a:pt x="2845" y="562"/>
                  </a:lnTo>
                  <a:lnTo>
                    <a:pt x="2645" y="401"/>
                  </a:lnTo>
                  <a:lnTo>
                    <a:pt x="2444" y="241"/>
                  </a:lnTo>
                  <a:lnTo>
                    <a:pt x="2204" y="121"/>
                  </a:lnTo>
                  <a:lnTo>
                    <a:pt x="1924" y="41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1327900" y="2879025"/>
              <a:ext cx="267475" cy="65125"/>
            </a:xfrm>
            <a:custGeom>
              <a:avLst/>
              <a:gdLst/>
              <a:ahLst/>
              <a:cxnLst/>
              <a:rect l="l" t="t" r="r" b="b"/>
              <a:pathLst>
                <a:path w="10699" h="2605" extrusionOk="0">
                  <a:moveTo>
                    <a:pt x="6892" y="0"/>
                  </a:moveTo>
                  <a:lnTo>
                    <a:pt x="5971" y="81"/>
                  </a:lnTo>
                  <a:lnTo>
                    <a:pt x="4328" y="241"/>
                  </a:lnTo>
                  <a:lnTo>
                    <a:pt x="2645" y="481"/>
                  </a:lnTo>
                  <a:lnTo>
                    <a:pt x="2204" y="561"/>
                  </a:lnTo>
                  <a:lnTo>
                    <a:pt x="1804" y="641"/>
                  </a:lnTo>
                  <a:lnTo>
                    <a:pt x="1403" y="802"/>
                  </a:lnTo>
                  <a:lnTo>
                    <a:pt x="1042" y="962"/>
                  </a:lnTo>
                  <a:lnTo>
                    <a:pt x="762" y="1122"/>
                  </a:lnTo>
                  <a:lnTo>
                    <a:pt x="1" y="2605"/>
                  </a:lnTo>
                  <a:lnTo>
                    <a:pt x="121" y="2565"/>
                  </a:lnTo>
                  <a:lnTo>
                    <a:pt x="1884" y="2164"/>
                  </a:lnTo>
                  <a:lnTo>
                    <a:pt x="2805" y="2004"/>
                  </a:lnTo>
                  <a:lnTo>
                    <a:pt x="3687" y="1843"/>
                  </a:lnTo>
                  <a:lnTo>
                    <a:pt x="4408" y="1763"/>
                  </a:lnTo>
                  <a:lnTo>
                    <a:pt x="5089" y="1723"/>
                  </a:lnTo>
                  <a:lnTo>
                    <a:pt x="5850" y="1683"/>
                  </a:lnTo>
                  <a:lnTo>
                    <a:pt x="6652" y="1683"/>
                  </a:lnTo>
                  <a:lnTo>
                    <a:pt x="8054" y="1723"/>
                  </a:lnTo>
                  <a:lnTo>
                    <a:pt x="8415" y="1763"/>
                  </a:lnTo>
                  <a:lnTo>
                    <a:pt x="9096" y="1884"/>
                  </a:lnTo>
                  <a:lnTo>
                    <a:pt x="9697" y="2004"/>
                  </a:lnTo>
                  <a:lnTo>
                    <a:pt x="10258" y="2164"/>
                  </a:lnTo>
                  <a:lnTo>
                    <a:pt x="10578" y="2324"/>
                  </a:lnTo>
                  <a:lnTo>
                    <a:pt x="10658" y="2404"/>
                  </a:lnTo>
                  <a:lnTo>
                    <a:pt x="10698" y="2484"/>
                  </a:lnTo>
                  <a:lnTo>
                    <a:pt x="10698" y="1924"/>
                  </a:lnTo>
                  <a:lnTo>
                    <a:pt x="10698" y="1403"/>
                  </a:lnTo>
                  <a:lnTo>
                    <a:pt x="10658" y="842"/>
                  </a:lnTo>
                  <a:lnTo>
                    <a:pt x="10578" y="321"/>
                  </a:lnTo>
                  <a:lnTo>
                    <a:pt x="10578" y="561"/>
                  </a:lnTo>
                  <a:lnTo>
                    <a:pt x="10538" y="481"/>
                  </a:lnTo>
                  <a:lnTo>
                    <a:pt x="10418" y="401"/>
                  </a:lnTo>
                  <a:lnTo>
                    <a:pt x="10177" y="321"/>
                  </a:lnTo>
                  <a:lnTo>
                    <a:pt x="9897" y="241"/>
                  </a:lnTo>
                  <a:lnTo>
                    <a:pt x="9176" y="161"/>
                  </a:lnTo>
                  <a:lnTo>
                    <a:pt x="8174" y="81"/>
                  </a:lnTo>
                  <a:lnTo>
                    <a:pt x="7333" y="40"/>
                  </a:lnTo>
                  <a:lnTo>
                    <a:pt x="6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1367975" y="2808900"/>
              <a:ext cx="216375" cy="55125"/>
            </a:xfrm>
            <a:custGeom>
              <a:avLst/>
              <a:gdLst/>
              <a:ahLst/>
              <a:cxnLst/>
              <a:rect l="l" t="t" r="r" b="b"/>
              <a:pathLst>
                <a:path w="8655" h="2205" extrusionOk="0">
                  <a:moveTo>
                    <a:pt x="4167" y="1"/>
                  </a:moveTo>
                  <a:lnTo>
                    <a:pt x="3566" y="41"/>
                  </a:lnTo>
                  <a:lnTo>
                    <a:pt x="2565" y="121"/>
                  </a:lnTo>
                  <a:lnTo>
                    <a:pt x="2004" y="161"/>
                  </a:lnTo>
                  <a:lnTo>
                    <a:pt x="1483" y="241"/>
                  </a:lnTo>
                  <a:lnTo>
                    <a:pt x="1042" y="361"/>
                  </a:lnTo>
                  <a:lnTo>
                    <a:pt x="722" y="482"/>
                  </a:lnTo>
                  <a:lnTo>
                    <a:pt x="601" y="602"/>
                  </a:lnTo>
                  <a:lnTo>
                    <a:pt x="521" y="682"/>
                  </a:lnTo>
                  <a:lnTo>
                    <a:pt x="281" y="1483"/>
                  </a:lnTo>
                  <a:lnTo>
                    <a:pt x="0" y="2204"/>
                  </a:lnTo>
                  <a:lnTo>
                    <a:pt x="40" y="2124"/>
                  </a:lnTo>
                  <a:lnTo>
                    <a:pt x="241" y="1964"/>
                  </a:lnTo>
                  <a:lnTo>
                    <a:pt x="521" y="1844"/>
                  </a:lnTo>
                  <a:lnTo>
                    <a:pt x="842" y="1764"/>
                  </a:lnTo>
                  <a:lnTo>
                    <a:pt x="1643" y="1563"/>
                  </a:lnTo>
                  <a:lnTo>
                    <a:pt x="2444" y="1443"/>
                  </a:lnTo>
                  <a:lnTo>
                    <a:pt x="3286" y="1323"/>
                  </a:lnTo>
                  <a:lnTo>
                    <a:pt x="4087" y="1283"/>
                  </a:lnTo>
                  <a:lnTo>
                    <a:pt x="4728" y="1283"/>
                  </a:lnTo>
                  <a:lnTo>
                    <a:pt x="6050" y="1323"/>
                  </a:lnTo>
                  <a:lnTo>
                    <a:pt x="6771" y="1363"/>
                  </a:lnTo>
                  <a:lnTo>
                    <a:pt x="7493" y="1443"/>
                  </a:lnTo>
                  <a:lnTo>
                    <a:pt x="7933" y="1523"/>
                  </a:lnTo>
                  <a:lnTo>
                    <a:pt x="8454" y="1644"/>
                  </a:lnTo>
                  <a:lnTo>
                    <a:pt x="8574" y="1684"/>
                  </a:lnTo>
                  <a:lnTo>
                    <a:pt x="8655" y="1764"/>
                  </a:lnTo>
                  <a:lnTo>
                    <a:pt x="8334" y="802"/>
                  </a:lnTo>
                  <a:lnTo>
                    <a:pt x="8294" y="682"/>
                  </a:lnTo>
                  <a:lnTo>
                    <a:pt x="8214" y="602"/>
                  </a:lnTo>
                  <a:lnTo>
                    <a:pt x="8134" y="562"/>
                  </a:lnTo>
                  <a:lnTo>
                    <a:pt x="8014" y="522"/>
                  </a:lnTo>
                  <a:lnTo>
                    <a:pt x="7573" y="401"/>
                  </a:lnTo>
                  <a:lnTo>
                    <a:pt x="7332" y="361"/>
                  </a:lnTo>
                  <a:lnTo>
                    <a:pt x="6371" y="201"/>
                  </a:lnTo>
                  <a:lnTo>
                    <a:pt x="5690" y="81"/>
                  </a:lnTo>
                  <a:lnTo>
                    <a:pt x="5009" y="41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1601350" y="2897050"/>
              <a:ext cx="59125" cy="59125"/>
            </a:xfrm>
            <a:custGeom>
              <a:avLst/>
              <a:gdLst/>
              <a:ahLst/>
              <a:cxnLst/>
              <a:rect l="l" t="t" r="r" b="b"/>
              <a:pathLst>
                <a:path w="2365" h="2365" extrusionOk="0">
                  <a:moveTo>
                    <a:pt x="281" y="1"/>
                  </a:moveTo>
                  <a:lnTo>
                    <a:pt x="1" y="41"/>
                  </a:lnTo>
                  <a:lnTo>
                    <a:pt x="41" y="1082"/>
                  </a:lnTo>
                  <a:lnTo>
                    <a:pt x="41" y="2124"/>
                  </a:lnTo>
                  <a:lnTo>
                    <a:pt x="41" y="2244"/>
                  </a:lnTo>
                  <a:lnTo>
                    <a:pt x="81" y="2244"/>
                  </a:lnTo>
                  <a:lnTo>
                    <a:pt x="281" y="2084"/>
                  </a:lnTo>
                  <a:lnTo>
                    <a:pt x="522" y="2004"/>
                  </a:lnTo>
                  <a:lnTo>
                    <a:pt x="1042" y="2004"/>
                  </a:lnTo>
                  <a:lnTo>
                    <a:pt x="1323" y="2044"/>
                  </a:lnTo>
                  <a:lnTo>
                    <a:pt x="1643" y="2164"/>
                  </a:lnTo>
                  <a:lnTo>
                    <a:pt x="2044" y="2284"/>
                  </a:lnTo>
                  <a:lnTo>
                    <a:pt x="2124" y="2324"/>
                  </a:lnTo>
                  <a:lnTo>
                    <a:pt x="2365" y="2364"/>
                  </a:lnTo>
                  <a:lnTo>
                    <a:pt x="2325" y="2204"/>
                  </a:lnTo>
                  <a:lnTo>
                    <a:pt x="2284" y="1763"/>
                  </a:lnTo>
                  <a:lnTo>
                    <a:pt x="2164" y="361"/>
                  </a:lnTo>
                  <a:lnTo>
                    <a:pt x="2084" y="321"/>
                  </a:lnTo>
                  <a:lnTo>
                    <a:pt x="1724" y="161"/>
                  </a:lnTo>
                  <a:lnTo>
                    <a:pt x="1243" y="4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1589325" y="2823925"/>
              <a:ext cx="64150" cy="53125"/>
            </a:xfrm>
            <a:custGeom>
              <a:avLst/>
              <a:gdLst/>
              <a:ahLst/>
              <a:cxnLst/>
              <a:rect l="l" t="t" r="r" b="b"/>
              <a:pathLst>
                <a:path w="2566" h="2125" extrusionOk="0">
                  <a:moveTo>
                    <a:pt x="1" y="1"/>
                  </a:moveTo>
                  <a:lnTo>
                    <a:pt x="201" y="882"/>
                  </a:lnTo>
                  <a:lnTo>
                    <a:pt x="361" y="1804"/>
                  </a:lnTo>
                  <a:lnTo>
                    <a:pt x="361" y="1804"/>
                  </a:lnTo>
                  <a:lnTo>
                    <a:pt x="321" y="1283"/>
                  </a:lnTo>
                  <a:lnTo>
                    <a:pt x="522" y="1283"/>
                  </a:lnTo>
                  <a:lnTo>
                    <a:pt x="1203" y="1323"/>
                  </a:lnTo>
                  <a:lnTo>
                    <a:pt x="1523" y="1403"/>
                  </a:lnTo>
                  <a:lnTo>
                    <a:pt x="1844" y="1483"/>
                  </a:lnTo>
                  <a:lnTo>
                    <a:pt x="1964" y="1523"/>
                  </a:lnTo>
                  <a:lnTo>
                    <a:pt x="2205" y="1684"/>
                  </a:lnTo>
                  <a:lnTo>
                    <a:pt x="2405" y="1884"/>
                  </a:lnTo>
                  <a:lnTo>
                    <a:pt x="2445" y="1884"/>
                  </a:lnTo>
                  <a:lnTo>
                    <a:pt x="2565" y="2124"/>
                  </a:lnTo>
                  <a:lnTo>
                    <a:pt x="2525" y="1563"/>
                  </a:lnTo>
                  <a:lnTo>
                    <a:pt x="2445" y="1203"/>
                  </a:lnTo>
                  <a:lnTo>
                    <a:pt x="2365" y="1002"/>
                  </a:lnTo>
                  <a:lnTo>
                    <a:pt x="2285" y="842"/>
                  </a:lnTo>
                  <a:lnTo>
                    <a:pt x="2164" y="762"/>
                  </a:lnTo>
                  <a:lnTo>
                    <a:pt x="1924" y="602"/>
                  </a:lnTo>
                  <a:lnTo>
                    <a:pt x="1684" y="522"/>
                  </a:lnTo>
                  <a:lnTo>
                    <a:pt x="1123" y="361"/>
                  </a:lnTo>
                  <a:lnTo>
                    <a:pt x="682" y="281"/>
                  </a:lnTo>
                  <a:lnTo>
                    <a:pt x="562" y="241"/>
                  </a:lnTo>
                  <a:lnTo>
                    <a:pt x="241" y="1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1161625" y="3584175"/>
              <a:ext cx="453775" cy="138250"/>
            </a:xfrm>
            <a:custGeom>
              <a:avLst/>
              <a:gdLst/>
              <a:ahLst/>
              <a:cxnLst/>
              <a:rect l="l" t="t" r="r" b="b"/>
              <a:pathLst>
                <a:path w="18151" h="5530" extrusionOk="0">
                  <a:moveTo>
                    <a:pt x="1" y="1"/>
                  </a:moveTo>
                  <a:lnTo>
                    <a:pt x="161" y="321"/>
                  </a:lnTo>
                  <a:lnTo>
                    <a:pt x="241" y="642"/>
                  </a:lnTo>
                  <a:lnTo>
                    <a:pt x="321" y="1002"/>
                  </a:lnTo>
                  <a:lnTo>
                    <a:pt x="321" y="1323"/>
                  </a:lnTo>
                  <a:lnTo>
                    <a:pt x="321" y="1603"/>
                  </a:lnTo>
                  <a:lnTo>
                    <a:pt x="321" y="1764"/>
                  </a:lnTo>
                  <a:lnTo>
                    <a:pt x="361" y="1884"/>
                  </a:lnTo>
                  <a:lnTo>
                    <a:pt x="441" y="2004"/>
                  </a:lnTo>
                  <a:lnTo>
                    <a:pt x="562" y="2084"/>
                  </a:lnTo>
                  <a:lnTo>
                    <a:pt x="722" y="2124"/>
                  </a:lnTo>
                  <a:lnTo>
                    <a:pt x="882" y="2204"/>
                  </a:lnTo>
                  <a:lnTo>
                    <a:pt x="1042" y="2244"/>
                  </a:lnTo>
                  <a:lnTo>
                    <a:pt x="1203" y="2324"/>
                  </a:lnTo>
                  <a:lnTo>
                    <a:pt x="1403" y="2525"/>
                  </a:lnTo>
                  <a:lnTo>
                    <a:pt x="1563" y="2725"/>
                  </a:lnTo>
                  <a:lnTo>
                    <a:pt x="1724" y="3086"/>
                  </a:lnTo>
                  <a:lnTo>
                    <a:pt x="2285" y="4528"/>
                  </a:lnTo>
                  <a:lnTo>
                    <a:pt x="3006" y="4929"/>
                  </a:lnTo>
                  <a:lnTo>
                    <a:pt x="3406" y="5089"/>
                  </a:lnTo>
                  <a:lnTo>
                    <a:pt x="3767" y="5249"/>
                  </a:lnTo>
                  <a:lnTo>
                    <a:pt x="4208" y="5369"/>
                  </a:lnTo>
                  <a:lnTo>
                    <a:pt x="4608" y="5410"/>
                  </a:lnTo>
                  <a:lnTo>
                    <a:pt x="5049" y="5410"/>
                  </a:lnTo>
                  <a:lnTo>
                    <a:pt x="5490" y="5329"/>
                  </a:lnTo>
                  <a:lnTo>
                    <a:pt x="6251" y="5129"/>
                  </a:lnTo>
                  <a:lnTo>
                    <a:pt x="6932" y="4889"/>
                  </a:lnTo>
                  <a:lnTo>
                    <a:pt x="7613" y="4688"/>
                  </a:lnTo>
                  <a:lnTo>
                    <a:pt x="8254" y="4528"/>
                  </a:lnTo>
                  <a:lnTo>
                    <a:pt x="8815" y="4448"/>
                  </a:lnTo>
                  <a:lnTo>
                    <a:pt x="9536" y="4368"/>
                  </a:lnTo>
                  <a:lnTo>
                    <a:pt x="10458" y="4368"/>
                  </a:lnTo>
                  <a:lnTo>
                    <a:pt x="11219" y="4408"/>
                  </a:lnTo>
                  <a:lnTo>
                    <a:pt x="11980" y="4528"/>
                  </a:lnTo>
                  <a:lnTo>
                    <a:pt x="13223" y="4728"/>
                  </a:lnTo>
                  <a:lnTo>
                    <a:pt x="13864" y="4889"/>
                  </a:lnTo>
                  <a:lnTo>
                    <a:pt x="14465" y="5049"/>
                  </a:lnTo>
                  <a:lnTo>
                    <a:pt x="14985" y="5249"/>
                  </a:lnTo>
                  <a:lnTo>
                    <a:pt x="15546" y="5410"/>
                  </a:lnTo>
                  <a:lnTo>
                    <a:pt x="15987" y="5490"/>
                  </a:lnTo>
                  <a:lnTo>
                    <a:pt x="16468" y="5530"/>
                  </a:lnTo>
                  <a:lnTo>
                    <a:pt x="17269" y="5530"/>
                  </a:lnTo>
                  <a:lnTo>
                    <a:pt x="17550" y="5490"/>
                  </a:lnTo>
                  <a:lnTo>
                    <a:pt x="17710" y="5410"/>
                  </a:lnTo>
                  <a:lnTo>
                    <a:pt x="17790" y="5369"/>
                  </a:lnTo>
                  <a:lnTo>
                    <a:pt x="17950" y="5209"/>
                  </a:lnTo>
                  <a:lnTo>
                    <a:pt x="18030" y="5009"/>
                  </a:lnTo>
                  <a:lnTo>
                    <a:pt x="18030" y="4728"/>
                  </a:lnTo>
                  <a:lnTo>
                    <a:pt x="18030" y="4368"/>
                  </a:lnTo>
                  <a:lnTo>
                    <a:pt x="17950" y="3647"/>
                  </a:lnTo>
                  <a:lnTo>
                    <a:pt x="17950" y="3166"/>
                  </a:lnTo>
                  <a:lnTo>
                    <a:pt x="17950" y="2685"/>
                  </a:lnTo>
                  <a:lnTo>
                    <a:pt x="18030" y="2204"/>
                  </a:lnTo>
                  <a:lnTo>
                    <a:pt x="18151" y="1764"/>
                  </a:lnTo>
                  <a:lnTo>
                    <a:pt x="16869" y="1603"/>
                  </a:lnTo>
                  <a:lnTo>
                    <a:pt x="16268" y="1523"/>
                  </a:lnTo>
                  <a:lnTo>
                    <a:pt x="15626" y="1363"/>
                  </a:lnTo>
                  <a:lnTo>
                    <a:pt x="14745" y="1122"/>
                  </a:lnTo>
                  <a:lnTo>
                    <a:pt x="14304" y="1042"/>
                  </a:lnTo>
                  <a:lnTo>
                    <a:pt x="13864" y="1002"/>
                  </a:lnTo>
                  <a:lnTo>
                    <a:pt x="13463" y="1002"/>
                  </a:lnTo>
                  <a:lnTo>
                    <a:pt x="13062" y="1042"/>
                  </a:lnTo>
                  <a:lnTo>
                    <a:pt x="12501" y="1122"/>
                  </a:lnTo>
                  <a:lnTo>
                    <a:pt x="12381" y="1122"/>
                  </a:lnTo>
                  <a:lnTo>
                    <a:pt x="12061" y="1163"/>
                  </a:lnTo>
                  <a:lnTo>
                    <a:pt x="11780" y="1203"/>
                  </a:lnTo>
                  <a:lnTo>
                    <a:pt x="11139" y="1363"/>
                  </a:lnTo>
                  <a:lnTo>
                    <a:pt x="10498" y="1523"/>
                  </a:lnTo>
                  <a:lnTo>
                    <a:pt x="10178" y="1603"/>
                  </a:lnTo>
                  <a:lnTo>
                    <a:pt x="9897" y="1643"/>
                  </a:lnTo>
                  <a:lnTo>
                    <a:pt x="8935" y="1683"/>
                  </a:lnTo>
                  <a:lnTo>
                    <a:pt x="8014" y="1643"/>
                  </a:lnTo>
                  <a:lnTo>
                    <a:pt x="7092" y="1563"/>
                  </a:lnTo>
                  <a:lnTo>
                    <a:pt x="6131" y="1363"/>
                  </a:lnTo>
                  <a:lnTo>
                    <a:pt x="3166" y="762"/>
                  </a:lnTo>
                  <a:lnTo>
                    <a:pt x="1684" y="441"/>
                  </a:lnTo>
                  <a:lnTo>
                    <a:pt x="201" y="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930250" y="3268650"/>
              <a:ext cx="292500" cy="156300"/>
            </a:xfrm>
            <a:custGeom>
              <a:avLst/>
              <a:gdLst/>
              <a:ahLst/>
              <a:cxnLst/>
              <a:rect l="l" t="t" r="r" b="b"/>
              <a:pathLst>
                <a:path w="11700" h="6252" extrusionOk="0">
                  <a:moveTo>
                    <a:pt x="4167" y="1"/>
                  </a:moveTo>
                  <a:lnTo>
                    <a:pt x="3606" y="41"/>
                  </a:lnTo>
                  <a:lnTo>
                    <a:pt x="3046" y="81"/>
                  </a:lnTo>
                  <a:lnTo>
                    <a:pt x="2525" y="201"/>
                  </a:lnTo>
                  <a:lnTo>
                    <a:pt x="2004" y="321"/>
                  </a:lnTo>
                  <a:lnTo>
                    <a:pt x="1563" y="482"/>
                  </a:lnTo>
                  <a:lnTo>
                    <a:pt x="1122" y="682"/>
                  </a:lnTo>
                  <a:lnTo>
                    <a:pt x="762" y="963"/>
                  </a:lnTo>
                  <a:lnTo>
                    <a:pt x="441" y="1243"/>
                  </a:lnTo>
                  <a:lnTo>
                    <a:pt x="361" y="1363"/>
                  </a:lnTo>
                  <a:lnTo>
                    <a:pt x="161" y="1644"/>
                  </a:lnTo>
                  <a:lnTo>
                    <a:pt x="41" y="2004"/>
                  </a:lnTo>
                  <a:lnTo>
                    <a:pt x="1" y="2325"/>
                  </a:lnTo>
                  <a:lnTo>
                    <a:pt x="1" y="2645"/>
                  </a:lnTo>
                  <a:lnTo>
                    <a:pt x="41" y="3326"/>
                  </a:lnTo>
                  <a:lnTo>
                    <a:pt x="481" y="6171"/>
                  </a:lnTo>
                  <a:lnTo>
                    <a:pt x="521" y="6251"/>
                  </a:lnTo>
                  <a:lnTo>
                    <a:pt x="682" y="5971"/>
                  </a:lnTo>
                  <a:lnTo>
                    <a:pt x="882" y="5730"/>
                  </a:lnTo>
                  <a:lnTo>
                    <a:pt x="1082" y="5530"/>
                  </a:lnTo>
                  <a:lnTo>
                    <a:pt x="1323" y="5330"/>
                  </a:lnTo>
                  <a:lnTo>
                    <a:pt x="1563" y="5169"/>
                  </a:lnTo>
                  <a:lnTo>
                    <a:pt x="2124" y="4849"/>
                  </a:lnTo>
                  <a:lnTo>
                    <a:pt x="2685" y="4649"/>
                  </a:lnTo>
                  <a:lnTo>
                    <a:pt x="3286" y="4488"/>
                  </a:lnTo>
                  <a:lnTo>
                    <a:pt x="3927" y="4368"/>
                  </a:lnTo>
                  <a:lnTo>
                    <a:pt x="4528" y="4328"/>
                  </a:lnTo>
                  <a:lnTo>
                    <a:pt x="5169" y="4288"/>
                  </a:lnTo>
                  <a:lnTo>
                    <a:pt x="5650" y="4328"/>
                  </a:lnTo>
                  <a:lnTo>
                    <a:pt x="6171" y="4328"/>
                  </a:lnTo>
                  <a:lnTo>
                    <a:pt x="6812" y="4408"/>
                  </a:lnTo>
                  <a:lnTo>
                    <a:pt x="7453" y="4488"/>
                  </a:lnTo>
                  <a:lnTo>
                    <a:pt x="8094" y="4609"/>
                  </a:lnTo>
                  <a:lnTo>
                    <a:pt x="8735" y="4769"/>
                  </a:lnTo>
                  <a:lnTo>
                    <a:pt x="9336" y="4969"/>
                  </a:lnTo>
                  <a:lnTo>
                    <a:pt x="9897" y="5250"/>
                  </a:lnTo>
                  <a:lnTo>
                    <a:pt x="10458" y="5570"/>
                  </a:lnTo>
                  <a:lnTo>
                    <a:pt x="10939" y="5971"/>
                  </a:lnTo>
                  <a:lnTo>
                    <a:pt x="11059" y="5610"/>
                  </a:lnTo>
                  <a:lnTo>
                    <a:pt x="11219" y="4929"/>
                  </a:lnTo>
                  <a:lnTo>
                    <a:pt x="11499" y="3687"/>
                  </a:lnTo>
                  <a:lnTo>
                    <a:pt x="11660" y="2685"/>
                  </a:lnTo>
                  <a:lnTo>
                    <a:pt x="11700" y="2485"/>
                  </a:lnTo>
                  <a:lnTo>
                    <a:pt x="11660" y="2365"/>
                  </a:lnTo>
                  <a:lnTo>
                    <a:pt x="11660" y="2245"/>
                  </a:lnTo>
                  <a:lnTo>
                    <a:pt x="11620" y="2245"/>
                  </a:lnTo>
                  <a:lnTo>
                    <a:pt x="11540" y="2124"/>
                  </a:lnTo>
                  <a:lnTo>
                    <a:pt x="11419" y="2044"/>
                  </a:lnTo>
                  <a:lnTo>
                    <a:pt x="9857" y="1283"/>
                  </a:lnTo>
                  <a:lnTo>
                    <a:pt x="8254" y="562"/>
                  </a:lnTo>
                  <a:lnTo>
                    <a:pt x="7813" y="402"/>
                  </a:lnTo>
                  <a:lnTo>
                    <a:pt x="7212" y="281"/>
                  </a:lnTo>
                  <a:lnTo>
                    <a:pt x="6211" y="81"/>
                  </a:lnTo>
                  <a:lnTo>
                    <a:pt x="5650" y="41"/>
                  </a:lnTo>
                  <a:lnTo>
                    <a:pt x="50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286200" y="3409900"/>
              <a:ext cx="914525" cy="493825"/>
            </a:xfrm>
            <a:custGeom>
              <a:avLst/>
              <a:gdLst/>
              <a:ahLst/>
              <a:cxnLst/>
              <a:rect l="l" t="t" r="r" b="b"/>
              <a:pathLst>
                <a:path w="36581" h="19753" extrusionOk="0">
                  <a:moveTo>
                    <a:pt x="6130" y="0"/>
                  </a:moveTo>
                  <a:lnTo>
                    <a:pt x="5850" y="441"/>
                  </a:lnTo>
                  <a:lnTo>
                    <a:pt x="5609" y="882"/>
                  </a:lnTo>
                  <a:lnTo>
                    <a:pt x="5369" y="1362"/>
                  </a:lnTo>
                  <a:lnTo>
                    <a:pt x="5169" y="1843"/>
                  </a:lnTo>
                  <a:lnTo>
                    <a:pt x="5008" y="2364"/>
                  </a:lnTo>
                  <a:lnTo>
                    <a:pt x="4848" y="2845"/>
                  </a:lnTo>
                  <a:lnTo>
                    <a:pt x="4768" y="3366"/>
                  </a:lnTo>
                  <a:lnTo>
                    <a:pt x="4688" y="3927"/>
                  </a:lnTo>
                  <a:lnTo>
                    <a:pt x="4648" y="4448"/>
                  </a:lnTo>
                  <a:lnTo>
                    <a:pt x="4648" y="4968"/>
                  </a:lnTo>
                  <a:lnTo>
                    <a:pt x="4648" y="5489"/>
                  </a:lnTo>
                  <a:lnTo>
                    <a:pt x="4728" y="6010"/>
                  </a:lnTo>
                  <a:lnTo>
                    <a:pt x="4808" y="6531"/>
                  </a:lnTo>
                  <a:lnTo>
                    <a:pt x="4928" y="7052"/>
                  </a:lnTo>
                  <a:lnTo>
                    <a:pt x="5089" y="7573"/>
                  </a:lnTo>
                  <a:lnTo>
                    <a:pt x="5289" y="8053"/>
                  </a:lnTo>
                  <a:lnTo>
                    <a:pt x="5089" y="7653"/>
                  </a:lnTo>
                  <a:lnTo>
                    <a:pt x="4808" y="7292"/>
                  </a:lnTo>
                  <a:lnTo>
                    <a:pt x="4528" y="6972"/>
                  </a:lnTo>
                  <a:lnTo>
                    <a:pt x="4207" y="6691"/>
                  </a:lnTo>
                  <a:lnTo>
                    <a:pt x="3887" y="6371"/>
                  </a:lnTo>
                  <a:lnTo>
                    <a:pt x="3606" y="6050"/>
                  </a:lnTo>
                  <a:lnTo>
                    <a:pt x="3366" y="5690"/>
                  </a:lnTo>
                  <a:lnTo>
                    <a:pt x="3125" y="5289"/>
                  </a:lnTo>
                  <a:lnTo>
                    <a:pt x="2965" y="4848"/>
                  </a:lnTo>
                  <a:lnTo>
                    <a:pt x="2845" y="4327"/>
                  </a:lnTo>
                  <a:lnTo>
                    <a:pt x="2725" y="3847"/>
                  </a:lnTo>
                  <a:lnTo>
                    <a:pt x="2685" y="3326"/>
                  </a:lnTo>
                  <a:lnTo>
                    <a:pt x="2645" y="2845"/>
                  </a:lnTo>
                  <a:lnTo>
                    <a:pt x="2645" y="2324"/>
                  </a:lnTo>
                  <a:lnTo>
                    <a:pt x="2685" y="1803"/>
                  </a:lnTo>
                  <a:lnTo>
                    <a:pt x="2765" y="1322"/>
                  </a:lnTo>
                  <a:lnTo>
                    <a:pt x="2765" y="1322"/>
                  </a:lnTo>
                  <a:lnTo>
                    <a:pt x="2244" y="1923"/>
                  </a:lnTo>
                  <a:lnTo>
                    <a:pt x="1763" y="2564"/>
                  </a:lnTo>
                  <a:lnTo>
                    <a:pt x="1362" y="3246"/>
                  </a:lnTo>
                  <a:lnTo>
                    <a:pt x="1002" y="3927"/>
                  </a:lnTo>
                  <a:lnTo>
                    <a:pt x="681" y="4688"/>
                  </a:lnTo>
                  <a:lnTo>
                    <a:pt x="441" y="5449"/>
                  </a:lnTo>
                  <a:lnTo>
                    <a:pt x="241" y="6210"/>
                  </a:lnTo>
                  <a:lnTo>
                    <a:pt x="120" y="7012"/>
                  </a:lnTo>
                  <a:lnTo>
                    <a:pt x="0" y="7893"/>
                  </a:lnTo>
                  <a:lnTo>
                    <a:pt x="0" y="8775"/>
                  </a:lnTo>
                  <a:lnTo>
                    <a:pt x="40" y="9616"/>
                  </a:lnTo>
                  <a:lnTo>
                    <a:pt x="120" y="10497"/>
                  </a:lnTo>
                  <a:lnTo>
                    <a:pt x="200" y="11339"/>
                  </a:lnTo>
                  <a:lnTo>
                    <a:pt x="361" y="12180"/>
                  </a:lnTo>
                  <a:lnTo>
                    <a:pt x="641" y="13903"/>
                  </a:lnTo>
                  <a:lnTo>
                    <a:pt x="761" y="14664"/>
                  </a:lnTo>
                  <a:lnTo>
                    <a:pt x="842" y="15385"/>
                  </a:lnTo>
                  <a:lnTo>
                    <a:pt x="882" y="16107"/>
                  </a:lnTo>
                  <a:lnTo>
                    <a:pt x="922" y="16828"/>
                  </a:lnTo>
                  <a:lnTo>
                    <a:pt x="922" y="18270"/>
                  </a:lnTo>
                  <a:lnTo>
                    <a:pt x="922" y="19753"/>
                  </a:lnTo>
                  <a:lnTo>
                    <a:pt x="36580" y="19753"/>
                  </a:lnTo>
                  <a:lnTo>
                    <a:pt x="36540" y="19352"/>
                  </a:lnTo>
                  <a:lnTo>
                    <a:pt x="36460" y="18991"/>
                  </a:lnTo>
                  <a:lnTo>
                    <a:pt x="36220" y="18230"/>
                  </a:lnTo>
                  <a:lnTo>
                    <a:pt x="35899" y="17509"/>
                  </a:lnTo>
                  <a:lnTo>
                    <a:pt x="35539" y="16788"/>
                  </a:lnTo>
                  <a:lnTo>
                    <a:pt x="35058" y="16067"/>
                  </a:lnTo>
                  <a:lnTo>
                    <a:pt x="34577" y="15385"/>
                  </a:lnTo>
                  <a:lnTo>
                    <a:pt x="34016" y="14744"/>
                  </a:lnTo>
                  <a:lnTo>
                    <a:pt x="33375" y="14103"/>
                  </a:lnTo>
                  <a:lnTo>
                    <a:pt x="32734" y="13502"/>
                  </a:lnTo>
                  <a:lnTo>
                    <a:pt x="32093" y="12901"/>
                  </a:lnTo>
                  <a:lnTo>
                    <a:pt x="31412" y="12381"/>
                  </a:lnTo>
                  <a:lnTo>
                    <a:pt x="30731" y="11820"/>
                  </a:lnTo>
                  <a:lnTo>
                    <a:pt x="29328" y="10898"/>
                  </a:lnTo>
                  <a:lnTo>
                    <a:pt x="28046" y="10057"/>
                  </a:lnTo>
                  <a:lnTo>
                    <a:pt x="28447" y="10457"/>
                  </a:lnTo>
                  <a:lnTo>
                    <a:pt x="28808" y="10898"/>
                  </a:lnTo>
                  <a:lnTo>
                    <a:pt x="29128" y="11379"/>
                  </a:lnTo>
                  <a:lnTo>
                    <a:pt x="29449" y="11860"/>
                  </a:lnTo>
                  <a:lnTo>
                    <a:pt x="29689" y="12340"/>
                  </a:lnTo>
                  <a:lnTo>
                    <a:pt x="29929" y="12861"/>
                  </a:lnTo>
                  <a:lnTo>
                    <a:pt x="30130" y="13422"/>
                  </a:lnTo>
                  <a:lnTo>
                    <a:pt x="30290" y="13943"/>
                  </a:lnTo>
                  <a:lnTo>
                    <a:pt x="30050" y="13542"/>
                  </a:lnTo>
                  <a:lnTo>
                    <a:pt x="29809" y="13182"/>
                  </a:lnTo>
                  <a:lnTo>
                    <a:pt x="29569" y="12821"/>
                  </a:lnTo>
                  <a:lnTo>
                    <a:pt x="29248" y="12501"/>
                  </a:lnTo>
                  <a:lnTo>
                    <a:pt x="28647" y="11860"/>
                  </a:lnTo>
                  <a:lnTo>
                    <a:pt x="27966" y="11259"/>
                  </a:lnTo>
                  <a:lnTo>
                    <a:pt x="27245" y="10738"/>
                  </a:lnTo>
                  <a:lnTo>
                    <a:pt x="26484" y="10257"/>
                  </a:lnTo>
                  <a:lnTo>
                    <a:pt x="25682" y="9776"/>
                  </a:lnTo>
                  <a:lnTo>
                    <a:pt x="24841" y="9336"/>
                  </a:lnTo>
                  <a:lnTo>
                    <a:pt x="23198" y="8414"/>
                  </a:lnTo>
                  <a:lnTo>
                    <a:pt x="22357" y="7973"/>
                  </a:lnTo>
                  <a:lnTo>
                    <a:pt x="21556" y="7493"/>
                  </a:lnTo>
                  <a:lnTo>
                    <a:pt x="20794" y="6932"/>
                  </a:lnTo>
                  <a:lnTo>
                    <a:pt x="20073" y="6371"/>
                  </a:lnTo>
                  <a:lnTo>
                    <a:pt x="19432" y="5770"/>
                  </a:lnTo>
                  <a:lnTo>
                    <a:pt x="19112" y="5449"/>
                  </a:lnTo>
                  <a:lnTo>
                    <a:pt x="18791" y="5089"/>
                  </a:lnTo>
                  <a:lnTo>
                    <a:pt x="18831" y="5569"/>
                  </a:lnTo>
                  <a:lnTo>
                    <a:pt x="18911" y="6090"/>
                  </a:lnTo>
                  <a:lnTo>
                    <a:pt x="19031" y="6571"/>
                  </a:lnTo>
                  <a:lnTo>
                    <a:pt x="19192" y="7052"/>
                  </a:lnTo>
                  <a:lnTo>
                    <a:pt x="19392" y="7533"/>
                  </a:lnTo>
                  <a:lnTo>
                    <a:pt x="19632" y="7973"/>
                  </a:lnTo>
                  <a:lnTo>
                    <a:pt x="19913" y="8374"/>
                  </a:lnTo>
                  <a:lnTo>
                    <a:pt x="20233" y="8775"/>
                  </a:lnTo>
                  <a:lnTo>
                    <a:pt x="20153" y="8694"/>
                  </a:lnTo>
                  <a:lnTo>
                    <a:pt x="19993" y="8614"/>
                  </a:lnTo>
                  <a:lnTo>
                    <a:pt x="19632" y="8454"/>
                  </a:lnTo>
                  <a:lnTo>
                    <a:pt x="19232" y="8294"/>
                  </a:lnTo>
                  <a:lnTo>
                    <a:pt x="18751" y="8174"/>
                  </a:lnTo>
                  <a:lnTo>
                    <a:pt x="17789" y="7933"/>
                  </a:lnTo>
                  <a:lnTo>
                    <a:pt x="17389" y="7813"/>
                  </a:lnTo>
                  <a:lnTo>
                    <a:pt x="17068" y="7733"/>
                  </a:lnTo>
                  <a:lnTo>
                    <a:pt x="16267" y="7332"/>
                  </a:lnTo>
                  <a:lnTo>
                    <a:pt x="15466" y="6892"/>
                  </a:lnTo>
                  <a:lnTo>
                    <a:pt x="14704" y="6411"/>
                  </a:lnTo>
                  <a:lnTo>
                    <a:pt x="13943" y="5890"/>
                  </a:lnTo>
                  <a:lnTo>
                    <a:pt x="13302" y="5409"/>
                  </a:lnTo>
                  <a:lnTo>
                    <a:pt x="12701" y="4848"/>
                  </a:lnTo>
                  <a:lnTo>
                    <a:pt x="12100" y="4247"/>
                  </a:lnTo>
                  <a:lnTo>
                    <a:pt x="11579" y="3606"/>
                  </a:lnTo>
                  <a:lnTo>
                    <a:pt x="11138" y="2925"/>
                  </a:lnTo>
                  <a:lnTo>
                    <a:pt x="10938" y="2564"/>
                  </a:lnTo>
                  <a:lnTo>
                    <a:pt x="10778" y="2204"/>
                  </a:lnTo>
                  <a:lnTo>
                    <a:pt x="10618" y="1803"/>
                  </a:lnTo>
                  <a:lnTo>
                    <a:pt x="10497" y="1403"/>
                  </a:lnTo>
                  <a:lnTo>
                    <a:pt x="10417" y="1002"/>
                  </a:lnTo>
                  <a:lnTo>
                    <a:pt x="10337" y="601"/>
                  </a:lnTo>
                  <a:lnTo>
                    <a:pt x="10297" y="1042"/>
                  </a:lnTo>
                  <a:lnTo>
                    <a:pt x="10297" y="1523"/>
                  </a:lnTo>
                  <a:lnTo>
                    <a:pt x="10297" y="1963"/>
                  </a:lnTo>
                  <a:lnTo>
                    <a:pt x="10337" y="2404"/>
                  </a:lnTo>
                  <a:lnTo>
                    <a:pt x="10377" y="2885"/>
                  </a:lnTo>
                  <a:lnTo>
                    <a:pt x="10497" y="3326"/>
                  </a:lnTo>
                  <a:lnTo>
                    <a:pt x="10578" y="3766"/>
                  </a:lnTo>
                  <a:lnTo>
                    <a:pt x="10738" y="4207"/>
                  </a:lnTo>
                  <a:lnTo>
                    <a:pt x="10898" y="4648"/>
                  </a:lnTo>
                  <a:lnTo>
                    <a:pt x="11058" y="5048"/>
                  </a:lnTo>
                  <a:lnTo>
                    <a:pt x="11259" y="5489"/>
                  </a:lnTo>
                  <a:lnTo>
                    <a:pt x="11499" y="5890"/>
                  </a:lnTo>
                  <a:lnTo>
                    <a:pt x="11739" y="6250"/>
                  </a:lnTo>
                  <a:lnTo>
                    <a:pt x="12020" y="6611"/>
                  </a:lnTo>
                  <a:lnTo>
                    <a:pt x="12300" y="6972"/>
                  </a:lnTo>
                  <a:lnTo>
                    <a:pt x="12621" y="7332"/>
                  </a:lnTo>
                  <a:lnTo>
                    <a:pt x="12381" y="7132"/>
                  </a:lnTo>
                  <a:lnTo>
                    <a:pt x="12140" y="6932"/>
                  </a:lnTo>
                  <a:lnTo>
                    <a:pt x="11539" y="6611"/>
                  </a:lnTo>
                  <a:lnTo>
                    <a:pt x="10898" y="6291"/>
                  </a:lnTo>
                  <a:lnTo>
                    <a:pt x="10337" y="5970"/>
                  </a:lnTo>
                  <a:lnTo>
                    <a:pt x="9776" y="5609"/>
                  </a:lnTo>
                  <a:lnTo>
                    <a:pt x="9255" y="5209"/>
                  </a:lnTo>
                  <a:lnTo>
                    <a:pt x="8735" y="4808"/>
                  </a:lnTo>
                  <a:lnTo>
                    <a:pt x="8254" y="4367"/>
                  </a:lnTo>
                  <a:lnTo>
                    <a:pt x="7813" y="3887"/>
                  </a:lnTo>
                  <a:lnTo>
                    <a:pt x="7412" y="3406"/>
                  </a:lnTo>
                  <a:lnTo>
                    <a:pt x="7052" y="2925"/>
                  </a:lnTo>
                  <a:lnTo>
                    <a:pt x="6771" y="2364"/>
                  </a:lnTo>
                  <a:lnTo>
                    <a:pt x="6491" y="1843"/>
                  </a:lnTo>
                  <a:lnTo>
                    <a:pt x="6331" y="1242"/>
                  </a:lnTo>
                  <a:lnTo>
                    <a:pt x="6210" y="641"/>
                  </a:lnTo>
                  <a:lnTo>
                    <a:pt x="6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286200" y="3409900"/>
              <a:ext cx="914525" cy="493825"/>
            </a:xfrm>
            <a:custGeom>
              <a:avLst/>
              <a:gdLst/>
              <a:ahLst/>
              <a:cxnLst/>
              <a:rect l="l" t="t" r="r" b="b"/>
              <a:pathLst>
                <a:path w="36581" h="19753" fill="none" extrusionOk="0">
                  <a:moveTo>
                    <a:pt x="36580" y="19753"/>
                  </a:moveTo>
                  <a:lnTo>
                    <a:pt x="36580" y="19753"/>
                  </a:lnTo>
                  <a:lnTo>
                    <a:pt x="36540" y="19352"/>
                  </a:lnTo>
                  <a:lnTo>
                    <a:pt x="36460" y="18991"/>
                  </a:lnTo>
                  <a:lnTo>
                    <a:pt x="36220" y="18230"/>
                  </a:lnTo>
                  <a:lnTo>
                    <a:pt x="35899" y="17509"/>
                  </a:lnTo>
                  <a:lnTo>
                    <a:pt x="35539" y="16788"/>
                  </a:lnTo>
                  <a:lnTo>
                    <a:pt x="35058" y="16067"/>
                  </a:lnTo>
                  <a:lnTo>
                    <a:pt x="34577" y="15385"/>
                  </a:lnTo>
                  <a:lnTo>
                    <a:pt x="34016" y="14744"/>
                  </a:lnTo>
                  <a:lnTo>
                    <a:pt x="33375" y="14103"/>
                  </a:lnTo>
                  <a:lnTo>
                    <a:pt x="32734" y="13502"/>
                  </a:lnTo>
                  <a:lnTo>
                    <a:pt x="32093" y="12901"/>
                  </a:lnTo>
                  <a:lnTo>
                    <a:pt x="31412" y="12381"/>
                  </a:lnTo>
                  <a:lnTo>
                    <a:pt x="30731" y="11820"/>
                  </a:lnTo>
                  <a:lnTo>
                    <a:pt x="29328" y="10898"/>
                  </a:lnTo>
                  <a:lnTo>
                    <a:pt x="28046" y="10057"/>
                  </a:lnTo>
                  <a:lnTo>
                    <a:pt x="28046" y="10057"/>
                  </a:lnTo>
                  <a:lnTo>
                    <a:pt x="28447" y="10457"/>
                  </a:lnTo>
                  <a:lnTo>
                    <a:pt x="28808" y="10898"/>
                  </a:lnTo>
                  <a:lnTo>
                    <a:pt x="29128" y="11379"/>
                  </a:lnTo>
                  <a:lnTo>
                    <a:pt x="29449" y="11860"/>
                  </a:lnTo>
                  <a:lnTo>
                    <a:pt x="29689" y="12340"/>
                  </a:lnTo>
                  <a:lnTo>
                    <a:pt x="29929" y="12861"/>
                  </a:lnTo>
                  <a:lnTo>
                    <a:pt x="30130" y="13422"/>
                  </a:lnTo>
                  <a:lnTo>
                    <a:pt x="30290" y="13943"/>
                  </a:lnTo>
                  <a:lnTo>
                    <a:pt x="30290" y="13943"/>
                  </a:lnTo>
                  <a:lnTo>
                    <a:pt x="30050" y="13542"/>
                  </a:lnTo>
                  <a:lnTo>
                    <a:pt x="29809" y="13182"/>
                  </a:lnTo>
                  <a:lnTo>
                    <a:pt x="29569" y="12821"/>
                  </a:lnTo>
                  <a:lnTo>
                    <a:pt x="29248" y="12501"/>
                  </a:lnTo>
                  <a:lnTo>
                    <a:pt x="28647" y="11860"/>
                  </a:lnTo>
                  <a:lnTo>
                    <a:pt x="27966" y="11259"/>
                  </a:lnTo>
                  <a:lnTo>
                    <a:pt x="27245" y="10738"/>
                  </a:lnTo>
                  <a:lnTo>
                    <a:pt x="26484" y="10257"/>
                  </a:lnTo>
                  <a:lnTo>
                    <a:pt x="25682" y="9776"/>
                  </a:lnTo>
                  <a:lnTo>
                    <a:pt x="24841" y="9336"/>
                  </a:lnTo>
                  <a:lnTo>
                    <a:pt x="23198" y="8414"/>
                  </a:lnTo>
                  <a:lnTo>
                    <a:pt x="22357" y="7973"/>
                  </a:lnTo>
                  <a:lnTo>
                    <a:pt x="21556" y="7493"/>
                  </a:lnTo>
                  <a:lnTo>
                    <a:pt x="20794" y="6932"/>
                  </a:lnTo>
                  <a:lnTo>
                    <a:pt x="20073" y="6371"/>
                  </a:lnTo>
                  <a:lnTo>
                    <a:pt x="19432" y="5770"/>
                  </a:lnTo>
                  <a:lnTo>
                    <a:pt x="19112" y="5449"/>
                  </a:lnTo>
                  <a:lnTo>
                    <a:pt x="18791" y="5089"/>
                  </a:lnTo>
                  <a:lnTo>
                    <a:pt x="18791" y="5089"/>
                  </a:lnTo>
                  <a:lnTo>
                    <a:pt x="18831" y="5569"/>
                  </a:lnTo>
                  <a:lnTo>
                    <a:pt x="18911" y="6090"/>
                  </a:lnTo>
                  <a:lnTo>
                    <a:pt x="19031" y="6571"/>
                  </a:lnTo>
                  <a:lnTo>
                    <a:pt x="19192" y="7052"/>
                  </a:lnTo>
                  <a:lnTo>
                    <a:pt x="19392" y="7533"/>
                  </a:lnTo>
                  <a:lnTo>
                    <a:pt x="19632" y="7973"/>
                  </a:lnTo>
                  <a:lnTo>
                    <a:pt x="19913" y="8374"/>
                  </a:lnTo>
                  <a:lnTo>
                    <a:pt x="20233" y="8775"/>
                  </a:lnTo>
                  <a:lnTo>
                    <a:pt x="20233" y="8775"/>
                  </a:lnTo>
                  <a:lnTo>
                    <a:pt x="20153" y="8694"/>
                  </a:lnTo>
                  <a:lnTo>
                    <a:pt x="19993" y="8614"/>
                  </a:lnTo>
                  <a:lnTo>
                    <a:pt x="19632" y="8454"/>
                  </a:lnTo>
                  <a:lnTo>
                    <a:pt x="19232" y="8294"/>
                  </a:lnTo>
                  <a:lnTo>
                    <a:pt x="18751" y="8174"/>
                  </a:lnTo>
                  <a:lnTo>
                    <a:pt x="17789" y="7933"/>
                  </a:lnTo>
                  <a:lnTo>
                    <a:pt x="17389" y="7813"/>
                  </a:lnTo>
                  <a:lnTo>
                    <a:pt x="17068" y="7733"/>
                  </a:lnTo>
                  <a:lnTo>
                    <a:pt x="17068" y="7733"/>
                  </a:lnTo>
                  <a:lnTo>
                    <a:pt x="16267" y="7332"/>
                  </a:lnTo>
                  <a:lnTo>
                    <a:pt x="15466" y="6892"/>
                  </a:lnTo>
                  <a:lnTo>
                    <a:pt x="14704" y="6411"/>
                  </a:lnTo>
                  <a:lnTo>
                    <a:pt x="13943" y="5890"/>
                  </a:lnTo>
                  <a:lnTo>
                    <a:pt x="13943" y="5890"/>
                  </a:lnTo>
                  <a:lnTo>
                    <a:pt x="13302" y="5409"/>
                  </a:lnTo>
                  <a:lnTo>
                    <a:pt x="12701" y="4848"/>
                  </a:lnTo>
                  <a:lnTo>
                    <a:pt x="12100" y="4247"/>
                  </a:lnTo>
                  <a:lnTo>
                    <a:pt x="11579" y="3606"/>
                  </a:lnTo>
                  <a:lnTo>
                    <a:pt x="11138" y="2925"/>
                  </a:lnTo>
                  <a:lnTo>
                    <a:pt x="10938" y="2564"/>
                  </a:lnTo>
                  <a:lnTo>
                    <a:pt x="10778" y="2204"/>
                  </a:lnTo>
                  <a:lnTo>
                    <a:pt x="10618" y="1803"/>
                  </a:lnTo>
                  <a:lnTo>
                    <a:pt x="10497" y="1403"/>
                  </a:lnTo>
                  <a:lnTo>
                    <a:pt x="10417" y="1002"/>
                  </a:lnTo>
                  <a:lnTo>
                    <a:pt x="10337" y="601"/>
                  </a:lnTo>
                  <a:lnTo>
                    <a:pt x="10337" y="601"/>
                  </a:lnTo>
                  <a:lnTo>
                    <a:pt x="10297" y="1042"/>
                  </a:lnTo>
                  <a:lnTo>
                    <a:pt x="10297" y="1523"/>
                  </a:lnTo>
                  <a:lnTo>
                    <a:pt x="10297" y="1963"/>
                  </a:lnTo>
                  <a:lnTo>
                    <a:pt x="10337" y="2404"/>
                  </a:lnTo>
                  <a:lnTo>
                    <a:pt x="10377" y="2885"/>
                  </a:lnTo>
                  <a:lnTo>
                    <a:pt x="10497" y="3326"/>
                  </a:lnTo>
                  <a:lnTo>
                    <a:pt x="10578" y="3766"/>
                  </a:lnTo>
                  <a:lnTo>
                    <a:pt x="10738" y="4207"/>
                  </a:lnTo>
                  <a:lnTo>
                    <a:pt x="10898" y="4648"/>
                  </a:lnTo>
                  <a:lnTo>
                    <a:pt x="11058" y="5048"/>
                  </a:lnTo>
                  <a:lnTo>
                    <a:pt x="11259" y="5489"/>
                  </a:lnTo>
                  <a:lnTo>
                    <a:pt x="11499" y="5890"/>
                  </a:lnTo>
                  <a:lnTo>
                    <a:pt x="11739" y="6250"/>
                  </a:lnTo>
                  <a:lnTo>
                    <a:pt x="12020" y="6611"/>
                  </a:lnTo>
                  <a:lnTo>
                    <a:pt x="12300" y="6972"/>
                  </a:lnTo>
                  <a:lnTo>
                    <a:pt x="12621" y="7332"/>
                  </a:lnTo>
                  <a:lnTo>
                    <a:pt x="12621" y="7332"/>
                  </a:lnTo>
                  <a:lnTo>
                    <a:pt x="12381" y="7132"/>
                  </a:lnTo>
                  <a:lnTo>
                    <a:pt x="12140" y="6932"/>
                  </a:lnTo>
                  <a:lnTo>
                    <a:pt x="11539" y="6611"/>
                  </a:lnTo>
                  <a:lnTo>
                    <a:pt x="10898" y="6291"/>
                  </a:lnTo>
                  <a:lnTo>
                    <a:pt x="10337" y="5970"/>
                  </a:lnTo>
                  <a:lnTo>
                    <a:pt x="10337" y="5970"/>
                  </a:lnTo>
                  <a:lnTo>
                    <a:pt x="9776" y="5609"/>
                  </a:lnTo>
                  <a:lnTo>
                    <a:pt x="9255" y="5209"/>
                  </a:lnTo>
                  <a:lnTo>
                    <a:pt x="8735" y="4808"/>
                  </a:lnTo>
                  <a:lnTo>
                    <a:pt x="8254" y="4367"/>
                  </a:lnTo>
                  <a:lnTo>
                    <a:pt x="8254" y="4367"/>
                  </a:lnTo>
                  <a:lnTo>
                    <a:pt x="7813" y="3887"/>
                  </a:lnTo>
                  <a:lnTo>
                    <a:pt x="7412" y="3406"/>
                  </a:lnTo>
                  <a:lnTo>
                    <a:pt x="7052" y="2925"/>
                  </a:lnTo>
                  <a:lnTo>
                    <a:pt x="6771" y="2364"/>
                  </a:lnTo>
                  <a:lnTo>
                    <a:pt x="6491" y="1843"/>
                  </a:lnTo>
                  <a:lnTo>
                    <a:pt x="6331" y="1242"/>
                  </a:lnTo>
                  <a:lnTo>
                    <a:pt x="6210" y="641"/>
                  </a:lnTo>
                  <a:lnTo>
                    <a:pt x="6130" y="0"/>
                  </a:lnTo>
                  <a:lnTo>
                    <a:pt x="6130" y="0"/>
                  </a:lnTo>
                  <a:lnTo>
                    <a:pt x="5850" y="441"/>
                  </a:lnTo>
                  <a:lnTo>
                    <a:pt x="5609" y="882"/>
                  </a:lnTo>
                  <a:lnTo>
                    <a:pt x="5369" y="1362"/>
                  </a:lnTo>
                  <a:lnTo>
                    <a:pt x="5169" y="1843"/>
                  </a:lnTo>
                  <a:lnTo>
                    <a:pt x="5008" y="2364"/>
                  </a:lnTo>
                  <a:lnTo>
                    <a:pt x="4848" y="2845"/>
                  </a:lnTo>
                  <a:lnTo>
                    <a:pt x="4768" y="3366"/>
                  </a:lnTo>
                  <a:lnTo>
                    <a:pt x="4688" y="3927"/>
                  </a:lnTo>
                  <a:lnTo>
                    <a:pt x="4648" y="4448"/>
                  </a:lnTo>
                  <a:lnTo>
                    <a:pt x="4648" y="4968"/>
                  </a:lnTo>
                  <a:lnTo>
                    <a:pt x="4648" y="5489"/>
                  </a:lnTo>
                  <a:lnTo>
                    <a:pt x="4728" y="6010"/>
                  </a:lnTo>
                  <a:lnTo>
                    <a:pt x="4808" y="6531"/>
                  </a:lnTo>
                  <a:lnTo>
                    <a:pt x="4928" y="7052"/>
                  </a:lnTo>
                  <a:lnTo>
                    <a:pt x="5089" y="7573"/>
                  </a:lnTo>
                  <a:lnTo>
                    <a:pt x="5289" y="8053"/>
                  </a:lnTo>
                  <a:lnTo>
                    <a:pt x="5289" y="8053"/>
                  </a:lnTo>
                  <a:lnTo>
                    <a:pt x="5089" y="7653"/>
                  </a:lnTo>
                  <a:lnTo>
                    <a:pt x="4808" y="7292"/>
                  </a:lnTo>
                  <a:lnTo>
                    <a:pt x="4528" y="6972"/>
                  </a:lnTo>
                  <a:lnTo>
                    <a:pt x="4207" y="6691"/>
                  </a:lnTo>
                  <a:lnTo>
                    <a:pt x="3887" y="6371"/>
                  </a:lnTo>
                  <a:lnTo>
                    <a:pt x="3606" y="6050"/>
                  </a:lnTo>
                  <a:lnTo>
                    <a:pt x="3366" y="5690"/>
                  </a:lnTo>
                  <a:lnTo>
                    <a:pt x="3125" y="5289"/>
                  </a:lnTo>
                  <a:lnTo>
                    <a:pt x="3125" y="5289"/>
                  </a:lnTo>
                  <a:lnTo>
                    <a:pt x="2965" y="4848"/>
                  </a:lnTo>
                  <a:lnTo>
                    <a:pt x="2845" y="4327"/>
                  </a:lnTo>
                  <a:lnTo>
                    <a:pt x="2725" y="3847"/>
                  </a:lnTo>
                  <a:lnTo>
                    <a:pt x="2685" y="3326"/>
                  </a:lnTo>
                  <a:lnTo>
                    <a:pt x="2645" y="2845"/>
                  </a:lnTo>
                  <a:lnTo>
                    <a:pt x="2645" y="2324"/>
                  </a:lnTo>
                  <a:lnTo>
                    <a:pt x="2685" y="1803"/>
                  </a:lnTo>
                  <a:lnTo>
                    <a:pt x="2765" y="1322"/>
                  </a:lnTo>
                  <a:lnTo>
                    <a:pt x="2765" y="1322"/>
                  </a:lnTo>
                  <a:lnTo>
                    <a:pt x="2244" y="1923"/>
                  </a:lnTo>
                  <a:lnTo>
                    <a:pt x="1763" y="2564"/>
                  </a:lnTo>
                  <a:lnTo>
                    <a:pt x="1362" y="3246"/>
                  </a:lnTo>
                  <a:lnTo>
                    <a:pt x="1002" y="3927"/>
                  </a:lnTo>
                  <a:lnTo>
                    <a:pt x="681" y="4688"/>
                  </a:lnTo>
                  <a:lnTo>
                    <a:pt x="441" y="5449"/>
                  </a:lnTo>
                  <a:lnTo>
                    <a:pt x="241" y="6210"/>
                  </a:lnTo>
                  <a:lnTo>
                    <a:pt x="120" y="7012"/>
                  </a:lnTo>
                  <a:lnTo>
                    <a:pt x="120" y="7012"/>
                  </a:lnTo>
                  <a:lnTo>
                    <a:pt x="0" y="7893"/>
                  </a:lnTo>
                  <a:lnTo>
                    <a:pt x="0" y="8775"/>
                  </a:lnTo>
                  <a:lnTo>
                    <a:pt x="40" y="9616"/>
                  </a:lnTo>
                  <a:lnTo>
                    <a:pt x="120" y="10497"/>
                  </a:lnTo>
                  <a:lnTo>
                    <a:pt x="200" y="11339"/>
                  </a:lnTo>
                  <a:lnTo>
                    <a:pt x="361" y="12180"/>
                  </a:lnTo>
                  <a:lnTo>
                    <a:pt x="641" y="13903"/>
                  </a:lnTo>
                  <a:lnTo>
                    <a:pt x="641" y="13903"/>
                  </a:lnTo>
                  <a:lnTo>
                    <a:pt x="761" y="14664"/>
                  </a:lnTo>
                  <a:lnTo>
                    <a:pt x="842" y="15385"/>
                  </a:lnTo>
                  <a:lnTo>
                    <a:pt x="882" y="16107"/>
                  </a:lnTo>
                  <a:lnTo>
                    <a:pt x="922" y="16828"/>
                  </a:lnTo>
                  <a:lnTo>
                    <a:pt x="922" y="18270"/>
                  </a:lnTo>
                  <a:lnTo>
                    <a:pt x="922" y="19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239125" y="3389850"/>
              <a:ext cx="848400" cy="514875"/>
            </a:xfrm>
            <a:custGeom>
              <a:avLst/>
              <a:gdLst/>
              <a:ahLst/>
              <a:cxnLst/>
              <a:rect l="l" t="t" r="r" b="b"/>
              <a:pathLst>
                <a:path w="33936" h="20595" extrusionOk="0">
                  <a:moveTo>
                    <a:pt x="18951" y="6732"/>
                  </a:moveTo>
                  <a:lnTo>
                    <a:pt x="18911" y="6892"/>
                  </a:lnTo>
                  <a:lnTo>
                    <a:pt x="18923" y="6928"/>
                  </a:lnTo>
                  <a:lnTo>
                    <a:pt x="18923" y="6928"/>
                  </a:lnTo>
                  <a:lnTo>
                    <a:pt x="18951" y="6732"/>
                  </a:lnTo>
                  <a:close/>
                  <a:moveTo>
                    <a:pt x="0" y="1"/>
                  </a:moveTo>
                  <a:lnTo>
                    <a:pt x="40" y="3206"/>
                  </a:lnTo>
                  <a:lnTo>
                    <a:pt x="80" y="6411"/>
                  </a:lnTo>
                  <a:lnTo>
                    <a:pt x="80" y="12902"/>
                  </a:lnTo>
                  <a:lnTo>
                    <a:pt x="120" y="20434"/>
                  </a:lnTo>
                  <a:lnTo>
                    <a:pt x="33936" y="20595"/>
                  </a:lnTo>
                  <a:lnTo>
                    <a:pt x="33695" y="19673"/>
                  </a:lnTo>
                  <a:lnTo>
                    <a:pt x="33415" y="18752"/>
                  </a:lnTo>
                  <a:lnTo>
                    <a:pt x="33054" y="17870"/>
                  </a:lnTo>
                  <a:lnTo>
                    <a:pt x="32654" y="16989"/>
                  </a:lnTo>
                  <a:lnTo>
                    <a:pt x="32173" y="16187"/>
                  </a:lnTo>
                  <a:lnTo>
                    <a:pt x="31612" y="15386"/>
                  </a:lnTo>
                  <a:lnTo>
                    <a:pt x="31011" y="14665"/>
                  </a:lnTo>
                  <a:lnTo>
                    <a:pt x="30330" y="13944"/>
                  </a:lnTo>
                  <a:lnTo>
                    <a:pt x="29649" y="13303"/>
                  </a:lnTo>
                  <a:lnTo>
                    <a:pt x="28928" y="12662"/>
                  </a:lnTo>
                  <a:lnTo>
                    <a:pt x="28126" y="12101"/>
                  </a:lnTo>
                  <a:lnTo>
                    <a:pt x="27325" y="11580"/>
                  </a:lnTo>
                  <a:lnTo>
                    <a:pt x="26484" y="11099"/>
                  </a:lnTo>
                  <a:lnTo>
                    <a:pt x="25642" y="10698"/>
                  </a:lnTo>
                  <a:lnTo>
                    <a:pt x="24761" y="10298"/>
                  </a:lnTo>
                  <a:lnTo>
                    <a:pt x="23879" y="9937"/>
                  </a:lnTo>
                  <a:lnTo>
                    <a:pt x="23158" y="9737"/>
                  </a:lnTo>
                  <a:lnTo>
                    <a:pt x="22397" y="9537"/>
                  </a:lnTo>
                  <a:lnTo>
                    <a:pt x="21676" y="9376"/>
                  </a:lnTo>
                  <a:lnTo>
                    <a:pt x="21315" y="9256"/>
                  </a:lnTo>
                  <a:lnTo>
                    <a:pt x="20955" y="9096"/>
                  </a:lnTo>
                  <a:lnTo>
                    <a:pt x="20714" y="8936"/>
                  </a:lnTo>
                  <a:lnTo>
                    <a:pt x="20394" y="8735"/>
                  </a:lnTo>
                  <a:lnTo>
                    <a:pt x="20033" y="8415"/>
                  </a:lnTo>
                  <a:lnTo>
                    <a:pt x="19672" y="8094"/>
                  </a:lnTo>
                  <a:lnTo>
                    <a:pt x="19352" y="7734"/>
                  </a:lnTo>
                  <a:lnTo>
                    <a:pt x="19112" y="7373"/>
                  </a:lnTo>
                  <a:lnTo>
                    <a:pt x="18951" y="7012"/>
                  </a:lnTo>
                  <a:lnTo>
                    <a:pt x="18923" y="6928"/>
                  </a:lnTo>
                  <a:lnTo>
                    <a:pt x="18923" y="6928"/>
                  </a:lnTo>
                  <a:lnTo>
                    <a:pt x="18871" y="7293"/>
                  </a:lnTo>
                  <a:lnTo>
                    <a:pt x="18911" y="7814"/>
                  </a:lnTo>
                  <a:lnTo>
                    <a:pt x="18991" y="8375"/>
                  </a:lnTo>
                  <a:lnTo>
                    <a:pt x="19152" y="8895"/>
                  </a:lnTo>
                  <a:lnTo>
                    <a:pt x="19352" y="9416"/>
                  </a:lnTo>
                  <a:lnTo>
                    <a:pt x="19592" y="9937"/>
                  </a:lnTo>
                  <a:lnTo>
                    <a:pt x="19873" y="10418"/>
                  </a:lnTo>
                  <a:lnTo>
                    <a:pt x="20193" y="10899"/>
                  </a:lnTo>
                  <a:lnTo>
                    <a:pt x="20834" y="11820"/>
                  </a:lnTo>
                  <a:lnTo>
                    <a:pt x="21475" y="12742"/>
                  </a:lnTo>
                  <a:lnTo>
                    <a:pt x="21796" y="13183"/>
                  </a:lnTo>
                  <a:lnTo>
                    <a:pt x="21889" y="13343"/>
                  </a:lnTo>
                  <a:lnTo>
                    <a:pt x="21889" y="13343"/>
                  </a:lnTo>
                  <a:lnTo>
                    <a:pt x="21756" y="13142"/>
                  </a:lnTo>
                  <a:lnTo>
                    <a:pt x="21435" y="12702"/>
                  </a:lnTo>
                  <a:lnTo>
                    <a:pt x="21075" y="12261"/>
                  </a:lnTo>
                  <a:lnTo>
                    <a:pt x="20674" y="11820"/>
                  </a:lnTo>
                  <a:lnTo>
                    <a:pt x="20233" y="11460"/>
                  </a:lnTo>
                  <a:lnTo>
                    <a:pt x="19793" y="11059"/>
                  </a:lnTo>
                  <a:lnTo>
                    <a:pt x="19352" y="10698"/>
                  </a:lnTo>
                  <a:lnTo>
                    <a:pt x="18871" y="10378"/>
                  </a:lnTo>
                  <a:lnTo>
                    <a:pt x="17829" y="9777"/>
                  </a:lnTo>
                  <a:lnTo>
                    <a:pt x="16788" y="9216"/>
                  </a:lnTo>
                  <a:lnTo>
                    <a:pt x="15706" y="8775"/>
                  </a:lnTo>
                  <a:lnTo>
                    <a:pt x="14985" y="8455"/>
                  </a:lnTo>
                  <a:lnTo>
                    <a:pt x="14264" y="8134"/>
                  </a:lnTo>
                  <a:lnTo>
                    <a:pt x="13622" y="7774"/>
                  </a:lnTo>
                  <a:lnTo>
                    <a:pt x="13302" y="7533"/>
                  </a:lnTo>
                  <a:lnTo>
                    <a:pt x="13021" y="7293"/>
                  </a:lnTo>
                  <a:lnTo>
                    <a:pt x="12741" y="7052"/>
                  </a:lnTo>
                  <a:lnTo>
                    <a:pt x="12541" y="6772"/>
                  </a:lnTo>
                  <a:lnTo>
                    <a:pt x="12300" y="6492"/>
                  </a:lnTo>
                  <a:lnTo>
                    <a:pt x="12140" y="6171"/>
                  </a:lnTo>
                  <a:lnTo>
                    <a:pt x="11779" y="5530"/>
                  </a:lnTo>
                  <a:lnTo>
                    <a:pt x="11539" y="4849"/>
                  </a:lnTo>
                  <a:lnTo>
                    <a:pt x="11379" y="5410"/>
                  </a:lnTo>
                  <a:lnTo>
                    <a:pt x="11299" y="5931"/>
                  </a:lnTo>
                  <a:lnTo>
                    <a:pt x="11299" y="6451"/>
                  </a:lnTo>
                  <a:lnTo>
                    <a:pt x="11339" y="6932"/>
                  </a:lnTo>
                  <a:lnTo>
                    <a:pt x="11419" y="7413"/>
                  </a:lnTo>
                  <a:lnTo>
                    <a:pt x="11539" y="7894"/>
                  </a:lnTo>
                  <a:lnTo>
                    <a:pt x="11739" y="8415"/>
                  </a:lnTo>
                  <a:lnTo>
                    <a:pt x="11980" y="8895"/>
                  </a:lnTo>
                  <a:lnTo>
                    <a:pt x="11579" y="8174"/>
                  </a:lnTo>
                  <a:lnTo>
                    <a:pt x="11098" y="7533"/>
                  </a:lnTo>
                  <a:lnTo>
                    <a:pt x="10577" y="6972"/>
                  </a:lnTo>
                  <a:lnTo>
                    <a:pt x="10017" y="6451"/>
                  </a:lnTo>
                  <a:lnTo>
                    <a:pt x="9375" y="6051"/>
                  </a:lnTo>
                  <a:lnTo>
                    <a:pt x="8694" y="5690"/>
                  </a:lnTo>
                  <a:lnTo>
                    <a:pt x="7933" y="5410"/>
                  </a:lnTo>
                  <a:lnTo>
                    <a:pt x="7132" y="5209"/>
                  </a:lnTo>
                  <a:lnTo>
                    <a:pt x="7412" y="5610"/>
                  </a:lnTo>
                  <a:lnTo>
                    <a:pt x="7653" y="6091"/>
                  </a:lnTo>
                  <a:lnTo>
                    <a:pt x="7853" y="6572"/>
                  </a:lnTo>
                  <a:lnTo>
                    <a:pt x="8013" y="7052"/>
                  </a:lnTo>
                  <a:lnTo>
                    <a:pt x="8133" y="7573"/>
                  </a:lnTo>
                  <a:lnTo>
                    <a:pt x="8214" y="8054"/>
                  </a:lnTo>
                  <a:lnTo>
                    <a:pt x="8254" y="8575"/>
                  </a:lnTo>
                  <a:lnTo>
                    <a:pt x="8254" y="9096"/>
                  </a:lnTo>
                  <a:lnTo>
                    <a:pt x="8214" y="9697"/>
                  </a:lnTo>
                  <a:lnTo>
                    <a:pt x="8133" y="10298"/>
                  </a:lnTo>
                  <a:lnTo>
                    <a:pt x="8053" y="10899"/>
                  </a:lnTo>
                  <a:lnTo>
                    <a:pt x="8013" y="11540"/>
                  </a:lnTo>
                  <a:lnTo>
                    <a:pt x="8053" y="11900"/>
                  </a:lnTo>
                  <a:lnTo>
                    <a:pt x="8093" y="12301"/>
                  </a:lnTo>
                  <a:lnTo>
                    <a:pt x="8230" y="12950"/>
                  </a:lnTo>
                  <a:lnTo>
                    <a:pt x="8230" y="12950"/>
                  </a:lnTo>
                  <a:lnTo>
                    <a:pt x="7653" y="11259"/>
                  </a:lnTo>
                  <a:lnTo>
                    <a:pt x="7452" y="10739"/>
                  </a:lnTo>
                  <a:lnTo>
                    <a:pt x="7212" y="10218"/>
                  </a:lnTo>
                  <a:lnTo>
                    <a:pt x="6972" y="9737"/>
                  </a:lnTo>
                  <a:lnTo>
                    <a:pt x="6691" y="9296"/>
                  </a:lnTo>
                  <a:lnTo>
                    <a:pt x="6371" y="8855"/>
                  </a:lnTo>
                  <a:lnTo>
                    <a:pt x="6050" y="8415"/>
                  </a:lnTo>
                  <a:lnTo>
                    <a:pt x="5369" y="7653"/>
                  </a:lnTo>
                  <a:lnTo>
                    <a:pt x="4648" y="6892"/>
                  </a:lnTo>
                  <a:lnTo>
                    <a:pt x="3886" y="6131"/>
                  </a:lnTo>
                  <a:lnTo>
                    <a:pt x="3125" y="5370"/>
                  </a:lnTo>
                  <a:lnTo>
                    <a:pt x="2364" y="4528"/>
                  </a:lnTo>
                  <a:lnTo>
                    <a:pt x="1963" y="4048"/>
                  </a:lnTo>
                  <a:lnTo>
                    <a:pt x="1563" y="3527"/>
                  </a:lnTo>
                  <a:lnTo>
                    <a:pt x="1202" y="2966"/>
                  </a:lnTo>
                  <a:lnTo>
                    <a:pt x="841" y="2405"/>
                  </a:lnTo>
                  <a:lnTo>
                    <a:pt x="561" y="1844"/>
                  </a:lnTo>
                  <a:lnTo>
                    <a:pt x="321" y="1243"/>
                  </a:lnTo>
                  <a:lnTo>
                    <a:pt x="120" y="6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239125" y="3389850"/>
              <a:ext cx="848400" cy="514875"/>
            </a:xfrm>
            <a:custGeom>
              <a:avLst/>
              <a:gdLst/>
              <a:ahLst/>
              <a:cxnLst/>
              <a:rect l="l" t="t" r="r" b="b"/>
              <a:pathLst>
                <a:path w="33936" h="20595" fill="none" extrusionOk="0">
                  <a:moveTo>
                    <a:pt x="33936" y="20595"/>
                  </a:moveTo>
                  <a:lnTo>
                    <a:pt x="33936" y="20595"/>
                  </a:lnTo>
                  <a:lnTo>
                    <a:pt x="33695" y="19673"/>
                  </a:lnTo>
                  <a:lnTo>
                    <a:pt x="33415" y="18752"/>
                  </a:lnTo>
                  <a:lnTo>
                    <a:pt x="33054" y="17870"/>
                  </a:lnTo>
                  <a:lnTo>
                    <a:pt x="32654" y="16989"/>
                  </a:lnTo>
                  <a:lnTo>
                    <a:pt x="32173" y="16187"/>
                  </a:lnTo>
                  <a:lnTo>
                    <a:pt x="31612" y="15386"/>
                  </a:lnTo>
                  <a:lnTo>
                    <a:pt x="31011" y="14665"/>
                  </a:lnTo>
                  <a:lnTo>
                    <a:pt x="30330" y="13944"/>
                  </a:lnTo>
                  <a:lnTo>
                    <a:pt x="30330" y="13944"/>
                  </a:lnTo>
                  <a:lnTo>
                    <a:pt x="29649" y="13303"/>
                  </a:lnTo>
                  <a:lnTo>
                    <a:pt x="28928" y="12662"/>
                  </a:lnTo>
                  <a:lnTo>
                    <a:pt x="28126" y="12101"/>
                  </a:lnTo>
                  <a:lnTo>
                    <a:pt x="27325" y="11580"/>
                  </a:lnTo>
                  <a:lnTo>
                    <a:pt x="26484" y="11099"/>
                  </a:lnTo>
                  <a:lnTo>
                    <a:pt x="25642" y="10698"/>
                  </a:lnTo>
                  <a:lnTo>
                    <a:pt x="24761" y="10298"/>
                  </a:lnTo>
                  <a:lnTo>
                    <a:pt x="23879" y="9937"/>
                  </a:lnTo>
                  <a:lnTo>
                    <a:pt x="23879" y="9937"/>
                  </a:lnTo>
                  <a:lnTo>
                    <a:pt x="23158" y="9737"/>
                  </a:lnTo>
                  <a:lnTo>
                    <a:pt x="22397" y="9537"/>
                  </a:lnTo>
                  <a:lnTo>
                    <a:pt x="21676" y="9376"/>
                  </a:lnTo>
                  <a:lnTo>
                    <a:pt x="21315" y="9256"/>
                  </a:lnTo>
                  <a:lnTo>
                    <a:pt x="20955" y="9096"/>
                  </a:lnTo>
                  <a:lnTo>
                    <a:pt x="20955" y="9096"/>
                  </a:lnTo>
                  <a:lnTo>
                    <a:pt x="20714" y="8936"/>
                  </a:lnTo>
                  <a:lnTo>
                    <a:pt x="20394" y="8735"/>
                  </a:lnTo>
                  <a:lnTo>
                    <a:pt x="20033" y="8415"/>
                  </a:lnTo>
                  <a:lnTo>
                    <a:pt x="19672" y="8094"/>
                  </a:lnTo>
                  <a:lnTo>
                    <a:pt x="19352" y="7734"/>
                  </a:lnTo>
                  <a:lnTo>
                    <a:pt x="19112" y="7373"/>
                  </a:lnTo>
                  <a:lnTo>
                    <a:pt x="18951" y="7012"/>
                  </a:lnTo>
                  <a:lnTo>
                    <a:pt x="18911" y="6892"/>
                  </a:lnTo>
                  <a:lnTo>
                    <a:pt x="18951" y="6732"/>
                  </a:lnTo>
                  <a:lnTo>
                    <a:pt x="18951" y="6732"/>
                  </a:lnTo>
                  <a:lnTo>
                    <a:pt x="18871" y="7293"/>
                  </a:lnTo>
                  <a:lnTo>
                    <a:pt x="18911" y="7814"/>
                  </a:lnTo>
                  <a:lnTo>
                    <a:pt x="18991" y="8375"/>
                  </a:lnTo>
                  <a:lnTo>
                    <a:pt x="19152" y="8895"/>
                  </a:lnTo>
                  <a:lnTo>
                    <a:pt x="19352" y="9416"/>
                  </a:lnTo>
                  <a:lnTo>
                    <a:pt x="19592" y="9937"/>
                  </a:lnTo>
                  <a:lnTo>
                    <a:pt x="19873" y="10418"/>
                  </a:lnTo>
                  <a:lnTo>
                    <a:pt x="20193" y="10899"/>
                  </a:lnTo>
                  <a:lnTo>
                    <a:pt x="20193" y="10899"/>
                  </a:lnTo>
                  <a:lnTo>
                    <a:pt x="20834" y="11820"/>
                  </a:lnTo>
                  <a:lnTo>
                    <a:pt x="21475" y="12742"/>
                  </a:lnTo>
                  <a:lnTo>
                    <a:pt x="21796" y="13183"/>
                  </a:lnTo>
                  <a:lnTo>
                    <a:pt x="22076" y="13663"/>
                  </a:lnTo>
                  <a:lnTo>
                    <a:pt x="22317" y="14184"/>
                  </a:lnTo>
                  <a:lnTo>
                    <a:pt x="22517" y="14705"/>
                  </a:lnTo>
                  <a:lnTo>
                    <a:pt x="22517" y="14705"/>
                  </a:lnTo>
                  <a:lnTo>
                    <a:pt x="22317" y="14144"/>
                  </a:lnTo>
                  <a:lnTo>
                    <a:pt x="22076" y="13623"/>
                  </a:lnTo>
                  <a:lnTo>
                    <a:pt x="21756" y="13142"/>
                  </a:lnTo>
                  <a:lnTo>
                    <a:pt x="21435" y="12702"/>
                  </a:lnTo>
                  <a:lnTo>
                    <a:pt x="21075" y="12261"/>
                  </a:lnTo>
                  <a:lnTo>
                    <a:pt x="20674" y="11820"/>
                  </a:lnTo>
                  <a:lnTo>
                    <a:pt x="20233" y="11460"/>
                  </a:lnTo>
                  <a:lnTo>
                    <a:pt x="19793" y="11059"/>
                  </a:lnTo>
                  <a:lnTo>
                    <a:pt x="19352" y="10698"/>
                  </a:lnTo>
                  <a:lnTo>
                    <a:pt x="18871" y="10378"/>
                  </a:lnTo>
                  <a:lnTo>
                    <a:pt x="17829" y="9777"/>
                  </a:lnTo>
                  <a:lnTo>
                    <a:pt x="16788" y="9216"/>
                  </a:lnTo>
                  <a:lnTo>
                    <a:pt x="15706" y="8775"/>
                  </a:lnTo>
                  <a:lnTo>
                    <a:pt x="15706" y="8775"/>
                  </a:lnTo>
                  <a:lnTo>
                    <a:pt x="14985" y="8455"/>
                  </a:lnTo>
                  <a:lnTo>
                    <a:pt x="14264" y="8134"/>
                  </a:lnTo>
                  <a:lnTo>
                    <a:pt x="13622" y="7774"/>
                  </a:lnTo>
                  <a:lnTo>
                    <a:pt x="13302" y="7533"/>
                  </a:lnTo>
                  <a:lnTo>
                    <a:pt x="13021" y="7293"/>
                  </a:lnTo>
                  <a:lnTo>
                    <a:pt x="13021" y="7293"/>
                  </a:lnTo>
                  <a:lnTo>
                    <a:pt x="12741" y="7052"/>
                  </a:lnTo>
                  <a:lnTo>
                    <a:pt x="12541" y="6772"/>
                  </a:lnTo>
                  <a:lnTo>
                    <a:pt x="12300" y="6492"/>
                  </a:lnTo>
                  <a:lnTo>
                    <a:pt x="12140" y="6171"/>
                  </a:lnTo>
                  <a:lnTo>
                    <a:pt x="11779" y="5530"/>
                  </a:lnTo>
                  <a:lnTo>
                    <a:pt x="11539" y="4849"/>
                  </a:lnTo>
                  <a:lnTo>
                    <a:pt x="11539" y="4849"/>
                  </a:lnTo>
                  <a:lnTo>
                    <a:pt x="11379" y="5410"/>
                  </a:lnTo>
                  <a:lnTo>
                    <a:pt x="11299" y="5931"/>
                  </a:lnTo>
                  <a:lnTo>
                    <a:pt x="11299" y="6451"/>
                  </a:lnTo>
                  <a:lnTo>
                    <a:pt x="11339" y="6932"/>
                  </a:lnTo>
                  <a:lnTo>
                    <a:pt x="11419" y="7413"/>
                  </a:lnTo>
                  <a:lnTo>
                    <a:pt x="11539" y="7894"/>
                  </a:lnTo>
                  <a:lnTo>
                    <a:pt x="11739" y="8415"/>
                  </a:lnTo>
                  <a:lnTo>
                    <a:pt x="11980" y="8895"/>
                  </a:lnTo>
                  <a:lnTo>
                    <a:pt x="11980" y="8895"/>
                  </a:lnTo>
                  <a:lnTo>
                    <a:pt x="11579" y="8174"/>
                  </a:lnTo>
                  <a:lnTo>
                    <a:pt x="11098" y="7533"/>
                  </a:lnTo>
                  <a:lnTo>
                    <a:pt x="10577" y="6972"/>
                  </a:lnTo>
                  <a:lnTo>
                    <a:pt x="10017" y="6451"/>
                  </a:lnTo>
                  <a:lnTo>
                    <a:pt x="9375" y="6051"/>
                  </a:lnTo>
                  <a:lnTo>
                    <a:pt x="8694" y="5690"/>
                  </a:lnTo>
                  <a:lnTo>
                    <a:pt x="7933" y="5410"/>
                  </a:lnTo>
                  <a:lnTo>
                    <a:pt x="7132" y="5209"/>
                  </a:lnTo>
                  <a:lnTo>
                    <a:pt x="7132" y="5209"/>
                  </a:lnTo>
                  <a:lnTo>
                    <a:pt x="7412" y="5610"/>
                  </a:lnTo>
                  <a:lnTo>
                    <a:pt x="7653" y="6091"/>
                  </a:lnTo>
                  <a:lnTo>
                    <a:pt x="7853" y="6572"/>
                  </a:lnTo>
                  <a:lnTo>
                    <a:pt x="8013" y="7052"/>
                  </a:lnTo>
                  <a:lnTo>
                    <a:pt x="8133" y="7573"/>
                  </a:lnTo>
                  <a:lnTo>
                    <a:pt x="8214" y="8054"/>
                  </a:lnTo>
                  <a:lnTo>
                    <a:pt x="8254" y="8575"/>
                  </a:lnTo>
                  <a:lnTo>
                    <a:pt x="8254" y="9096"/>
                  </a:lnTo>
                  <a:lnTo>
                    <a:pt x="8254" y="9096"/>
                  </a:lnTo>
                  <a:lnTo>
                    <a:pt x="8214" y="9697"/>
                  </a:lnTo>
                  <a:lnTo>
                    <a:pt x="8133" y="10298"/>
                  </a:lnTo>
                  <a:lnTo>
                    <a:pt x="8053" y="10899"/>
                  </a:lnTo>
                  <a:lnTo>
                    <a:pt x="8013" y="11540"/>
                  </a:lnTo>
                  <a:lnTo>
                    <a:pt x="8013" y="11540"/>
                  </a:lnTo>
                  <a:lnTo>
                    <a:pt x="8053" y="11900"/>
                  </a:lnTo>
                  <a:lnTo>
                    <a:pt x="8093" y="12301"/>
                  </a:lnTo>
                  <a:lnTo>
                    <a:pt x="8254" y="13062"/>
                  </a:lnTo>
                  <a:lnTo>
                    <a:pt x="8494" y="13824"/>
                  </a:lnTo>
                  <a:lnTo>
                    <a:pt x="8774" y="14545"/>
                  </a:lnTo>
                  <a:lnTo>
                    <a:pt x="8774" y="14545"/>
                  </a:lnTo>
                  <a:lnTo>
                    <a:pt x="7653" y="11259"/>
                  </a:lnTo>
                  <a:lnTo>
                    <a:pt x="7653" y="11259"/>
                  </a:lnTo>
                  <a:lnTo>
                    <a:pt x="7452" y="10739"/>
                  </a:lnTo>
                  <a:lnTo>
                    <a:pt x="7212" y="10218"/>
                  </a:lnTo>
                  <a:lnTo>
                    <a:pt x="6972" y="9737"/>
                  </a:lnTo>
                  <a:lnTo>
                    <a:pt x="6691" y="9296"/>
                  </a:lnTo>
                  <a:lnTo>
                    <a:pt x="6371" y="8855"/>
                  </a:lnTo>
                  <a:lnTo>
                    <a:pt x="6050" y="8415"/>
                  </a:lnTo>
                  <a:lnTo>
                    <a:pt x="5369" y="7653"/>
                  </a:lnTo>
                  <a:lnTo>
                    <a:pt x="4648" y="6892"/>
                  </a:lnTo>
                  <a:lnTo>
                    <a:pt x="3886" y="6131"/>
                  </a:lnTo>
                  <a:lnTo>
                    <a:pt x="3125" y="5370"/>
                  </a:lnTo>
                  <a:lnTo>
                    <a:pt x="2364" y="4528"/>
                  </a:lnTo>
                  <a:lnTo>
                    <a:pt x="2364" y="4528"/>
                  </a:lnTo>
                  <a:lnTo>
                    <a:pt x="1963" y="4048"/>
                  </a:lnTo>
                  <a:lnTo>
                    <a:pt x="1563" y="3527"/>
                  </a:lnTo>
                  <a:lnTo>
                    <a:pt x="1202" y="2966"/>
                  </a:lnTo>
                  <a:lnTo>
                    <a:pt x="841" y="2405"/>
                  </a:lnTo>
                  <a:lnTo>
                    <a:pt x="561" y="1844"/>
                  </a:lnTo>
                  <a:lnTo>
                    <a:pt x="321" y="1243"/>
                  </a:lnTo>
                  <a:lnTo>
                    <a:pt x="120" y="602"/>
                  </a:lnTo>
                  <a:lnTo>
                    <a:pt x="0" y="1"/>
                  </a:lnTo>
                  <a:lnTo>
                    <a:pt x="0" y="1"/>
                  </a:lnTo>
                  <a:lnTo>
                    <a:pt x="40" y="3206"/>
                  </a:lnTo>
                  <a:lnTo>
                    <a:pt x="80" y="6411"/>
                  </a:lnTo>
                  <a:lnTo>
                    <a:pt x="80" y="6411"/>
                  </a:lnTo>
                  <a:lnTo>
                    <a:pt x="80" y="12902"/>
                  </a:lnTo>
                  <a:lnTo>
                    <a:pt x="80" y="12902"/>
                  </a:lnTo>
                  <a:lnTo>
                    <a:pt x="120" y="204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277175" y="3558125"/>
              <a:ext cx="801350" cy="345600"/>
            </a:xfrm>
            <a:custGeom>
              <a:avLst/>
              <a:gdLst/>
              <a:ahLst/>
              <a:cxnLst/>
              <a:rect l="l" t="t" r="r" b="b"/>
              <a:pathLst>
                <a:path w="32054" h="13824" extrusionOk="0">
                  <a:moveTo>
                    <a:pt x="842" y="1"/>
                  </a:moveTo>
                  <a:lnTo>
                    <a:pt x="642" y="1003"/>
                  </a:lnTo>
                  <a:lnTo>
                    <a:pt x="481" y="2004"/>
                  </a:lnTo>
                  <a:lnTo>
                    <a:pt x="321" y="3006"/>
                  </a:lnTo>
                  <a:lnTo>
                    <a:pt x="201" y="4008"/>
                  </a:lnTo>
                  <a:lnTo>
                    <a:pt x="121" y="5049"/>
                  </a:lnTo>
                  <a:lnTo>
                    <a:pt x="81" y="6051"/>
                  </a:lnTo>
                  <a:lnTo>
                    <a:pt x="41" y="7052"/>
                  </a:lnTo>
                  <a:lnTo>
                    <a:pt x="1" y="8094"/>
                  </a:lnTo>
                  <a:lnTo>
                    <a:pt x="41" y="8855"/>
                  </a:lnTo>
                  <a:lnTo>
                    <a:pt x="81" y="9617"/>
                  </a:lnTo>
                  <a:lnTo>
                    <a:pt x="161" y="10378"/>
                  </a:lnTo>
                  <a:lnTo>
                    <a:pt x="281" y="11139"/>
                  </a:lnTo>
                  <a:lnTo>
                    <a:pt x="481" y="11860"/>
                  </a:lnTo>
                  <a:lnTo>
                    <a:pt x="762" y="12541"/>
                  </a:lnTo>
                  <a:lnTo>
                    <a:pt x="922" y="12902"/>
                  </a:lnTo>
                  <a:lnTo>
                    <a:pt x="1082" y="13223"/>
                  </a:lnTo>
                  <a:lnTo>
                    <a:pt x="1283" y="13503"/>
                  </a:lnTo>
                  <a:lnTo>
                    <a:pt x="1523" y="13824"/>
                  </a:lnTo>
                  <a:lnTo>
                    <a:pt x="32053" y="13784"/>
                  </a:lnTo>
                  <a:lnTo>
                    <a:pt x="31893" y="13383"/>
                  </a:lnTo>
                  <a:lnTo>
                    <a:pt x="31733" y="12982"/>
                  </a:lnTo>
                  <a:lnTo>
                    <a:pt x="31372" y="12181"/>
                  </a:lnTo>
                  <a:lnTo>
                    <a:pt x="30891" y="11420"/>
                  </a:lnTo>
                  <a:lnTo>
                    <a:pt x="30371" y="10698"/>
                  </a:lnTo>
                  <a:lnTo>
                    <a:pt x="29770" y="10017"/>
                  </a:lnTo>
                  <a:lnTo>
                    <a:pt x="29169" y="9376"/>
                  </a:lnTo>
                  <a:lnTo>
                    <a:pt x="28487" y="8735"/>
                  </a:lnTo>
                  <a:lnTo>
                    <a:pt x="27766" y="8134"/>
                  </a:lnTo>
                  <a:lnTo>
                    <a:pt x="27005" y="7533"/>
                  </a:lnTo>
                  <a:lnTo>
                    <a:pt x="26244" y="6972"/>
                  </a:lnTo>
                  <a:lnTo>
                    <a:pt x="24721" y="5891"/>
                  </a:lnTo>
                  <a:lnTo>
                    <a:pt x="23239" y="4849"/>
                  </a:lnTo>
                  <a:lnTo>
                    <a:pt x="21836" y="3847"/>
                  </a:lnTo>
                  <a:lnTo>
                    <a:pt x="22518" y="6131"/>
                  </a:lnTo>
                  <a:lnTo>
                    <a:pt x="23159" y="8415"/>
                  </a:lnTo>
                  <a:lnTo>
                    <a:pt x="23720" y="10698"/>
                  </a:lnTo>
                  <a:lnTo>
                    <a:pt x="24240" y="13022"/>
                  </a:lnTo>
                  <a:lnTo>
                    <a:pt x="24240" y="13022"/>
                  </a:lnTo>
                  <a:lnTo>
                    <a:pt x="24000" y="12461"/>
                  </a:lnTo>
                  <a:lnTo>
                    <a:pt x="23680" y="11941"/>
                  </a:lnTo>
                  <a:lnTo>
                    <a:pt x="23319" y="11460"/>
                  </a:lnTo>
                  <a:lnTo>
                    <a:pt x="22958" y="10979"/>
                  </a:lnTo>
                  <a:lnTo>
                    <a:pt x="22518" y="10538"/>
                  </a:lnTo>
                  <a:lnTo>
                    <a:pt x="22077" y="10138"/>
                  </a:lnTo>
                  <a:lnTo>
                    <a:pt x="21596" y="9737"/>
                  </a:lnTo>
                  <a:lnTo>
                    <a:pt x="21075" y="9376"/>
                  </a:lnTo>
                  <a:lnTo>
                    <a:pt x="20554" y="9056"/>
                  </a:lnTo>
                  <a:lnTo>
                    <a:pt x="19993" y="8735"/>
                  </a:lnTo>
                  <a:lnTo>
                    <a:pt x="18872" y="8134"/>
                  </a:lnTo>
                  <a:lnTo>
                    <a:pt x="17710" y="7653"/>
                  </a:lnTo>
                  <a:lnTo>
                    <a:pt x="16508" y="7173"/>
                  </a:lnTo>
                  <a:lnTo>
                    <a:pt x="15346" y="6732"/>
                  </a:lnTo>
                  <a:lnTo>
                    <a:pt x="14184" y="6251"/>
                  </a:lnTo>
                  <a:lnTo>
                    <a:pt x="13022" y="5730"/>
                  </a:lnTo>
                  <a:lnTo>
                    <a:pt x="11900" y="5169"/>
                  </a:lnTo>
                  <a:lnTo>
                    <a:pt x="11339" y="4849"/>
                  </a:lnTo>
                  <a:lnTo>
                    <a:pt x="10818" y="4528"/>
                  </a:lnTo>
                  <a:lnTo>
                    <a:pt x="10338" y="4168"/>
                  </a:lnTo>
                  <a:lnTo>
                    <a:pt x="9857" y="3767"/>
                  </a:lnTo>
                  <a:lnTo>
                    <a:pt x="9376" y="3366"/>
                  </a:lnTo>
                  <a:lnTo>
                    <a:pt x="8975" y="2926"/>
                  </a:lnTo>
                  <a:lnTo>
                    <a:pt x="8575" y="2445"/>
                  </a:lnTo>
                  <a:lnTo>
                    <a:pt x="8214" y="1964"/>
                  </a:lnTo>
                  <a:lnTo>
                    <a:pt x="8254" y="3086"/>
                  </a:lnTo>
                  <a:lnTo>
                    <a:pt x="8374" y="4208"/>
                  </a:lnTo>
                  <a:lnTo>
                    <a:pt x="8535" y="5330"/>
                  </a:lnTo>
                  <a:lnTo>
                    <a:pt x="8815" y="6411"/>
                  </a:lnTo>
                  <a:lnTo>
                    <a:pt x="9176" y="7493"/>
                  </a:lnTo>
                  <a:lnTo>
                    <a:pt x="9576" y="8575"/>
                  </a:lnTo>
                  <a:lnTo>
                    <a:pt x="10097" y="9577"/>
                  </a:lnTo>
                  <a:lnTo>
                    <a:pt x="10658" y="10538"/>
                  </a:lnTo>
                  <a:lnTo>
                    <a:pt x="10257" y="10138"/>
                  </a:lnTo>
                  <a:lnTo>
                    <a:pt x="9817" y="9697"/>
                  </a:lnTo>
                  <a:lnTo>
                    <a:pt x="9376" y="9336"/>
                  </a:lnTo>
                  <a:lnTo>
                    <a:pt x="8895" y="8976"/>
                  </a:lnTo>
                  <a:lnTo>
                    <a:pt x="8815" y="9416"/>
                  </a:lnTo>
                  <a:lnTo>
                    <a:pt x="8775" y="9897"/>
                  </a:lnTo>
                  <a:lnTo>
                    <a:pt x="8775" y="10338"/>
                  </a:lnTo>
                  <a:lnTo>
                    <a:pt x="8815" y="10819"/>
                  </a:lnTo>
                  <a:lnTo>
                    <a:pt x="8855" y="11259"/>
                  </a:lnTo>
                  <a:lnTo>
                    <a:pt x="8975" y="11700"/>
                  </a:lnTo>
                  <a:lnTo>
                    <a:pt x="9096" y="12141"/>
                  </a:lnTo>
                  <a:lnTo>
                    <a:pt x="9256" y="12582"/>
                  </a:lnTo>
                  <a:lnTo>
                    <a:pt x="9055" y="12301"/>
                  </a:lnTo>
                  <a:lnTo>
                    <a:pt x="8815" y="12021"/>
                  </a:lnTo>
                  <a:lnTo>
                    <a:pt x="8294" y="11540"/>
                  </a:lnTo>
                  <a:lnTo>
                    <a:pt x="7733" y="11099"/>
                  </a:lnTo>
                  <a:lnTo>
                    <a:pt x="7132" y="10739"/>
                  </a:lnTo>
                  <a:lnTo>
                    <a:pt x="5890" y="9977"/>
                  </a:lnTo>
                  <a:lnTo>
                    <a:pt x="5249" y="9617"/>
                  </a:lnTo>
                  <a:lnTo>
                    <a:pt x="4688" y="9176"/>
                  </a:lnTo>
                  <a:lnTo>
                    <a:pt x="4167" y="8775"/>
                  </a:lnTo>
                  <a:lnTo>
                    <a:pt x="3727" y="8335"/>
                  </a:lnTo>
                  <a:lnTo>
                    <a:pt x="3326" y="7854"/>
                  </a:lnTo>
                  <a:lnTo>
                    <a:pt x="2925" y="7333"/>
                  </a:lnTo>
                  <a:lnTo>
                    <a:pt x="2605" y="6812"/>
                  </a:lnTo>
                  <a:lnTo>
                    <a:pt x="2284" y="6251"/>
                  </a:lnTo>
                  <a:lnTo>
                    <a:pt x="2004" y="5690"/>
                  </a:lnTo>
                  <a:lnTo>
                    <a:pt x="1763" y="5089"/>
                  </a:lnTo>
                  <a:lnTo>
                    <a:pt x="1563" y="4488"/>
                  </a:lnTo>
                  <a:lnTo>
                    <a:pt x="1363" y="3847"/>
                  </a:lnTo>
                  <a:lnTo>
                    <a:pt x="1243" y="3246"/>
                  </a:lnTo>
                  <a:lnTo>
                    <a:pt x="1082" y="2605"/>
                  </a:lnTo>
                  <a:lnTo>
                    <a:pt x="1002" y="1924"/>
                  </a:lnTo>
                  <a:lnTo>
                    <a:pt x="922" y="1283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277175" y="3558125"/>
              <a:ext cx="801350" cy="345600"/>
            </a:xfrm>
            <a:custGeom>
              <a:avLst/>
              <a:gdLst/>
              <a:ahLst/>
              <a:cxnLst/>
              <a:rect l="l" t="t" r="r" b="b"/>
              <a:pathLst>
                <a:path w="32054" h="13824" fill="none" extrusionOk="0">
                  <a:moveTo>
                    <a:pt x="32053" y="13784"/>
                  </a:moveTo>
                  <a:lnTo>
                    <a:pt x="32053" y="13784"/>
                  </a:lnTo>
                  <a:lnTo>
                    <a:pt x="31893" y="13383"/>
                  </a:lnTo>
                  <a:lnTo>
                    <a:pt x="31733" y="12982"/>
                  </a:lnTo>
                  <a:lnTo>
                    <a:pt x="31372" y="12181"/>
                  </a:lnTo>
                  <a:lnTo>
                    <a:pt x="30891" y="11420"/>
                  </a:lnTo>
                  <a:lnTo>
                    <a:pt x="30371" y="10698"/>
                  </a:lnTo>
                  <a:lnTo>
                    <a:pt x="29770" y="10017"/>
                  </a:lnTo>
                  <a:lnTo>
                    <a:pt x="29169" y="9376"/>
                  </a:lnTo>
                  <a:lnTo>
                    <a:pt x="28487" y="8735"/>
                  </a:lnTo>
                  <a:lnTo>
                    <a:pt x="27766" y="8134"/>
                  </a:lnTo>
                  <a:lnTo>
                    <a:pt x="27005" y="7533"/>
                  </a:lnTo>
                  <a:lnTo>
                    <a:pt x="26244" y="6972"/>
                  </a:lnTo>
                  <a:lnTo>
                    <a:pt x="24721" y="5891"/>
                  </a:lnTo>
                  <a:lnTo>
                    <a:pt x="23239" y="4849"/>
                  </a:lnTo>
                  <a:lnTo>
                    <a:pt x="21836" y="3847"/>
                  </a:lnTo>
                  <a:lnTo>
                    <a:pt x="21836" y="3847"/>
                  </a:lnTo>
                  <a:lnTo>
                    <a:pt x="22518" y="6131"/>
                  </a:lnTo>
                  <a:lnTo>
                    <a:pt x="23159" y="8415"/>
                  </a:lnTo>
                  <a:lnTo>
                    <a:pt x="23720" y="10698"/>
                  </a:lnTo>
                  <a:lnTo>
                    <a:pt x="24240" y="13022"/>
                  </a:lnTo>
                  <a:lnTo>
                    <a:pt x="24240" y="13022"/>
                  </a:lnTo>
                  <a:lnTo>
                    <a:pt x="24000" y="12461"/>
                  </a:lnTo>
                  <a:lnTo>
                    <a:pt x="23680" y="11941"/>
                  </a:lnTo>
                  <a:lnTo>
                    <a:pt x="23319" y="11460"/>
                  </a:lnTo>
                  <a:lnTo>
                    <a:pt x="22958" y="10979"/>
                  </a:lnTo>
                  <a:lnTo>
                    <a:pt x="22518" y="10538"/>
                  </a:lnTo>
                  <a:lnTo>
                    <a:pt x="22077" y="10138"/>
                  </a:lnTo>
                  <a:lnTo>
                    <a:pt x="21596" y="9737"/>
                  </a:lnTo>
                  <a:lnTo>
                    <a:pt x="21075" y="9376"/>
                  </a:lnTo>
                  <a:lnTo>
                    <a:pt x="20554" y="9056"/>
                  </a:lnTo>
                  <a:lnTo>
                    <a:pt x="19993" y="8735"/>
                  </a:lnTo>
                  <a:lnTo>
                    <a:pt x="18872" y="8134"/>
                  </a:lnTo>
                  <a:lnTo>
                    <a:pt x="17710" y="7653"/>
                  </a:lnTo>
                  <a:lnTo>
                    <a:pt x="16508" y="7173"/>
                  </a:lnTo>
                  <a:lnTo>
                    <a:pt x="16508" y="7173"/>
                  </a:lnTo>
                  <a:lnTo>
                    <a:pt x="15346" y="6732"/>
                  </a:lnTo>
                  <a:lnTo>
                    <a:pt x="14184" y="6251"/>
                  </a:lnTo>
                  <a:lnTo>
                    <a:pt x="13022" y="5730"/>
                  </a:lnTo>
                  <a:lnTo>
                    <a:pt x="11900" y="5169"/>
                  </a:lnTo>
                  <a:lnTo>
                    <a:pt x="11339" y="4849"/>
                  </a:lnTo>
                  <a:lnTo>
                    <a:pt x="10818" y="4528"/>
                  </a:lnTo>
                  <a:lnTo>
                    <a:pt x="10338" y="4168"/>
                  </a:lnTo>
                  <a:lnTo>
                    <a:pt x="9857" y="3767"/>
                  </a:lnTo>
                  <a:lnTo>
                    <a:pt x="9376" y="3366"/>
                  </a:lnTo>
                  <a:lnTo>
                    <a:pt x="8975" y="2926"/>
                  </a:lnTo>
                  <a:lnTo>
                    <a:pt x="8575" y="2445"/>
                  </a:lnTo>
                  <a:lnTo>
                    <a:pt x="8214" y="1964"/>
                  </a:lnTo>
                  <a:lnTo>
                    <a:pt x="8214" y="1964"/>
                  </a:lnTo>
                  <a:lnTo>
                    <a:pt x="8254" y="3086"/>
                  </a:lnTo>
                  <a:lnTo>
                    <a:pt x="8374" y="4208"/>
                  </a:lnTo>
                  <a:lnTo>
                    <a:pt x="8535" y="5330"/>
                  </a:lnTo>
                  <a:lnTo>
                    <a:pt x="8815" y="6411"/>
                  </a:lnTo>
                  <a:lnTo>
                    <a:pt x="9176" y="7493"/>
                  </a:lnTo>
                  <a:lnTo>
                    <a:pt x="9576" y="8575"/>
                  </a:lnTo>
                  <a:lnTo>
                    <a:pt x="10097" y="9577"/>
                  </a:lnTo>
                  <a:lnTo>
                    <a:pt x="10658" y="10538"/>
                  </a:lnTo>
                  <a:lnTo>
                    <a:pt x="10658" y="10538"/>
                  </a:lnTo>
                  <a:lnTo>
                    <a:pt x="10257" y="10138"/>
                  </a:lnTo>
                  <a:lnTo>
                    <a:pt x="9817" y="9697"/>
                  </a:lnTo>
                  <a:lnTo>
                    <a:pt x="9376" y="9336"/>
                  </a:lnTo>
                  <a:lnTo>
                    <a:pt x="8895" y="8976"/>
                  </a:lnTo>
                  <a:lnTo>
                    <a:pt x="8895" y="8976"/>
                  </a:lnTo>
                  <a:lnTo>
                    <a:pt x="8815" y="9416"/>
                  </a:lnTo>
                  <a:lnTo>
                    <a:pt x="8775" y="9897"/>
                  </a:lnTo>
                  <a:lnTo>
                    <a:pt x="8775" y="10338"/>
                  </a:lnTo>
                  <a:lnTo>
                    <a:pt x="8815" y="10819"/>
                  </a:lnTo>
                  <a:lnTo>
                    <a:pt x="8855" y="11259"/>
                  </a:lnTo>
                  <a:lnTo>
                    <a:pt x="8975" y="11700"/>
                  </a:lnTo>
                  <a:lnTo>
                    <a:pt x="9096" y="12141"/>
                  </a:lnTo>
                  <a:lnTo>
                    <a:pt x="9256" y="12582"/>
                  </a:lnTo>
                  <a:lnTo>
                    <a:pt x="9256" y="12582"/>
                  </a:lnTo>
                  <a:lnTo>
                    <a:pt x="9055" y="12301"/>
                  </a:lnTo>
                  <a:lnTo>
                    <a:pt x="8815" y="12021"/>
                  </a:lnTo>
                  <a:lnTo>
                    <a:pt x="8294" y="11540"/>
                  </a:lnTo>
                  <a:lnTo>
                    <a:pt x="7733" y="11099"/>
                  </a:lnTo>
                  <a:lnTo>
                    <a:pt x="7132" y="10739"/>
                  </a:lnTo>
                  <a:lnTo>
                    <a:pt x="5890" y="9977"/>
                  </a:lnTo>
                  <a:lnTo>
                    <a:pt x="5249" y="9617"/>
                  </a:lnTo>
                  <a:lnTo>
                    <a:pt x="4688" y="9176"/>
                  </a:lnTo>
                  <a:lnTo>
                    <a:pt x="4688" y="9176"/>
                  </a:lnTo>
                  <a:lnTo>
                    <a:pt x="4167" y="8775"/>
                  </a:lnTo>
                  <a:lnTo>
                    <a:pt x="3727" y="8335"/>
                  </a:lnTo>
                  <a:lnTo>
                    <a:pt x="3326" y="7854"/>
                  </a:lnTo>
                  <a:lnTo>
                    <a:pt x="2925" y="7333"/>
                  </a:lnTo>
                  <a:lnTo>
                    <a:pt x="2605" y="6812"/>
                  </a:lnTo>
                  <a:lnTo>
                    <a:pt x="2284" y="6251"/>
                  </a:lnTo>
                  <a:lnTo>
                    <a:pt x="2004" y="5690"/>
                  </a:lnTo>
                  <a:lnTo>
                    <a:pt x="1763" y="5089"/>
                  </a:lnTo>
                  <a:lnTo>
                    <a:pt x="1563" y="4488"/>
                  </a:lnTo>
                  <a:lnTo>
                    <a:pt x="1363" y="3847"/>
                  </a:lnTo>
                  <a:lnTo>
                    <a:pt x="1243" y="3246"/>
                  </a:lnTo>
                  <a:lnTo>
                    <a:pt x="1082" y="2605"/>
                  </a:lnTo>
                  <a:lnTo>
                    <a:pt x="1002" y="1924"/>
                  </a:lnTo>
                  <a:lnTo>
                    <a:pt x="922" y="1283"/>
                  </a:lnTo>
                  <a:lnTo>
                    <a:pt x="842" y="1"/>
                  </a:lnTo>
                  <a:lnTo>
                    <a:pt x="842" y="1"/>
                  </a:lnTo>
                  <a:lnTo>
                    <a:pt x="642" y="1003"/>
                  </a:lnTo>
                  <a:lnTo>
                    <a:pt x="481" y="2004"/>
                  </a:lnTo>
                  <a:lnTo>
                    <a:pt x="321" y="3006"/>
                  </a:lnTo>
                  <a:lnTo>
                    <a:pt x="201" y="4008"/>
                  </a:lnTo>
                  <a:lnTo>
                    <a:pt x="121" y="5049"/>
                  </a:lnTo>
                  <a:lnTo>
                    <a:pt x="81" y="6051"/>
                  </a:lnTo>
                  <a:lnTo>
                    <a:pt x="41" y="7052"/>
                  </a:lnTo>
                  <a:lnTo>
                    <a:pt x="1" y="8094"/>
                  </a:lnTo>
                  <a:lnTo>
                    <a:pt x="1" y="8094"/>
                  </a:lnTo>
                  <a:lnTo>
                    <a:pt x="41" y="8855"/>
                  </a:lnTo>
                  <a:lnTo>
                    <a:pt x="81" y="9617"/>
                  </a:lnTo>
                  <a:lnTo>
                    <a:pt x="161" y="10378"/>
                  </a:lnTo>
                  <a:lnTo>
                    <a:pt x="281" y="11139"/>
                  </a:lnTo>
                  <a:lnTo>
                    <a:pt x="481" y="11860"/>
                  </a:lnTo>
                  <a:lnTo>
                    <a:pt x="762" y="12541"/>
                  </a:lnTo>
                  <a:lnTo>
                    <a:pt x="922" y="12902"/>
                  </a:lnTo>
                  <a:lnTo>
                    <a:pt x="1082" y="13223"/>
                  </a:lnTo>
                  <a:lnTo>
                    <a:pt x="1283" y="13503"/>
                  </a:lnTo>
                  <a:lnTo>
                    <a:pt x="1523" y="138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583675" y="3230600"/>
              <a:ext cx="104200" cy="204350"/>
            </a:xfrm>
            <a:custGeom>
              <a:avLst/>
              <a:gdLst/>
              <a:ahLst/>
              <a:cxnLst/>
              <a:rect l="l" t="t" r="r" b="b"/>
              <a:pathLst>
                <a:path w="4168" h="8174" extrusionOk="0">
                  <a:moveTo>
                    <a:pt x="1" y="0"/>
                  </a:moveTo>
                  <a:lnTo>
                    <a:pt x="321" y="481"/>
                  </a:lnTo>
                  <a:lnTo>
                    <a:pt x="642" y="1002"/>
                  </a:lnTo>
                  <a:lnTo>
                    <a:pt x="882" y="1523"/>
                  </a:lnTo>
                  <a:lnTo>
                    <a:pt x="1002" y="1803"/>
                  </a:lnTo>
                  <a:lnTo>
                    <a:pt x="1083" y="2084"/>
                  </a:lnTo>
                  <a:lnTo>
                    <a:pt x="1203" y="2845"/>
                  </a:lnTo>
                  <a:lnTo>
                    <a:pt x="1243" y="3206"/>
                  </a:lnTo>
                  <a:lnTo>
                    <a:pt x="1363" y="3606"/>
                  </a:lnTo>
                  <a:lnTo>
                    <a:pt x="1563" y="4328"/>
                  </a:lnTo>
                  <a:lnTo>
                    <a:pt x="1804" y="5009"/>
                  </a:lnTo>
                  <a:lnTo>
                    <a:pt x="2084" y="5690"/>
                  </a:lnTo>
                  <a:lnTo>
                    <a:pt x="2405" y="6371"/>
                  </a:lnTo>
                  <a:lnTo>
                    <a:pt x="2605" y="6651"/>
                  </a:lnTo>
                  <a:lnTo>
                    <a:pt x="2805" y="6972"/>
                  </a:lnTo>
                  <a:lnTo>
                    <a:pt x="3046" y="7252"/>
                  </a:lnTo>
                  <a:lnTo>
                    <a:pt x="3286" y="7533"/>
                  </a:lnTo>
                  <a:lnTo>
                    <a:pt x="3567" y="7773"/>
                  </a:lnTo>
                  <a:lnTo>
                    <a:pt x="3847" y="8014"/>
                  </a:lnTo>
                  <a:lnTo>
                    <a:pt x="4168" y="8174"/>
                  </a:lnTo>
                  <a:lnTo>
                    <a:pt x="3887" y="7974"/>
                  </a:lnTo>
                  <a:lnTo>
                    <a:pt x="3647" y="7733"/>
                  </a:lnTo>
                  <a:lnTo>
                    <a:pt x="3446" y="7453"/>
                  </a:lnTo>
                  <a:lnTo>
                    <a:pt x="3246" y="7132"/>
                  </a:lnTo>
                  <a:lnTo>
                    <a:pt x="3126" y="6812"/>
                  </a:lnTo>
                  <a:lnTo>
                    <a:pt x="3006" y="6451"/>
                  </a:lnTo>
                  <a:lnTo>
                    <a:pt x="2885" y="6090"/>
                  </a:lnTo>
                  <a:lnTo>
                    <a:pt x="2765" y="5489"/>
                  </a:lnTo>
                  <a:lnTo>
                    <a:pt x="2645" y="4848"/>
                  </a:lnTo>
                  <a:lnTo>
                    <a:pt x="2445" y="3606"/>
                  </a:lnTo>
                  <a:lnTo>
                    <a:pt x="2325" y="3005"/>
                  </a:lnTo>
                  <a:lnTo>
                    <a:pt x="2164" y="2444"/>
                  </a:lnTo>
                  <a:lnTo>
                    <a:pt x="1924" y="1964"/>
                  </a:lnTo>
                  <a:lnTo>
                    <a:pt x="1804" y="1723"/>
                  </a:lnTo>
                  <a:lnTo>
                    <a:pt x="1643" y="1523"/>
                  </a:lnTo>
                  <a:lnTo>
                    <a:pt x="1243" y="1122"/>
                  </a:lnTo>
                  <a:lnTo>
                    <a:pt x="802" y="762"/>
                  </a:lnTo>
                  <a:lnTo>
                    <a:pt x="401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325250" y="3304725"/>
              <a:ext cx="52125" cy="107200"/>
            </a:xfrm>
            <a:custGeom>
              <a:avLst/>
              <a:gdLst/>
              <a:ahLst/>
              <a:cxnLst/>
              <a:rect l="l" t="t" r="r" b="b"/>
              <a:pathLst>
                <a:path w="2085" h="4288" extrusionOk="0">
                  <a:moveTo>
                    <a:pt x="1" y="0"/>
                  </a:moveTo>
                  <a:lnTo>
                    <a:pt x="201" y="241"/>
                  </a:lnTo>
                  <a:lnTo>
                    <a:pt x="321" y="481"/>
                  </a:lnTo>
                  <a:lnTo>
                    <a:pt x="602" y="1042"/>
                  </a:lnTo>
                  <a:lnTo>
                    <a:pt x="1002" y="2164"/>
                  </a:lnTo>
                  <a:lnTo>
                    <a:pt x="1243" y="2605"/>
                  </a:lnTo>
                  <a:lnTo>
                    <a:pt x="1603" y="3246"/>
                  </a:lnTo>
                  <a:lnTo>
                    <a:pt x="1764" y="3526"/>
                  </a:lnTo>
                  <a:lnTo>
                    <a:pt x="1884" y="3847"/>
                  </a:lnTo>
                  <a:lnTo>
                    <a:pt x="1964" y="4087"/>
                  </a:lnTo>
                  <a:lnTo>
                    <a:pt x="1964" y="4287"/>
                  </a:lnTo>
                  <a:lnTo>
                    <a:pt x="2044" y="3807"/>
                  </a:lnTo>
                  <a:lnTo>
                    <a:pt x="2084" y="3366"/>
                  </a:lnTo>
                  <a:lnTo>
                    <a:pt x="2044" y="2885"/>
                  </a:lnTo>
                  <a:lnTo>
                    <a:pt x="1924" y="2444"/>
                  </a:lnTo>
                  <a:lnTo>
                    <a:pt x="1764" y="1964"/>
                  </a:lnTo>
                  <a:lnTo>
                    <a:pt x="1523" y="1523"/>
                  </a:lnTo>
                  <a:lnTo>
                    <a:pt x="1283" y="1122"/>
                  </a:lnTo>
                  <a:lnTo>
                    <a:pt x="1002" y="762"/>
                  </a:lnTo>
                  <a:lnTo>
                    <a:pt x="802" y="561"/>
                  </a:lnTo>
                  <a:lnTo>
                    <a:pt x="522" y="3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957300" y="3477000"/>
              <a:ext cx="49100" cy="88175"/>
            </a:xfrm>
            <a:custGeom>
              <a:avLst/>
              <a:gdLst/>
              <a:ahLst/>
              <a:cxnLst/>
              <a:rect l="l" t="t" r="r" b="b"/>
              <a:pathLst>
                <a:path w="1964" h="3527" extrusionOk="0">
                  <a:moveTo>
                    <a:pt x="80" y="1"/>
                  </a:moveTo>
                  <a:lnTo>
                    <a:pt x="0" y="361"/>
                  </a:lnTo>
                  <a:lnTo>
                    <a:pt x="0" y="762"/>
                  </a:lnTo>
                  <a:lnTo>
                    <a:pt x="40" y="1122"/>
                  </a:lnTo>
                  <a:lnTo>
                    <a:pt x="121" y="1523"/>
                  </a:lnTo>
                  <a:lnTo>
                    <a:pt x="281" y="1884"/>
                  </a:lnTo>
                  <a:lnTo>
                    <a:pt x="481" y="2244"/>
                  </a:lnTo>
                  <a:lnTo>
                    <a:pt x="762" y="2605"/>
                  </a:lnTo>
                  <a:lnTo>
                    <a:pt x="1002" y="2925"/>
                  </a:lnTo>
                  <a:lnTo>
                    <a:pt x="1202" y="3086"/>
                  </a:lnTo>
                  <a:lnTo>
                    <a:pt x="1483" y="3246"/>
                  </a:lnTo>
                  <a:lnTo>
                    <a:pt x="1964" y="3526"/>
                  </a:lnTo>
                  <a:lnTo>
                    <a:pt x="1643" y="3126"/>
                  </a:lnTo>
                  <a:lnTo>
                    <a:pt x="1403" y="2645"/>
                  </a:lnTo>
                  <a:lnTo>
                    <a:pt x="1002" y="1723"/>
                  </a:lnTo>
                  <a:lnTo>
                    <a:pt x="762" y="1363"/>
                  </a:lnTo>
                  <a:lnTo>
                    <a:pt x="441" y="842"/>
                  </a:lnTo>
                  <a:lnTo>
                    <a:pt x="281" y="602"/>
                  </a:lnTo>
                  <a:lnTo>
                    <a:pt x="161" y="361"/>
                  </a:lnTo>
                  <a:lnTo>
                    <a:pt x="80" y="1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889175" y="3762475"/>
              <a:ext cx="10050" cy="42100"/>
            </a:xfrm>
            <a:custGeom>
              <a:avLst/>
              <a:gdLst/>
              <a:ahLst/>
              <a:cxnLst/>
              <a:rect l="l" t="t" r="r" b="b"/>
              <a:pathLst>
                <a:path w="402" h="1684" extrusionOk="0">
                  <a:moveTo>
                    <a:pt x="1" y="0"/>
                  </a:moveTo>
                  <a:lnTo>
                    <a:pt x="41" y="201"/>
                  </a:lnTo>
                  <a:lnTo>
                    <a:pt x="81" y="401"/>
                  </a:lnTo>
                  <a:lnTo>
                    <a:pt x="121" y="842"/>
                  </a:lnTo>
                  <a:lnTo>
                    <a:pt x="201" y="1282"/>
                  </a:lnTo>
                  <a:lnTo>
                    <a:pt x="241" y="1523"/>
                  </a:lnTo>
                  <a:lnTo>
                    <a:pt x="241" y="1603"/>
                  </a:lnTo>
                  <a:lnTo>
                    <a:pt x="241" y="1603"/>
                  </a:lnTo>
                  <a:lnTo>
                    <a:pt x="281" y="1523"/>
                  </a:lnTo>
                  <a:lnTo>
                    <a:pt x="361" y="1403"/>
                  </a:lnTo>
                  <a:lnTo>
                    <a:pt x="401" y="1242"/>
                  </a:lnTo>
                  <a:lnTo>
                    <a:pt x="401" y="1042"/>
                  </a:lnTo>
                  <a:lnTo>
                    <a:pt x="361" y="722"/>
                  </a:lnTo>
                  <a:lnTo>
                    <a:pt x="281" y="361"/>
                  </a:lnTo>
                  <a:lnTo>
                    <a:pt x="161" y="201"/>
                  </a:lnTo>
                  <a:lnTo>
                    <a:pt x="1" y="0"/>
                  </a:lnTo>
                  <a:close/>
                  <a:moveTo>
                    <a:pt x="241" y="1603"/>
                  </a:moveTo>
                  <a:lnTo>
                    <a:pt x="201" y="1683"/>
                  </a:lnTo>
                  <a:lnTo>
                    <a:pt x="241" y="1603"/>
                  </a:lnTo>
                  <a:lnTo>
                    <a:pt x="241" y="1603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1405025" y="1765200"/>
              <a:ext cx="914525" cy="493825"/>
            </a:xfrm>
            <a:custGeom>
              <a:avLst/>
              <a:gdLst/>
              <a:ahLst/>
              <a:cxnLst/>
              <a:rect l="l" t="t" r="r" b="b"/>
              <a:pathLst>
                <a:path w="36581" h="19753" extrusionOk="0">
                  <a:moveTo>
                    <a:pt x="1" y="0"/>
                  </a:moveTo>
                  <a:lnTo>
                    <a:pt x="41" y="401"/>
                  </a:lnTo>
                  <a:lnTo>
                    <a:pt x="121" y="762"/>
                  </a:lnTo>
                  <a:lnTo>
                    <a:pt x="361" y="1523"/>
                  </a:lnTo>
                  <a:lnTo>
                    <a:pt x="682" y="2244"/>
                  </a:lnTo>
                  <a:lnTo>
                    <a:pt x="1042" y="2965"/>
                  </a:lnTo>
                  <a:lnTo>
                    <a:pt x="1523" y="3686"/>
                  </a:lnTo>
                  <a:lnTo>
                    <a:pt x="2004" y="4368"/>
                  </a:lnTo>
                  <a:lnTo>
                    <a:pt x="2565" y="5009"/>
                  </a:lnTo>
                  <a:lnTo>
                    <a:pt x="3206" y="5650"/>
                  </a:lnTo>
                  <a:lnTo>
                    <a:pt x="3847" y="6251"/>
                  </a:lnTo>
                  <a:lnTo>
                    <a:pt x="4488" y="6852"/>
                  </a:lnTo>
                  <a:lnTo>
                    <a:pt x="5169" y="7372"/>
                  </a:lnTo>
                  <a:lnTo>
                    <a:pt x="5850" y="7933"/>
                  </a:lnTo>
                  <a:lnTo>
                    <a:pt x="7253" y="8855"/>
                  </a:lnTo>
                  <a:lnTo>
                    <a:pt x="8535" y="9696"/>
                  </a:lnTo>
                  <a:lnTo>
                    <a:pt x="8134" y="9296"/>
                  </a:lnTo>
                  <a:lnTo>
                    <a:pt x="7774" y="8855"/>
                  </a:lnTo>
                  <a:lnTo>
                    <a:pt x="7453" y="8374"/>
                  </a:lnTo>
                  <a:lnTo>
                    <a:pt x="7133" y="7893"/>
                  </a:lnTo>
                  <a:lnTo>
                    <a:pt x="6892" y="7413"/>
                  </a:lnTo>
                  <a:lnTo>
                    <a:pt x="6652" y="6892"/>
                  </a:lnTo>
                  <a:lnTo>
                    <a:pt x="6451" y="6331"/>
                  </a:lnTo>
                  <a:lnTo>
                    <a:pt x="6291" y="5810"/>
                  </a:lnTo>
                  <a:lnTo>
                    <a:pt x="6532" y="6211"/>
                  </a:lnTo>
                  <a:lnTo>
                    <a:pt x="6772" y="6571"/>
                  </a:lnTo>
                  <a:lnTo>
                    <a:pt x="7012" y="6932"/>
                  </a:lnTo>
                  <a:lnTo>
                    <a:pt x="7333" y="7252"/>
                  </a:lnTo>
                  <a:lnTo>
                    <a:pt x="7934" y="7893"/>
                  </a:lnTo>
                  <a:lnTo>
                    <a:pt x="8615" y="8494"/>
                  </a:lnTo>
                  <a:lnTo>
                    <a:pt x="9336" y="9015"/>
                  </a:lnTo>
                  <a:lnTo>
                    <a:pt x="10097" y="9496"/>
                  </a:lnTo>
                  <a:lnTo>
                    <a:pt x="10899" y="9977"/>
                  </a:lnTo>
                  <a:lnTo>
                    <a:pt x="11740" y="10417"/>
                  </a:lnTo>
                  <a:lnTo>
                    <a:pt x="13383" y="11339"/>
                  </a:lnTo>
                  <a:lnTo>
                    <a:pt x="14224" y="11780"/>
                  </a:lnTo>
                  <a:lnTo>
                    <a:pt x="15025" y="12260"/>
                  </a:lnTo>
                  <a:lnTo>
                    <a:pt x="15787" y="12821"/>
                  </a:lnTo>
                  <a:lnTo>
                    <a:pt x="16508" y="13382"/>
                  </a:lnTo>
                  <a:lnTo>
                    <a:pt x="17149" y="13983"/>
                  </a:lnTo>
                  <a:lnTo>
                    <a:pt x="17470" y="14304"/>
                  </a:lnTo>
                  <a:lnTo>
                    <a:pt x="17790" y="14664"/>
                  </a:lnTo>
                  <a:lnTo>
                    <a:pt x="17790" y="14664"/>
                  </a:lnTo>
                  <a:lnTo>
                    <a:pt x="17750" y="14184"/>
                  </a:lnTo>
                  <a:lnTo>
                    <a:pt x="17670" y="13663"/>
                  </a:lnTo>
                  <a:lnTo>
                    <a:pt x="17550" y="13182"/>
                  </a:lnTo>
                  <a:lnTo>
                    <a:pt x="17389" y="12701"/>
                  </a:lnTo>
                  <a:lnTo>
                    <a:pt x="17189" y="12220"/>
                  </a:lnTo>
                  <a:lnTo>
                    <a:pt x="16949" y="11780"/>
                  </a:lnTo>
                  <a:lnTo>
                    <a:pt x="16668" y="11379"/>
                  </a:lnTo>
                  <a:lnTo>
                    <a:pt x="16348" y="10978"/>
                  </a:lnTo>
                  <a:lnTo>
                    <a:pt x="16428" y="11059"/>
                  </a:lnTo>
                  <a:lnTo>
                    <a:pt x="16588" y="11139"/>
                  </a:lnTo>
                  <a:lnTo>
                    <a:pt x="16949" y="11299"/>
                  </a:lnTo>
                  <a:lnTo>
                    <a:pt x="17349" y="11459"/>
                  </a:lnTo>
                  <a:lnTo>
                    <a:pt x="17830" y="11579"/>
                  </a:lnTo>
                  <a:lnTo>
                    <a:pt x="18792" y="11820"/>
                  </a:lnTo>
                  <a:lnTo>
                    <a:pt x="19192" y="11940"/>
                  </a:lnTo>
                  <a:lnTo>
                    <a:pt x="19513" y="12020"/>
                  </a:lnTo>
                  <a:lnTo>
                    <a:pt x="20314" y="12421"/>
                  </a:lnTo>
                  <a:lnTo>
                    <a:pt x="21116" y="12861"/>
                  </a:lnTo>
                  <a:lnTo>
                    <a:pt x="21877" y="13342"/>
                  </a:lnTo>
                  <a:lnTo>
                    <a:pt x="22638" y="13863"/>
                  </a:lnTo>
                  <a:lnTo>
                    <a:pt x="23279" y="14344"/>
                  </a:lnTo>
                  <a:lnTo>
                    <a:pt x="23880" y="14905"/>
                  </a:lnTo>
                  <a:lnTo>
                    <a:pt x="24481" y="15506"/>
                  </a:lnTo>
                  <a:lnTo>
                    <a:pt x="25002" y="16147"/>
                  </a:lnTo>
                  <a:lnTo>
                    <a:pt x="25443" y="16828"/>
                  </a:lnTo>
                  <a:lnTo>
                    <a:pt x="25643" y="17189"/>
                  </a:lnTo>
                  <a:lnTo>
                    <a:pt x="25803" y="17549"/>
                  </a:lnTo>
                  <a:lnTo>
                    <a:pt x="25963" y="17950"/>
                  </a:lnTo>
                  <a:lnTo>
                    <a:pt x="26084" y="18350"/>
                  </a:lnTo>
                  <a:lnTo>
                    <a:pt x="26164" y="18751"/>
                  </a:lnTo>
                  <a:lnTo>
                    <a:pt x="26244" y="19152"/>
                  </a:lnTo>
                  <a:lnTo>
                    <a:pt x="26284" y="18711"/>
                  </a:lnTo>
                  <a:lnTo>
                    <a:pt x="26284" y="18230"/>
                  </a:lnTo>
                  <a:lnTo>
                    <a:pt x="26284" y="17790"/>
                  </a:lnTo>
                  <a:lnTo>
                    <a:pt x="26244" y="17349"/>
                  </a:lnTo>
                  <a:lnTo>
                    <a:pt x="26204" y="16868"/>
                  </a:lnTo>
                  <a:lnTo>
                    <a:pt x="26084" y="16427"/>
                  </a:lnTo>
                  <a:lnTo>
                    <a:pt x="26004" y="15987"/>
                  </a:lnTo>
                  <a:lnTo>
                    <a:pt x="25843" y="15546"/>
                  </a:lnTo>
                  <a:lnTo>
                    <a:pt x="25683" y="15105"/>
                  </a:lnTo>
                  <a:lnTo>
                    <a:pt x="25523" y="14704"/>
                  </a:lnTo>
                  <a:lnTo>
                    <a:pt x="25322" y="14264"/>
                  </a:lnTo>
                  <a:lnTo>
                    <a:pt x="25082" y="13863"/>
                  </a:lnTo>
                  <a:lnTo>
                    <a:pt x="24842" y="13503"/>
                  </a:lnTo>
                  <a:lnTo>
                    <a:pt x="24561" y="13142"/>
                  </a:lnTo>
                  <a:lnTo>
                    <a:pt x="24281" y="12781"/>
                  </a:lnTo>
                  <a:lnTo>
                    <a:pt x="23960" y="12421"/>
                  </a:lnTo>
                  <a:lnTo>
                    <a:pt x="24201" y="12621"/>
                  </a:lnTo>
                  <a:lnTo>
                    <a:pt x="24441" y="12821"/>
                  </a:lnTo>
                  <a:lnTo>
                    <a:pt x="25042" y="13142"/>
                  </a:lnTo>
                  <a:lnTo>
                    <a:pt x="25683" y="13462"/>
                  </a:lnTo>
                  <a:lnTo>
                    <a:pt x="26244" y="13783"/>
                  </a:lnTo>
                  <a:lnTo>
                    <a:pt x="26805" y="14144"/>
                  </a:lnTo>
                  <a:lnTo>
                    <a:pt x="27326" y="14544"/>
                  </a:lnTo>
                  <a:lnTo>
                    <a:pt x="27847" y="14945"/>
                  </a:lnTo>
                  <a:lnTo>
                    <a:pt x="28327" y="15386"/>
                  </a:lnTo>
                  <a:lnTo>
                    <a:pt x="28768" y="15866"/>
                  </a:lnTo>
                  <a:lnTo>
                    <a:pt x="29169" y="16347"/>
                  </a:lnTo>
                  <a:lnTo>
                    <a:pt x="29529" y="16828"/>
                  </a:lnTo>
                  <a:lnTo>
                    <a:pt x="29810" y="17389"/>
                  </a:lnTo>
                  <a:lnTo>
                    <a:pt x="30090" y="17910"/>
                  </a:lnTo>
                  <a:lnTo>
                    <a:pt x="30251" y="18511"/>
                  </a:lnTo>
                  <a:lnTo>
                    <a:pt x="30371" y="19112"/>
                  </a:lnTo>
                  <a:lnTo>
                    <a:pt x="30451" y="19753"/>
                  </a:lnTo>
                  <a:lnTo>
                    <a:pt x="30731" y="19312"/>
                  </a:lnTo>
                  <a:lnTo>
                    <a:pt x="30972" y="18871"/>
                  </a:lnTo>
                  <a:lnTo>
                    <a:pt x="31212" y="18391"/>
                  </a:lnTo>
                  <a:lnTo>
                    <a:pt x="31412" y="17910"/>
                  </a:lnTo>
                  <a:lnTo>
                    <a:pt x="31573" y="17389"/>
                  </a:lnTo>
                  <a:lnTo>
                    <a:pt x="31733" y="16908"/>
                  </a:lnTo>
                  <a:lnTo>
                    <a:pt x="31813" y="16387"/>
                  </a:lnTo>
                  <a:lnTo>
                    <a:pt x="31893" y="15826"/>
                  </a:lnTo>
                  <a:lnTo>
                    <a:pt x="31933" y="15305"/>
                  </a:lnTo>
                  <a:lnTo>
                    <a:pt x="31933" y="14785"/>
                  </a:lnTo>
                  <a:lnTo>
                    <a:pt x="31933" y="14264"/>
                  </a:lnTo>
                  <a:lnTo>
                    <a:pt x="31853" y="13743"/>
                  </a:lnTo>
                  <a:lnTo>
                    <a:pt x="31773" y="13222"/>
                  </a:lnTo>
                  <a:lnTo>
                    <a:pt x="31653" y="12701"/>
                  </a:lnTo>
                  <a:lnTo>
                    <a:pt x="31493" y="12180"/>
                  </a:lnTo>
                  <a:lnTo>
                    <a:pt x="31292" y="11700"/>
                  </a:lnTo>
                  <a:lnTo>
                    <a:pt x="31493" y="12100"/>
                  </a:lnTo>
                  <a:lnTo>
                    <a:pt x="31773" y="12461"/>
                  </a:lnTo>
                  <a:lnTo>
                    <a:pt x="32053" y="12781"/>
                  </a:lnTo>
                  <a:lnTo>
                    <a:pt x="32374" y="13062"/>
                  </a:lnTo>
                  <a:lnTo>
                    <a:pt x="32695" y="13382"/>
                  </a:lnTo>
                  <a:lnTo>
                    <a:pt x="32975" y="13703"/>
                  </a:lnTo>
                  <a:lnTo>
                    <a:pt x="33215" y="14063"/>
                  </a:lnTo>
                  <a:lnTo>
                    <a:pt x="33456" y="14464"/>
                  </a:lnTo>
                  <a:lnTo>
                    <a:pt x="33616" y="14905"/>
                  </a:lnTo>
                  <a:lnTo>
                    <a:pt x="33736" y="15426"/>
                  </a:lnTo>
                  <a:lnTo>
                    <a:pt x="33856" y="15906"/>
                  </a:lnTo>
                  <a:lnTo>
                    <a:pt x="33897" y="16427"/>
                  </a:lnTo>
                  <a:lnTo>
                    <a:pt x="33937" y="16908"/>
                  </a:lnTo>
                  <a:lnTo>
                    <a:pt x="33937" y="17429"/>
                  </a:lnTo>
                  <a:lnTo>
                    <a:pt x="33897" y="17950"/>
                  </a:lnTo>
                  <a:lnTo>
                    <a:pt x="33816" y="18431"/>
                  </a:lnTo>
                  <a:lnTo>
                    <a:pt x="34337" y="17830"/>
                  </a:lnTo>
                  <a:lnTo>
                    <a:pt x="34818" y="17189"/>
                  </a:lnTo>
                  <a:lnTo>
                    <a:pt x="35219" y="16507"/>
                  </a:lnTo>
                  <a:lnTo>
                    <a:pt x="35579" y="15826"/>
                  </a:lnTo>
                  <a:lnTo>
                    <a:pt x="35900" y="15065"/>
                  </a:lnTo>
                  <a:lnTo>
                    <a:pt x="36140" y="14304"/>
                  </a:lnTo>
                  <a:lnTo>
                    <a:pt x="36341" y="13543"/>
                  </a:lnTo>
                  <a:lnTo>
                    <a:pt x="36461" y="12741"/>
                  </a:lnTo>
                  <a:lnTo>
                    <a:pt x="36581" y="11860"/>
                  </a:lnTo>
                  <a:lnTo>
                    <a:pt x="36581" y="10978"/>
                  </a:lnTo>
                  <a:lnTo>
                    <a:pt x="36541" y="10137"/>
                  </a:lnTo>
                  <a:lnTo>
                    <a:pt x="36461" y="9256"/>
                  </a:lnTo>
                  <a:lnTo>
                    <a:pt x="36381" y="8414"/>
                  </a:lnTo>
                  <a:lnTo>
                    <a:pt x="36220" y="7573"/>
                  </a:lnTo>
                  <a:lnTo>
                    <a:pt x="35940" y="5850"/>
                  </a:lnTo>
                  <a:lnTo>
                    <a:pt x="35820" y="5089"/>
                  </a:lnTo>
                  <a:lnTo>
                    <a:pt x="35740" y="4368"/>
                  </a:lnTo>
                  <a:lnTo>
                    <a:pt x="35699" y="3646"/>
                  </a:lnTo>
                  <a:lnTo>
                    <a:pt x="35659" y="2925"/>
                  </a:lnTo>
                  <a:lnTo>
                    <a:pt x="35659" y="1483"/>
                  </a:lnTo>
                  <a:lnTo>
                    <a:pt x="356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1405025" y="1765200"/>
              <a:ext cx="914525" cy="493825"/>
            </a:xfrm>
            <a:custGeom>
              <a:avLst/>
              <a:gdLst/>
              <a:ahLst/>
              <a:cxnLst/>
              <a:rect l="l" t="t" r="r" b="b"/>
              <a:pathLst>
                <a:path w="36581" h="197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1" y="401"/>
                  </a:lnTo>
                  <a:lnTo>
                    <a:pt x="121" y="762"/>
                  </a:lnTo>
                  <a:lnTo>
                    <a:pt x="361" y="1523"/>
                  </a:lnTo>
                  <a:lnTo>
                    <a:pt x="682" y="2244"/>
                  </a:lnTo>
                  <a:lnTo>
                    <a:pt x="1042" y="2965"/>
                  </a:lnTo>
                  <a:lnTo>
                    <a:pt x="1523" y="3686"/>
                  </a:lnTo>
                  <a:lnTo>
                    <a:pt x="2004" y="4368"/>
                  </a:lnTo>
                  <a:lnTo>
                    <a:pt x="2565" y="5009"/>
                  </a:lnTo>
                  <a:lnTo>
                    <a:pt x="3206" y="5650"/>
                  </a:lnTo>
                  <a:lnTo>
                    <a:pt x="3847" y="6251"/>
                  </a:lnTo>
                  <a:lnTo>
                    <a:pt x="4488" y="6852"/>
                  </a:lnTo>
                  <a:lnTo>
                    <a:pt x="5169" y="7372"/>
                  </a:lnTo>
                  <a:lnTo>
                    <a:pt x="5850" y="7933"/>
                  </a:lnTo>
                  <a:lnTo>
                    <a:pt x="7253" y="8855"/>
                  </a:lnTo>
                  <a:lnTo>
                    <a:pt x="8535" y="9696"/>
                  </a:lnTo>
                  <a:lnTo>
                    <a:pt x="8535" y="9696"/>
                  </a:lnTo>
                  <a:lnTo>
                    <a:pt x="8134" y="9296"/>
                  </a:lnTo>
                  <a:lnTo>
                    <a:pt x="7774" y="8855"/>
                  </a:lnTo>
                  <a:lnTo>
                    <a:pt x="7453" y="8374"/>
                  </a:lnTo>
                  <a:lnTo>
                    <a:pt x="7133" y="7893"/>
                  </a:lnTo>
                  <a:lnTo>
                    <a:pt x="6892" y="7413"/>
                  </a:lnTo>
                  <a:lnTo>
                    <a:pt x="6652" y="6892"/>
                  </a:lnTo>
                  <a:lnTo>
                    <a:pt x="6451" y="6331"/>
                  </a:lnTo>
                  <a:lnTo>
                    <a:pt x="6291" y="5810"/>
                  </a:lnTo>
                  <a:lnTo>
                    <a:pt x="6291" y="5810"/>
                  </a:lnTo>
                  <a:lnTo>
                    <a:pt x="6532" y="6211"/>
                  </a:lnTo>
                  <a:lnTo>
                    <a:pt x="6772" y="6571"/>
                  </a:lnTo>
                  <a:lnTo>
                    <a:pt x="7012" y="6932"/>
                  </a:lnTo>
                  <a:lnTo>
                    <a:pt x="7333" y="7252"/>
                  </a:lnTo>
                  <a:lnTo>
                    <a:pt x="7934" y="7893"/>
                  </a:lnTo>
                  <a:lnTo>
                    <a:pt x="8615" y="8494"/>
                  </a:lnTo>
                  <a:lnTo>
                    <a:pt x="9336" y="9015"/>
                  </a:lnTo>
                  <a:lnTo>
                    <a:pt x="10097" y="9496"/>
                  </a:lnTo>
                  <a:lnTo>
                    <a:pt x="10899" y="9977"/>
                  </a:lnTo>
                  <a:lnTo>
                    <a:pt x="11740" y="10417"/>
                  </a:lnTo>
                  <a:lnTo>
                    <a:pt x="13383" y="11339"/>
                  </a:lnTo>
                  <a:lnTo>
                    <a:pt x="14224" y="11780"/>
                  </a:lnTo>
                  <a:lnTo>
                    <a:pt x="15025" y="12260"/>
                  </a:lnTo>
                  <a:lnTo>
                    <a:pt x="15787" y="12821"/>
                  </a:lnTo>
                  <a:lnTo>
                    <a:pt x="16508" y="13382"/>
                  </a:lnTo>
                  <a:lnTo>
                    <a:pt x="17149" y="13983"/>
                  </a:lnTo>
                  <a:lnTo>
                    <a:pt x="17470" y="14304"/>
                  </a:lnTo>
                  <a:lnTo>
                    <a:pt x="17790" y="14664"/>
                  </a:lnTo>
                  <a:lnTo>
                    <a:pt x="17790" y="14664"/>
                  </a:lnTo>
                  <a:lnTo>
                    <a:pt x="17750" y="14184"/>
                  </a:lnTo>
                  <a:lnTo>
                    <a:pt x="17670" y="13663"/>
                  </a:lnTo>
                  <a:lnTo>
                    <a:pt x="17550" y="13182"/>
                  </a:lnTo>
                  <a:lnTo>
                    <a:pt x="17389" y="12701"/>
                  </a:lnTo>
                  <a:lnTo>
                    <a:pt x="17189" y="12220"/>
                  </a:lnTo>
                  <a:lnTo>
                    <a:pt x="16949" y="11780"/>
                  </a:lnTo>
                  <a:lnTo>
                    <a:pt x="16668" y="11379"/>
                  </a:lnTo>
                  <a:lnTo>
                    <a:pt x="16348" y="10978"/>
                  </a:lnTo>
                  <a:lnTo>
                    <a:pt x="16348" y="10978"/>
                  </a:lnTo>
                  <a:lnTo>
                    <a:pt x="16428" y="11059"/>
                  </a:lnTo>
                  <a:lnTo>
                    <a:pt x="16588" y="11139"/>
                  </a:lnTo>
                  <a:lnTo>
                    <a:pt x="16949" y="11299"/>
                  </a:lnTo>
                  <a:lnTo>
                    <a:pt x="17349" y="11459"/>
                  </a:lnTo>
                  <a:lnTo>
                    <a:pt x="17830" y="11579"/>
                  </a:lnTo>
                  <a:lnTo>
                    <a:pt x="18792" y="11820"/>
                  </a:lnTo>
                  <a:lnTo>
                    <a:pt x="19192" y="11940"/>
                  </a:lnTo>
                  <a:lnTo>
                    <a:pt x="19513" y="12020"/>
                  </a:lnTo>
                  <a:lnTo>
                    <a:pt x="19513" y="12020"/>
                  </a:lnTo>
                  <a:lnTo>
                    <a:pt x="20314" y="12421"/>
                  </a:lnTo>
                  <a:lnTo>
                    <a:pt x="21116" y="12861"/>
                  </a:lnTo>
                  <a:lnTo>
                    <a:pt x="21877" y="13342"/>
                  </a:lnTo>
                  <a:lnTo>
                    <a:pt x="22638" y="13863"/>
                  </a:lnTo>
                  <a:lnTo>
                    <a:pt x="22638" y="13863"/>
                  </a:lnTo>
                  <a:lnTo>
                    <a:pt x="23279" y="14344"/>
                  </a:lnTo>
                  <a:lnTo>
                    <a:pt x="23880" y="14905"/>
                  </a:lnTo>
                  <a:lnTo>
                    <a:pt x="24481" y="15506"/>
                  </a:lnTo>
                  <a:lnTo>
                    <a:pt x="25002" y="16147"/>
                  </a:lnTo>
                  <a:lnTo>
                    <a:pt x="25443" y="16828"/>
                  </a:lnTo>
                  <a:lnTo>
                    <a:pt x="25643" y="17189"/>
                  </a:lnTo>
                  <a:lnTo>
                    <a:pt x="25803" y="17549"/>
                  </a:lnTo>
                  <a:lnTo>
                    <a:pt x="25963" y="17950"/>
                  </a:lnTo>
                  <a:lnTo>
                    <a:pt x="26084" y="18350"/>
                  </a:lnTo>
                  <a:lnTo>
                    <a:pt x="26164" y="18751"/>
                  </a:lnTo>
                  <a:lnTo>
                    <a:pt x="26244" y="19152"/>
                  </a:lnTo>
                  <a:lnTo>
                    <a:pt x="26244" y="19152"/>
                  </a:lnTo>
                  <a:lnTo>
                    <a:pt x="26284" y="18711"/>
                  </a:lnTo>
                  <a:lnTo>
                    <a:pt x="26284" y="18230"/>
                  </a:lnTo>
                  <a:lnTo>
                    <a:pt x="26284" y="17790"/>
                  </a:lnTo>
                  <a:lnTo>
                    <a:pt x="26244" y="17349"/>
                  </a:lnTo>
                  <a:lnTo>
                    <a:pt x="26204" y="16868"/>
                  </a:lnTo>
                  <a:lnTo>
                    <a:pt x="26084" y="16427"/>
                  </a:lnTo>
                  <a:lnTo>
                    <a:pt x="26004" y="15987"/>
                  </a:lnTo>
                  <a:lnTo>
                    <a:pt x="25843" y="15546"/>
                  </a:lnTo>
                  <a:lnTo>
                    <a:pt x="25683" y="15105"/>
                  </a:lnTo>
                  <a:lnTo>
                    <a:pt x="25523" y="14704"/>
                  </a:lnTo>
                  <a:lnTo>
                    <a:pt x="25322" y="14264"/>
                  </a:lnTo>
                  <a:lnTo>
                    <a:pt x="25082" y="13863"/>
                  </a:lnTo>
                  <a:lnTo>
                    <a:pt x="24842" y="13503"/>
                  </a:lnTo>
                  <a:lnTo>
                    <a:pt x="24561" y="13142"/>
                  </a:lnTo>
                  <a:lnTo>
                    <a:pt x="24281" y="12781"/>
                  </a:lnTo>
                  <a:lnTo>
                    <a:pt x="23960" y="12421"/>
                  </a:lnTo>
                  <a:lnTo>
                    <a:pt x="23960" y="12421"/>
                  </a:lnTo>
                  <a:lnTo>
                    <a:pt x="24201" y="12621"/>
                  </a:lnTo>
                  <a:lnTo>
                    <a:pt x="24441" y="12821"/>
                  </a:lnTo>
                  <a:lnTo>
                    <a:pt x="25042" y="13142"/>
                  </a:lnTo>
                  <a:lnTo>
                    <a:pt x="25683" y="13462"/>
                  </a:lnTo>
                  <a:lnTo>
                    <a:pt x="26244" y="13783"/>
                  </a:lnTo>
                  <a:lnTo>
                    <a:pt x="26244" y="13783"/>
                  </a:lnTo>
                  <a:lnTo>
                    <a:pt x="26805" y="14144"/>
                  </a:lnTo>
                  <a:lnTo>
                    <a:pt x="27326" y="14544"/>
                  </a:lnTo>
                  <a:lnTo>
                    <a:pt x="27847" y="14945"/>
                  </a:lnTo>
                  <a:lnTo>
                    <a:pt x="28327" y="15386"/>
                  </a:lnTo>
                  <a:lnTo>
                    <a:pt x="28327" y="15386"/>
                  </a:lnTo>
                  <a:lnTo>
                    <a:pt x="28768" y="15866"/>
                  </a:lnTo>
                  <a:lnTo>
                    <a:pt x="29169" y="16347"/>
                  </a:lnTo>
                  <a:lnTo>
                    <a:pt x="29529" y="16828"/>
                  </a:lnTo>
                  <a:lnTo>
                    <a:pt x="29810" y="17389"/>
                  </a:lnTo>
                  <a:lnTo>
                    <a:pt x="30090" y="17910"/>
                  </a:lnTo>
                  <a:lnTo>
                    <a:pt x="30251" y="18511"/>
                  </a:lnTo>
                  <a:lnTo>
                    <a:pt x="30371" y="19112"/>
                  </a:lnTo>
                  <a:lnTo>
                    <a:pt x="30451" y="19753"/>
                  </a:lnTo>
                  <a:lnTo>
                    <a:pt x="30451" y="19753"/>
                  </a:lnTo>
                  <a:lnTo>
                    <a:pt x="30731" y="19312"/>
                  </a:lnTo>
                  <a:lnTo>
                    <a:pt x="30972" y="18871"/>
                  </a:lnTo>
                  <a:lnTo>
                    <a:pt x="31212" y="18391"/>
                  </a:lnTo>
                  <a:lnTo>
                    <a:pt x="31412" y="17910"/>
                  </a:lnTo>
                  <a:lnTo>
                    <a:pt x="31573" y="17389"/>
                  </a:lnTo>
                  <a:lnTo>
                    <a:pt x="31733" y="16908"/>
                  </a:lnTo>
                  <a:lnTo>
                    <a:pt x="31813" y="16387"/>
                  </a:lnTo>
                  <a:lnTo>
                    <a:pt x="31893" y="15826"/>
                  </a:lnTo>
                  <a:lnTo>
                    <a:pt x="31933" y="15305"/>
                  </a:lnTo>
                  <a:lnTo>
                    <a:pt x="31933" y="14785"/>
                  </a:lnTo>
                  <a:lnTo>
                    <a:pt x="31933" y="14264"/>
                  </a:lnTo>
                  <a:lnTo>
                    <a:pt x="31853" y="13743"/>
                  </a:lnTo>
                  <a:lnTo>
                    <a:pt x="31773" y="13222"/>
                  </a:lnTo>
                  <a:lnTo>
                    <a:pt x="31653" y="12701"/>
                  </a:lnTo>
                  <a:lnTo>
                    <a:pt x="31493" y="12180"/>
                  </a:lnTo>
                  <a:lnTo>
                    <a:pt x="31292" y="11700"/>
                  </a:lnTo>
                  <a:lnTo>
                    <a:pt x="31292" y="11700"/>
                  </a:lnTo>
                  <a:lnTo>
                    <a:pt x="31493" y="12100"/>
                  </a:lnTo>
                  <a:lnTo>
                    <a:pt x="31773" y="12461"/>
                  </a:lnTo>
                  <a:lnTo>
                    <a:pt x="32053" y="12781"/>
                  </a:lnTo>
                  <a:lnTo>
                    <a:pt x="32374" y="13062"/>
                  </a:lnTo>
                  <a:lnTo>
                    <a:pt x="32695" y="13382"/>
                  </a:lnTo>
                  <a:lnTo>
                    <a:pt x="32975" y="13703"/>
                  </a:lnTo>
                  <a:lnTo>
                    <a:pt x="33215" y="14063"/>
                  </a:lnTo>
                  <a:lnTo>
                    <a:pt x="33456" y="14464"/>
                  </a:lnTo>
                  <a:lnTo>
                    <a:pt x="33456" y="14464"/>
                  </a:lnTo>
                  <a:lnTo>
                    <a:pt x="33616" y="14905"/>
                  </a:lnTo>
                  <a:lnTo>
                    <a:pt x="33736" y="15426"/>
                  </a:lnTo>
                  <a:lnTo>
                    <a:pt x="33856" y="15906"/>
                  </a:lnTo>
                  <a:lnTo>
                    <a:pt x="33897" y="16427"/>
                  </a:lnTo>
                  <a:lnTo>
                    <a:pt x="33937" y="16908"/>
                  </a:lnTo>
                  <a:lnTo>
                    <a:pt x="33937" y="17429"/>
                  </a:lnTo>
                  <a:lnTo>
                    <a:pt x="33897" y="17950"/>
                  </a:lnTo>
                  <a:lnTo>
                    <a:pt x="33816" y="18431"/>
                  </a:lnTo>
                  <a:lnTo>
                    <a:pt x="33816" y="18431"/>
                  </a:lnTo>
                  <a:lnTo>
                    <a:pt x="34337" y="17830"/>
                  </a:lnTo>
                  <a:lnTo>
                    <a:pt x="34818" y="17189"/>
                  </a:lnTo>
                  <a:lnTo>
                    <a:pt x="35219" y="16507"/>
                  </a:lnTo>
                  <a:lnTo>
                    <a:pt x="35579" y="15826"/>
                  </a:lnTo>
                  <a:lnTo>
                    <a:pt x="35900" y="15065"/>
                  </a:lnTo>
                  <a:lnTo>
                    <a:pt x="36140" y="14304"/>
                  </a:lnTo>
                  <a:lnTo>
                    <a:pt x="36341" y="13543"/>
                  </a:lnTo>
                  <a:lnTo>
                    <a:pt x="36461" y="12741"/>
                  </a:lnTo>
                  <a:lnTo>
                    <a:pt x="36461" y="12741"/>
                  </a:lnTo>
                  <a:lnTo>
                    <a:pt x="36581" y="11860"/>
                  </a:lnTo>
                  <a:lnTo>
                    <a:pt x="36581" y="10978"/>
                  </a:lnTo>
                  <a:lnTo>
                    <a:pt x="36541" y="10137"/>
                  </a:lnTo>
                  <a:lnTo>
                    <a:pt x="36461" y="9256"/>
                  </a:lnTo>
                  <a:lnTo>
                    <a:pt x="36381" y="8414"/>
                  </a:lnTo>
                  <a:lnTo>
                    <a:pt x="36220" y="7573"/>
                  </a:lnTo>
                  <a:lnTo>
                    <a:pt x="35940" y="5850"/>
                  </a:lnTo>
                  <a:lnTo>
                    <a:pt x="35940" y="5850"/>
                  </a:lnTo>
                  <a:lnTo>
                    <a:pt x="35820" y="5089"/>
                  </a:lnTo>
                  <a:lnTo>
                    <a:pt x="35740" y="4368"/>
                  </a:lnTo>
                  <a:lnTo>
                    <a:pt x="35699" y="3646"/>
                  </a:lnTo>
                  <a:lnTo>
                    <a:pt x="35659" y="2925"/>
                  </a:lnTo>
                  <a:lnTo>
                    <a:pt x="35659" y="1483"/>
                  </a:lnTo>
                  <a:lnTo>
                    <a:pt x="356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1518225" y="1764200"/>
              <a:ext cx="848425" cy="514875"/>
            </a:xfrm>
            <a:custGeom>
              <a:avLst/>
              <a:gdLst/>
              <a:ahLst/>
              <a:cxnLst/>
              <a:rect l="l" t="t" r="r" b="b"/>
              <a:pathLst>
                <a:path w="33937" h="20595" extrusionOk="0">
                  <a:moveTo>
                    <a:pt x="15013" y="13667"/>
                  </a:moveTo>
                  <a:lnTo>
                    <a:pt x="14985" y="13863"/>
                  </a:lnTo>
                  <a:lnTo>
                    <a:pt x="15025" y="13703"/>
                  </a:lnTo>
                  <a:lnTo>
                    <a:pt x="15013" y="13667"/>
                  </a:lnTo>
                  <a:close/>
                  <a:moveTo>
                    <a:pt x="0" y="0"/>
                  </a:moveTo>
                  <a:lnTo>
                    <a:pt x="241" y="922"/>
                  </a:lnTo>
                  <a:lnTo>
                    <a:pt x="521" y="1843"/>
                  </a:lnTo>
                  <a:lnTo>
                    <a:pt x="882" y="2725"/>
                  </a:lnTo>
                  <a:lnTo>
                    <a:pt x="1282" y="3606"/>
                  </a:lnTo>
                  <a:lnTo>
                    <a:pt x="1763" y="4408"/>
                  </a:lnTo>
                  <a:lnTo>
                    <a:pt x="2324" y="5209"/>
                  </a:lnTo>
                  <a:lnTo>
                    <a:pt x="2925" y="5930"/>
                  </a:lnTo>
                  <a:lnTo>
                    <a:pt x="3606" y="6651"/>
                  </a:lnTo>
                  <a:lnTo>
                    <a:pt x="4287" y="7292"/>
                  </a:lnTo>
                  <a:lnTo>
                    <a:pt x="5008" y="7933"/>
                  </a:lnTo>
                  <a:lnTo>
                    <a:pt x="5810" y="8494"/>
                  </a:lnTo>
                  <a:lnTo>
                    <a:pt x="6611" y="9015"/>
                  </a:lnTo>
                  <a:lnTo>
                    <a:pt x="7452" y="9496"/>
                  </a:lnTo>
                  <a:lnTo>
                    <a:pt x="8294" y="9897"/>
                  </a:lnTo>
                  <a:lnTo>
                    <a:pt x="9175" y="10297"/>
                  </a:lnTo>
                  <a:lnTo>
                    <a:pt x="10057" y="10658"/>
                  </a:lnTo>
                  <a:lnTo>
                    <a:pt x="10778" y="10858"/>
                  </a:lnTo>
                  <a:lnTo>
                    <a:pt x="11539" y="11058"/>
                  </a:lnTo>
                  <a:lnTo>
                    <a:pt x="12260" y="11219"/>
                  </a:lnTo>
                  <a:lnTo>
                    <a:pt x="12621" y="11339"/>
                  </a:lnTo>
                  <a:lnTo>
                    <a:pt x="12982" y="11499"/>
                  </a:lnTo>
                  <a:lnTo>
                    <a:pt x="13222" y="11659"/>
                  </a:lnTo>
                  <a:lnTo>
                    <a:pt x="13542" y="11860"/>
                  </a:lnTo>
                  <a:lnTo>
                    <a:pt x="13903" y="12180"/>
                  </a:lnTo>
                  <a:lnTo>
                    <a:pt x="14264" y="12501"/>
                  </a:lnTo>
                  <a:lnTo>
                    <a:pt x="14584" y="12861"/>
                  </a:lnTo>
                  <a:lnTo>
                    <a:pt x="14825" y="13222"/>
                  </a:lnTo>
                  <a:lnTo>
                    <a:pt x="14985" y="13583"/>
                  </a:lnTo>
                  <a:lnTo>
                    <a:pt x="15013" y="13667"/>
                  </a:lnTo>
                  <a:lnTo>
                    <a:pt x="15065" y="13302"/>
                  </a:lnTo>
                  <a:lnTo>
                    <a:pt x="15025" y="12781"/>
                  </a:lnTo>
                  <a:lnTo>
                    <a:pt x="14945" y="12220"/>
                  </a:lnTo>
                  <a:lnTo>
                    <a:pt x="14785" y="11700"/>
                  </a:lnTo>
                  <a:lnTo>
                    <a:pt x="14584" y="11179"/>
                  </a:lnTo>
                  <a:lnTo>
                    <a:pt x="14344" y="10658"/>
                  </a:lnTo>
                  <a:lnTo>
                    <a:pt x="14063" y="10177"/>
                  </a:lnTo>
                  <a:lnTo>
                    <a:pt x="13743" y="9696"/>
                  </a:lnTo>
                  <a:lnTo>
                    <a:pt x="13102" y="8775"/>
                  </a:lnTo>
                  <a:lnTo>
                    <a:pt x="12461" y="7853"/>
                  </a:lnTo>
                  <a:lnTo>
                    <a:pt x="12140" y="7412"/>
                  </a:lnTo>
                  <a:lnTo>
                    <a:pt x="12047" y="7252"/>
                  </a:lnTo>
                  <a:lnTo>
                    <a:pt x="12180" y="7453"/>
                  </a:lnTo>
                  <a:lnTo>
                    <a:pt x="12501" y="7893"/>
                  </a:lnTo>
                  <a:lnTo>
                    <a:pt x="12861" y="8334"/>
                  </a:lnTo>
                  <a:lnTo>
                    <a:pt x="13262" y="8775"/>
                  </a:lnTo>
                  <a:lnTo>
                    <a:pt x="13703" y="9135"/>
                  </a:lnTo>
                  <a:lnTo>
                    <a:pt x="14143" y="9536"/>
                  </a:lnTo>
                  <a:lnTo>
                    <a:pt x="14584" y="9897"/>
                  </a:lnTo>
                  <a:lnTo>
                    <a:pt x="15065" y="10217"/>
                  </a:lnTo>
                  <a:lnTo>
                    <a:pt x="16107" y="10818"/>
                  </a:lnTo>
                  <a:lnTo>
                    <a:pt x="17148" y="11379"/>
                  </a:lnTo>
                  <a:lnTo>
                    <a:pt x="18230" y="11860"/>
                  </a:lnTo>
                  <a:lnTo>
                    <a:pt x="18951" y="12140"/>
                  </a:lnTo>
                  <a:lnTo>
                    <a:pt x="19673" y="12461"/>
                  </a:lnTo>
                  <a:lnTo>
                    <a:pt x="20314" y="12821"/>
                  </a:lnTo>
                  <a:lnTo>
                    <a:pt x="20634" y="13062"/>
                  </a:lnTo>
                  <a:lnTo>
                    <a:pt x="20915" y="13302"/>
                  </a:lnTo>
                  <a:lnTo>
                    <a:pt x="21195" y="13543"/>
                  </a:lnTo>
                  <a:lnTo>
                    <a:pt x="21395" y="13823"/>
                  </a:lnTo>
                  <a:lnTo>
                    <a:pt x="21636" y="14103"/>
                  </a:lnTo>
                  <a:lnTo>
                    <a:pt x="21796" y="14424"/>
                  </a:lnTo>
                  <a:lnTo>
                    <a:pt x="22157" y="15065"/>
                  </a:lnTo>
                  <a:lnTo>
                    <a:pt x="22397" y="15746"/>
                  </a:lnTo>
                  <a:lnTo>
                    <a:pt x="22557" y="15185"/>
                  </a:lnTo>
                  <a:lnTo>
                    <a:pt x="22637" y="14664"/>
                  </a:lnTo>
                  <a:lnTo>
                    <a:pt x="22637" y="14144"/>
                  </a:lnTo>
                  <a:lnTo>
                    <a:pt x="22597" y="13663"/>
                  </a:lnTo>
                  <a:lnTo>
                    <a:pt x="22517" y="13182"/>
                  </a:lnTo>
                  <a:lnTo>
                    <a:pt x="22397" y="12701"/>
                  </a:lnTo>
                  <a:lnTo>
                    <a:pt x="22197" y="12180"/>
                  </a:lnTo>
                  <a:lnTo>
                    <a:pt x="21956" y="11700"/>
                  </a:lnTo>
                  <a:lnTo>
                    <a:pt x="22357" y="12421"/>
                  </a:lnTo>
                  <a:lnTo>
                    <a:pt x="22838" y="13062"/>
                  </a:lnTo>
                  <a:lnTo>
                    <a:pt x="23359" y="13623"/>
                  </a:lnTo>
                  <a:lnTo>
                    <a:pt x="23920" y="14144"/>
                  </a:lnTo>
                  <a:lnTo>
                    <a:pt x="24561" y="14544"/>
                  </a:lnTo>
                  <a:lnTo>
                    <a:pt x="25242" y="14905"/>
                  </a:lnTo>
                  <a:lnTo>
                    <a:pt x="26003" y="15185"/>
                  </a:lnTo>
                  <a:lnTo>
                    <a:pt x="26804" y="15386"/>
                  </a:lnTo>
                  <a:lnTo>
                    <a:pt x="26804" y="15386"/>
                  </a:lnTo>
                  <a:lnTo>
                    <a:pt x="26524" y="14985"/>
                  </a:lnTo>
                  <a:lnTo>
                    <a:pt x="26283" y="14504"/>
                  </a:lnTo>
                  <a:lnTo>
                    <a:pt x="26083" y="14023"/>
                  </a:lnTo>
                  <a:lnTo>
                    <a:pt x="25923" y="13543"/>
                  </a:lnTo>
                  <a:lnTo>
                    <a:pt x="25803" y="13022"/>
                  </a:lnTo>
                  <a:lnTo>
                    <a:pt x="25723" y="12541"/>
                  </a:lnTo>
                  <a:lnTo>
                    <a:pt x="25682" y="12020"/>
                  </a:lnTo>
                  <a:lnTo>
                    <a:pt x="25682" y="11499"/>
                  </a:lnTo>
                  <a:lnTo>
                    <a:pt x="25723" y="10898"/>
                  </a:lnTo>
                  <a:lnTo>
                    <a:pt x="25803" y="10297"/>
                  </a:lnTo>
                  <a:lnTo>
                    <a:pt x="25883" y="9696"/>
                  </a:lnTo>
                  <a:lnTo>
                    <a:pt x="25923" y="9055"/>
                  </a:lnTo>
                  <a:lnTo>
                    <a:pt x="25883" y="8695"/>
                  </a:lnTo>
                  <a:lnTo>
                    <a:pt x="25843" y="8294"/>
                  </a:lnTo>
                  <a:lnTo>
                    <a:pt x="25706" y="7645"/>
                  </a:lnTo>
                  <a:lnTo>
                    <a:pt x="26283" y="9336"/>
                  </a:lnTo>
                  <a:lnTo>
                    <a:pt x="26484" y="9856"/>
                  </a:lnTo>
                  <a:lnTo>
                    <a:pt x="26724" y="10377"/>
                  </a:lnTo>
                  <a:lnTo>
                    <a:pt x="26965" y="10858"/>
                  </a:lnTo>
                  <a:lnTo>
                    <a:pt x="27245" y="11299"/>
                  </a:lnTo>
                  <a:lnTo>
                    <a:pt x="27566" y="11740"/>
                  </a:lnTo>
                  <a:lnTo>
                    <a:pt x="27886" y="12180"/>
                  </a:lnTo>
                  <a:lnTo>
                    <a:pt x="28567" y="12942"/>
                  </a:lnTo>
                  <a:lnTo>
                    <a:pt x="29288" y="13703"/>
                  </a:lnTo>
                  <a:lnTo>
                    <a:pt x="30050" y="14464"/>
                  </a:lnTo>
                  <a:lnTo>
                    <a:pt x="30811" y="15225"/>
                  </a:lnTo>
                  <a:lnTo>
                    <a:pt x="31572" y="16067"/>
                  </a:lnTo>
                  <a:lnTo>
                    <a:pt x="31973" y="16547"/>
                  </a:lnTo>
                  <a:lnTo>
                    <a:pt x="32373" y="17068"/>
                  </a:lnTo>
                  <a:lnTo>
                    <a:pt x="32734" y="17629"/>
                  </a:lnTo>
                  <a:lnTo>
                    <a:pt x="33095" y="18190"/>
                  </a:lnTo>
                  <a:lnTo>
                    <a:pt x="33375" y="18751"/>
                  </a:lnTo>
                  <a:lnTo>
                    <a:pt x="33616" y="19352"/>
                  </a:lnTo>
                  <a:lnTo>
                    <a:pt x="33816" y="19993"/>
                  </a:lnTo>
                  <a:lnTo>
                    <a:pt x="33936" y="20594"/>
                  </a:lnTo>
                  <a:lnTo>
                    <a:pt x="33896" y="17389"/>
                  </a:lnTo>
                  <a:lnTo>
                    <a:pt x="33856" y="14184"/>
                  </a:lnTo>
                  <a:lnTo>
                    <a:pt x="33856" y="7693"/>
                  </a:lnTo>
                  <a:lnTo>
                    <a:pt x="33816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1518225" y="1764200"/>
              <a:ext cx="848425" cy="514875"/>
            </a:xfrm>
            <a:custGeom>
              <a:avLst/>
              <a:gdLst/>
              <a:ahLst/>
              <a:cxnLst/>
              <a:rect l="l" t="t" r="r" b="b"/>
              <a:pathLst>
                <a:path w="33937" h="2059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41" y="922"/>
                  </a:lnTo>
                  <a:lnTo>
                    <a:pt x="521" y="1843"/>
                  </a:lnTo>
                  <a:lnTo>
                    <a:pt x="882" y="2725"/>
                  </a:lnTo>
                  <a:lnTo>
                    <a:pt x="1282" y="3606"/>
                  </a:lnTo>
                  <a:lnTo>
                    <a:pt x="1763" y="4408"/>
                  </a:lnTo>
                  <a:lnTo>
                    <a:pt x="2324" y="5209"/>
                  </a:lnTo>
                  <a:lnTo>
                    <a:pt x="2925" y="5930"/>
                  </a:lnTo>
                  <a:lnTo>
                    <a:pt x="3606" y="6651"/>
                  </a:lnTo>
                  <a:lnTo>
                    <a:pt x="3606" y="6651"/>
                  </a:lnTo>
                  <a:lnTo>
                    <a:pt x="4287" y="7292"/>
                  </a:lnTo>
                  <a:lnTo>
                    <a:pt x="5008" y="7933"/>
                  </a:lnTo>
                  <a:lnTo>
                    <a:pt x="5810" y="8494"/>
                  </a:lnTo>
                  <a:lnTo>
                    <a:pt x="6611" y="9015"/>
                  </a:lnTo>
                  <a:lnTo>
                    <a:pt x="7452" y="9496"/>
                  </a:lnTo>
                  <a:lnTo>
                    <a:pt x="8294" y="9897"/>
                  </a:lnTo>
                  <a:lnTo>
                    <a:pt x="9175" y="10297"/>
                  </a:lnTo>
                  <a:lnTo>
                    <a:pt x="10057" y="10658"/>
                  </a:lnTo>
                  <a:lnTo>
                    <a:pt x="10057" y="10658"/>
                  </a:lnTo>
                  <a:lnTo>
                    <a:pt x="10778" y="10858"/>
                  </a:lnTo>
                  <a:lnTo>
                    <a:pt x="11539" y="11058"/>
                  </a:lnTo>
                  <a:lnTo>
                    <a:pt x="12260" y="11219"/>
                  </a:lnTo>
                  <a:lnTo>
                    <a:pt x="12621" y="11339"/>
                  </a:lnTo>
                  <a:lnTo>
                    <a:pt x="12982" y="11499"/>
                  </a:lnTo>
                  <a:lnTo>
                    <a:pt x="12982" y="11499"/>
                  </a:lnTo>
                  <a:lnTo>
                    <a:pt x="13222" y="11659"/>
                  </a:lnTo>
                  <a:lnTo>
                    <a:pt x="13542" y="11860"/>
                  </a:lnTo>
                  <a:lnTo>
                    <a:pt x="13903" y="12180"/>
                  </a:lnTo>
                  <a:lnTo>
                    <a:pt x="14264" y="12501"/>
                  </a:lnTo>
                  <a:lnTo>
                    <a:pt x="14584" y="12861"/>
                  </a:lnTo>
                  <a:lnTo>
                    <a:pt x="14825" y="13222"/>
                  </a:lnTo>
                  <a:lnTo>
                    <a:pt x="14985" y="13583"/>
                  </a:lnTo>
                  <a:lnTo>
                    <a:pt x="15025" y="13703"/>
                  </a:lnTo>
                  <a:lnTo>
                    <a:pt x="14985" y="13863"/>
                  </a:lnTo>
                  <a:lnTo>
                    <a:pt x="14985" y="13863"/>
                  </a:lnTo>
                  <a:lnTo>
                    <a:pt x="15065" y="13302"/>
                  </a:lnTo>
                  <a:lnTo>
                    <a:pt x="15025" y="12781"/>
                  </a:lnTo>
                  <a:lnTo>
                    <a:pt x="14945" y="12220"/>
                  </a:lnTo>
                  <a:lnTo>
                    <a:pt x="14785" y="11700"/>
                  </a:lnTo>
                  <a:lnTo>
                    <a:pt x="14584" y="11179"/>
                  </a:lnTo>
                  <a:lnTo>
                    <a:pt x="14344" y="10658"/>
                  </a:lnTo>
                  <a:lnTo>
                    <a:pt x="14063" y="10177"/>
                  </a:lnTo>
                  <a:lnTo>
                    <a:pt x="13743" y="9696"/>
                  </a:lnTo>
                  <a:lnTo>
                    <a:pt x="13743" y="9696"/>
                  </a:lnTo>
                  <a:lnTo>
                    <a:pt x="13102" y="8775"/>
                  </a:lnTo>
                  <a:lnTo>
                    <a:pt x="12461" y="7853"/>
                  </a:lnTo>
                  <a:lnTo>
                    <a:pt x="12140" y="7412"/>
                  </a:lnTo>
                  <a:lnTo>
                    <a:pt x="11860" y="6932"/>
                  </a:lnTo>
                  <a:lnTo>
                    <a:pt x="11619" y="6411"/>
                  </a:lnTo>
                  <a:lnTo>
                    <a:pt x="11419" y="5890"/>
                  </a:lnTo>
                  <a:lnTo>
                    <a:pt x="11419" y="5890"/>
                  </a:lnTo>
                  <a:lnTo>
                    <a:pt x="11619" y="6451"/>
                  </a:lnTo>
                  <a:lnTo>
                    <a:pt x="11860" y="6972"/>
                  </a:lnTo>
                  <a:lnTo>
                    <a:pt x="12180" y="7453"/>
                  </a:lnTo>
                  <a:lnTo>
                    <a:pt x="12501" y="7893"/>
                  </a:lnTo>
                  <a:lnTo>
                    <a:pt x="12861" y="8334"/>
                  </a:lnTo>
                  <a:lnTo>
                    <a:pt x="13262" y="8775"/>
                  </a:lnTo>
                  <a:lnTo>
                    <a:pt x="13703" y="9135"/>
                  </a:lnTo>
                  <a:lnTo>
                    <a:pt x="14143" y="9536"/>
                  </a:lnTo>
                  <a:lnTo>
                    <a:pt x="14584" y="9897"/>
                  </a:lnTo>
                  <a:lnTo>
                    <a:pt x="15065" y="10217"/>
                  </a:lnTo>
                  <a:lnTo>
                    <a:pt x="16107" y="10818"/>
                  </a:lnTo>
                  <a:lnTo>
                    <a:pt x="17148" y="11379"/>
                  </a:lnTo>
                  <a:lnTo>
                    <a:pt x="18230" y="11860"/>
                  </a:lnTo>
                  <a:lnTo>
                    <a:pt x="18230" y="11860"/>
                  </a:lnTo>
                  <a:lnTo>
                    <a:pt x="18951" y="12140"/>
                  </a:lnTo>
                  <a:lnTo>
                    <a:pt x="19673" y="12461"/>
                  </a:lnTo>
                  <a:lnTo>
                    <a:pt x="20314" y="12821"/>
                  </a:lnTo>
                  <a:lnTo>
                    <a:pt x="20634" y="13062"/>
                  </a:lnTo>
                  <a:lnTo>
                    <a:pt x="20915" y="13302"/>
                  </a:lnTo>
                  <a:lnTo>
                    <a:pt x="20915" y="13302"/>
                  </a:lnTo>
                  <a:lnTo>
                    <a:pt x="21195" y="13543"/>
                  </a:lnTo>
                  <a:lnTo>
                    <a:pt x="21395" y="13823"/>
                  </a:lnTo>
                  <a:lnTo>
                    <a:pt x="21636" y="14103"/>
                  </a:lnTo>
                  <a:lnTo>
                    <a:pt x="21796" y="14424"/>
                  </a:lnTo>
                  <a:lnTo>
                    <a:pt x="22157" y="15065"/>
                  </a:lnTo>
                  <a:lnTo>
                    <a:pt x="22397" y="15746"/>
                  </a:lnTo>
                  <a:lnTo>
                    <a:pt x="22397" y="15746"/>
                  </a:lnTo>
                  <a:lnTo>
                    <a:pt x="22557" y="15185"/>
                  </a:lnTo>
                  <a:lnTo>
                    <a:pt x="22637" y="14664"/>
                  </a:lnTo>
                  <a:lnTo>
                    <a:pt x="22637" y="14144"/>
                  </a:lnTo>
                  <a:lnTo>
                    <a:pt x="22597" y="13663"/>
                  </a:lnTo>
                  <a:lnTo>
                    <a:pt x="22517" y="13182"/>
                  </a:lnTo>
                  <a:lnTo>
                    <a:pt x="22397" y="12701"/>
                  </a:lnTo>
                  <a:lnTo>
                    <a:pt x="22197" y="12180"/>
                  </a:lnTo>
                  <a:lnTo>
                    <a:pt x="21956" y="11700"/>
                  </a:lnTo>
                  <a:lnTo>
                    <a:pt x="21956" y="11700"/>
                  </a:lnTo>
                  <a:lnTo>
                    <a:pt x="22357" y="12421"/>
                  </a:lnTo>
                  <a:lnTo>
                    <a:pt x="22838" y="13062"/>
                  </a:lnTo>
                  <a:lnTo>
                    <a:pt x="23359" y="13623"/>
                  </a:lnTo>
                  <a:lnTo>
                    <a:pt x="23920" y="14144"/>
                  </a:lnTo>
                  <a:lnTo>
                    <a:pt x="24561" y="14544"/>
                  </a:lnTo>
                  <a:lnTo>
                    <a:pt x="25242" y="14905"/>
                  </a:lnTo>
                  <a:lnTo>
                    <a:pt x="26003" y="15185"/>
                  </a:lnTo>
                  <a:lnTo>
                    <a:pt x="26804" y="15386"/>
                  </a:lnTo>
                  <a:lnTo>
                    <a:pt x="26804" y="15386"/>
                  </a:lnTo>
                  <a:lnTo>
                    <a:pt x="26524" y="14985"/>
                  </a:lnTo>
                  <a:lnTo>
                    <a:pt x="26283" y="14504"/>
                  </a:lnTo>
                  <a:lnTo>
                    <a:pt x="26083" y="14023"/>
                  </a:lnTo>
                  <a:lnTo>
                    <a:pt x="25923" y="13543"/>
                  </a:lnTo>
                  <a:lnTo>
                    <a:pt x="25803" y="13022"/>
                  </a:lnTo>
                  <a:lnTo>
                    <a:pt x="25723" y="12541"/>
                  </a:lnTo>
                  <a:lnTo>
                    <a:pt x="25682" y="12020"/>
                  </a:lnTo>
                  <a:lnTo>
                    <a:pt x="25682" y="11499"/>
                  </a:lnTo>
                  <a:lnTo>
                    <a:pt x="25682" y="11499"/>
                  </a:lnTo>
                  <a:lnTo>
                    <a:pt x="25723" y="10898"/>
                  </a:lnTo>
                  <a:lnTo>
                    <a:pt x="25803" y="10297"/>
                  </a:lnTo>
                  <a:lnTo>
                    <a:pt x="25883" y="9696"/>
                  </a:lnTo>
                  <a:lnTo>
                    <a:pt x="25923" y="9055"/>
                  </a:lnTo>
                  <a:lnTo>
                    <a:pt x="25923" y="9055"/>
                  </a:lnTo>
                  <a:lnTo>
                    <a:pt x="25883" y="8695"/>
                  </a:lnTo>
                  <a:lnTo>
                    <a:pt x="25843" y="8294"/>
                  </a:lnTo>
                  <a:lnTo>
                    <a:pt x="25682" y="7533"/>
                  </a:lnTo>
                  <a:lnTo>
                    <a:pt x="25442" y="6771"/>
                  </a:lnTo>
                  <a:lnTo>
                    <a:pt x="25162" y="6050"/>
                  </a:lnTo>
                  <a:lnTo>
                    <a:pt x="25162" y="6050"/>
                  </a:lnTo>
                  <a:lnTo>
                    <a:pt x="26283" y="9336"/>
                  </a:lnTo>
                  <a:lnTo>
                    <a:pt x="26283" y="9336"/>
                  </a:lnTo>
                  <a:lnTo>
                    <a:pt x="26484" y="9856"/>
                  </a:lnTo>
                  <a:lnTo>
                    <a:pt x="26724" y="10377"/>
                  </a:lnTo>
                  <a:lnTo>
                    <a:pt x="26965" y="10858"/>
                  </a:lnTo>
                  <a:lnTo>
                    <a:pt x="27245" y="11299"/>
                  </a:lnTo>
                  <a:lnTo>
                    <a:pt x="27566" y="11740"/>
                  </a:lnTo>
                  <a:lnTo>
                    <a:pt x="27886" y="12180"/>
                  </a:lnTo>
                  <a:lnTo>
                    <a:pt x="28567" y="12942"/>
                  </a:lnTo>
                  <a:lnTo>
                    <a:pt x="29288" y="13703"/>
                  </a:lnTo>
                  <a:lnTo>
                    <a:pt x="30050" y="14464"/>
                  </a:lnTo>
                  <a:lnTo>
                    <a:pt x="30811" y="15225"/>
                  </a:lnTo>
                  <a:lnTo>
                    <a:pt x="31572" y="16067"/>
                  </a:lnTo>
                  <a:lnTo>
                    <a:pt x="31572" y="16067"/>
                  </a:lnTo>
                  <a:lnTo>
                    <a:pt x="31973" y="16547"/>
                  </a:lnTo>
                  <a:lnTo>
                    <a:pt x="32373" y="17068"/>
                  </a:lnTo>
                  <a:lnTo>
                    <a:pt x="32734" y="17629"/>
                  </a:lnTo>
                  <a:lnTo>
                    <a:pt x="33095" y="18190"/>
                  </a:lnTo>
                  <a:lnTo>
                    <a:pt x="33375" y="18751"/>
                  </a:lnTo>
                  <a:lnTo>
                    <a:pt x="33616" y="19352"/>
                  </a:lnTo>
                  <a:lnTo>
                    <a:pt x="33816" y="19993"/>
                  </a:lnTo>
                  <a:lnTo>
                    <a:pt x="33936" y="20594"/>
                  </a:lnTo>
                  <a:lnTo>
                    <a:pt x="33936" y="20594"/>
                  </a:lnTo>
                  <a:lnTo>
                    <a:pt x="33896" y="17389"/>
                  </a:lnTo>
                  <a:lnTo>
                    <a:pt x="33856" y="14184"/>
                  </a:lnTo>
                  <a:lnTo>
                    <a:pt x="33856" y="14184"/>
                  </a:lnTo>
                  <a:lnTo>
                    <a:pt x="33856" y="7693"/>
                  </a:lnTo>
                  <a:lnTo>
                    <a:pt x="33856" y="7693"/>
                  </a:lnTo>
                  <a:lnTo>
                    <a:pt x="33816" y="1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1527225" y="1765200"/>
              <a:ext cx="801350" cy="345600"/>
            </a:xfrm>
            <a:custGeom>
              <a:avLst/>
              <a:gdLst/>
              <a:ahLst/>
              <a:cxnLst/>
              <a:rect l="l" t="t" r="r" b="b"/>
              <a:pathLst>
                <a:path w="32054" h="13824" extrusionOk="0">
                  <a:moveTo>
                    <a:pt x="30531" y="0"/>
                  </a:moveTo>
                  <a:lnTo>
                    <a:pt x="1" y="40"/>
                  </a:lnTo>
                  <a:lnTo>
                    <a:pt x="161" y="441"/>
                  </a:lnTo>
                  <a:lnTo>
                    <a:pt x="321" y="842"/>
                  </a:lnTo>
                  <a:lnTo>
                    <a:pt x="682" y="1643"/>
                  </a:lnTo>
                  <a:lnTo>
                    <a:pt x="1163" y="2404"/>
                  </a:lnTo>
                  <a:lnTo>
                    <a:pt x="1684" y="3126"/>
                  </a:lnTo>
                  <a:lnTo>
                    <a:pt x="2285" y="3807"/>
                  </a:lnTo>
                  <a:lnTo>
                    <a:pt x="2886" y="4448"/>
                  </a:lnTo>
                  <a:lnTo>
                    <a:pt x="3567" y="5089"/>
                  </a:lnTo>
                  <a:lnTo>
                    <a:pt x="4288" y="5690"/>
                  </a:lnTo>
                  <a:lnTo>
                    <a:pt x="5049" y="6291"/>
                  </a:lnTo>
                  <a:lnTo>
                    <a:pt x="5810" y="6852"/>
                  </a:lnTo>
                  <a:lnTo>
                    <a:pt x="7333" y="7933"/>
                  </a:lnTo>
                  <a:lnTo>
                    <a:pt x="8815" y="8975"/>
                  </a:lnTo>
                  <a:lnTo>
                    <a:pt x="10218" y="9977"/>
                  </a:lnTo>
                  <a:lnTo>
                    <a:pt x="9537" y="7693"/>
                  </a:lnTo>
                  <a:lnTo>
                    <a:pt x="8895" y="5409"/>
                  </a:lnTo>
                  <a:lnTo>
                    <a:pt x="8335" y="3126"/>
                  </a:lnTo>
                  <a:lnTo>
                    <a:pt x="7814" y="802"/>
                  </a:lnTo>
                  <a:lnTo>
                    <a:pt x="7814" y="802"/>
                  </a:lnTo>
                  <a:lnTo>
                    <a:pt x="8054" y="1363"/>
                  </a:lnTo>
                  <a:lnTo>
                    <a:pt x="8375" y="1883"/>
                  </a:lnTo>
                  <a:lnTo>
                    <a:pt x="8735" y="2364"/>
                  </a:lnTo>
                  <a:lnTo>
                    <a:pt x="9096" y="2845"/>
                  </a:lnTo>
                  <a:lnTo>
                    <a:pt x="9537" y="3286"/>
                  </a:lnTo>
                  <a:lnTo>
                    <a:pt x="9977" y="3686"/>
                  </a:lnTo>
                  <a:lnTo>
                    <a:pt x="10458" y="4087"/>
                  </a:lnTo>
                  <a:lnTo>
                    <a:pt x="10979" y="4448"/>
                  </a:lnTo>
                  <a:lnTo>
                    <a:pt x="11500" y="4768"/>
                  </a:lnTo>
                  <a:lnTo>
                    <a:pt x="12061" y="5089"/>
                  </a:lnTo>
                  <a:lnTo>
                    <a:pt x="13182" y="5690"/>
                  </a:lnTo>
                  <a:lnTo>
                    <a:pt x="14344" y="6171"/>
                  </a:lnTo>
                  <a:lnTo>
                    <a:pt x="15546" y="6651"/>
                  </a:lnTo>
                  <a:lnTo>
                    <a:pt x="16708" y="7092"/>
                  </a:lnTo>
                  <a:lnTo>
                    <a:pt x="17870" y="7573"/>
                  </a:lnTo>
                  <a:lnTo>
                    <a:pt x="19032" y="8094"/>
                  </a:lnTo>
                  <a:lnTo>
                    <a:pt x="20154" y="8655"/>
                  </a:lnTo>
                  <a:lnTo>
                    <a:pt x="20715" y="8975"/>
                  </a:lnTo>
                  <a:lnTo>
                    <a:pt x="21236" y="9296"/>
                  </a:lnTo>
                  <a:lnTo>
                    <a:pt x="21717" y="9656"/>
                  </a:lnTo>
                  <a:lnTo>
                    <a:pt x="22197" y="10057"/>
                  </a:lnTo>
                  <a:lnTo>
                    <a:pt x="22678" y="10458"/>
                  </a:lnTo>
                  <a:lnTo>
                    <a:pt x="23079" y="10898"/>
                  </a:lnTo>
                  <a:lnTo>
                    <a:pt x="23479" y="11379"/>
                  </a:lnTo>
                  <a:lnTo>
                    <a:pt x="23840" y="11860"/>
                  </a:lnTo>
                  <a:lnTo>
                    <a:pt x="23800" y="10738"/>
                  </a:lnTo>
                  <a:lnTo>
                    <a:pt x="23680" y="9616"/>
                  </a:lnTo>
                  <a:lnTo>
                    <a:pt x="23520" y="8494"/>
                  </a:lnTo>
                  <a:lnTo>
                    <a:pt x="23239" y="7413"/>
                  </a:lnTo>
                  <a:lnTo>
                    <a:pt x="22878" y="6331"/>
                  </a:lnTo>
                  <a:lnTo>
                    <a:pt x="22478" y="5249"/>
                  </a:lnTo>
                  <a:lnTo>
                    <a:pt x="21957" y="4247"/>
                  </a:lnTo>
                  <a:lnTo>
                    <a:pt x="21396" y="3286"/>
                  </a:lnTo>
                  <a:lnTo>
                    <a:pt x="21797" y="3686"/>
                  </a:lnTo>
                  <a:lnTo>
                    <a:pt x="22237" y="4127"/>
                  </a:lnTo>
                  <a:lnTo>
                    <a:pt x="22678" y="4488"/>
                  </a:lnTo>
                  <a:lnTo>
                    <a:pt x="23159" y="4848"/>
                  </a:lnTo>
                  <a:lnTo>
                    <a:pt x="23239" y="4408"/>
                  </a:lnTo>
                  <a:lnTo>
                    <a:pt x="23279" y="3927"/>
                  </a:lnTo>
                  <a:lnTo>
                    <a:pt x="23279" y="3486"/>
                  </a:lnTo>
                  <a:lnTo>
                    <a:pt x="23239" y="3005"/>
                  </a:lnTo>
                  <a:lnTo>
                    <a:pt x="23199" y="2565"/>
                  </a:lnTo>
                  <a:lnTo>
                    <a:pt x="23079" y="2124"/>
                  </a:lnTo>
                  <a:lnTo>
                    <a:pt x="22959" y="1683"/>
                  </a:lnTo>
                  <a:lnTo>
                    <a:pt x="22798" y="1242"/>
                  </a:lnTo>
                  <a:lnTo>
                    <a:pt x="22798" y="1242"/>
                  </a:lnTo>
                  <a:lnTo>
                    <a:pt x="22999" y="1523"/>
                  </a:lnTo>
                  <a:lnTo>
                    <a:pt x="23239" y="1803"/>
                  </a:lnTo>
                  <a:lnTo>
                    <a:pt x="23760" y="2284"/>
                  </a:lnTo>
                  <a:lnTo>
                    <a:pt x="24321" y="2725"/>
                  </a:lnTo>
                  <a:lnTo>
                    <a:pt x="24922" y="3085"/>
                  </a:lnTo>
                  <a:lnTo>
                    <a:pt x="26164" y="3847"/>
                  </a:lnTo>
                  <a:lnTo>
                    <a:pt x="26805" y="4207"/>
                  </a:lnTo>
                  <a:lnTo>
                    <a:pt x="27366" y="4648"/>
                  </a:lnTo>
                  <a:lnTo>
                    <a:pt x="27887" y="5049"/>
                  </a:lnTo>
                  <a:lnTo>
                    <a:pt x="28327" y="5489"/>
                  </a:lnTo>
                  <a:lnTo>
                    <a:pt x="28728" y="5970"/>
                  </a:lnTo>
                  <a:lnTo>
                    <a:pt x="29129" y="6491"/>
                  </a:lnTo>
                  <a:lnTo>
                    <a:pt x="29449" y="7012"/>
                  </a:lnTo>
                  <a:lnTo>
                    <a:pt x="29770" y="7573"/>
                  </a:lnTo>
                  <a:lnTo>
                    <a:pt x="30050" y="8134"/>
                  </a:lnTo>
                  <a:lnTo>
                    <a:pt x="30291" y="8735"/>
                  </a:lnTo>
                  <a:lnTo>
                    <a:pt x="30491" y="9336"/>
                  </a:lnTo>
                  <a:lnTo>
                    <a:pt x="30691" y="9977"/>
                  </a:lnTo>
                  <a:lnTo>
                    <a:pt x="30811" y="10578"/>
                  </a:lnTo>
                  <a:lnTo>
                    <a:pt x="30972" y="11219"/>
                  </a:lnTo>
                  <a:lnTo>
                    <a:pt x="31052" y="11900"/>
                  </a:lnTo>
                  <a:lnTo>
                    <a:pt x="31132" y="12541"/>
                  </a:lnTo>
                  <a:lnTo>
                    <a:pt x="31212" y="13823"/>
                  </a:lnTo>
                  <a:lnTo>
                    <a:pt x="31412" y="12821"/>
                  </a:lnTo>
                  <a:lnTo>
                    <a:pt x="31573" y="11820"/>
                  </a:lnTo>
                  <a:lnTo>
                    <a:pt x="31733" y="10818"/>
                  </a:lnTo>
                  <a:lnTo>
                    <a:pt x="31853" y="9816"/>
                  </a:lnTo>
                  <a:lnTo>
                    <a:pt x="31933" y="8775"/>
                  </a:lnTo>
                  <a:lnTo>
                    <a:pt x="31973" y="7773"/>
                  </a:lnTo>
                  <a:lnTo>
                    <a:pt x="32013" y="6771"/>
                  </a:lnTo>
                  <a:lnTo>
                    <a:pt x="32054" y="5730"/>
                  </a:lnTo>
                  <a:lnTo>
                    <a:pt x="32013" y="4969"/>
                  </a:lnTo>
                  <a:lnTo>
                    <a:pt x="31973" y="4207"/>
                  </a:lnTo>
                  <a:lnTo>
                    <a:pt x="31893" y="3446"/>
                  </a:lnTo>
                  <a:lnTo>
                    <a:pt x="31773" y="2685"/>
                  </a:lnTo>
                  <a:lnTo>
                    <a:pt x="31573" y="1964"/>
                  </a:lnTo>
                  <a:lnTo>
                    <a:pt x="31292" y="1282"/>
                  </a:lnTo>
                  <a:lnTo>
                    <a:pt x="31132" y="922"/>
                  </a:lnTo>
                  <a:lnTo>
                    <a:pt x="30972" y="601"/>
                  </a:lnTo>
                  <a:lnTo>
                    <a:pt x="30771" y="321"/>
                  </a:lnTo>
                  <a:lnTo>
                    <a:pt x="305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1527225" y="1765200"/>
              <a:ext cx="801350" cy="345600"/>
            </a:xfrm>
            <a:custGeom>
              <a:avLst/>
              <a:gdLst/>
              <a:ahLst/>
              <a:cxnLst/>
              <a:rect l="l" t="t" r="r" b="b"/>
              <a:pathLst>
                <a:path w="32054" h="13824" fill="none" extrusionOk="0">
                  <a:moveTo>
                    <a:pt x="1" y="40"/>
                  </a:moveTo>
                  <a:lnTo>
                    <a:pt x="1" y="40"/>
                  </a:lnTo>
                  <a:lnTo>
                    <a:pt x="161" y="441"/>
                  </a:lnTo>
                  <a:lnTo>
                    <a:pt x="321" y="842"/>
                  </a:lnTo>
                  <a:lnTo>
                    <a:pt x="682" y="1643"/>
                  </a:lnTo>
                  <a:lnTo>
                    <a:pt x="1163" y="2404"/>
                  </a:lnTo>
                  <a:lnTo>
                    <a:pt x="1684" y="3126"/>
                  </a:lnTo>
                  <a:lnTo>
                    <a:pt x="2285" y="3807"/>
                  </a:lnTo>
                  <a:lnTo>
                    <a:pt x="2886" y="4448"/>
                  </a:lnTo>
                  <a:lnTo>
                    <a:pt x="3567" y="5089"/>
                  </a:lnTo>
                  <a:lnTo>
                    <a:pt x="4288" y="5690"/>
                  </a:lnTo>
                  <a:lnTo>
                    <a:pt x="5049" y="6291"/>
                  </a:lnTo>
                  <a:lnTo>
                    <a:pt x="5810" y="6852"/>
                  </a:lnTo>
                  <a:lnTo>
                    <a:pt x="7333" y="7933"/>
                  </a:lnTo>
                  <a:lnTo>
                    <a:pt x="8815" y="8975"/>
                  </a:lnTo>
                  <a:lnTo>
                    <a:pt x="10218" y="9977"/>
                  </a:lnTo>
                  <a:lnTo>
                    <a:pt x="10218" y="9977"/>
                  </a:lnTo>
                  <a:lnTo>
                    <a:pt x="9537" y="7693"/>
                  </a:lnTo>
                  <a:lnTo>
                    <a:pt x="8895" y="5409"/>
                  </a:lnTo>
                  <a:lnTo>
                    <a:pt x="8335" y="3126"/>
                  </a:lnTo>
                  <a:lnTo>
                    <a:pt x="7814" y="802"/>
                  </a:lnTo>
                  <a:lnTo>
                    <a:pt x="7814" y="802"/>
                  </a:lnTo>
                  <a:lnTo>
                    <a:pt x="8054" y="1363"/>
                  </a:lnTo>
                  <a:lnTo>
                    <a:pt x="8375" y="1883"/>
                  </a:lnTo>
                  <a:lnTo>
                    <a:pt x="8735" y="2364"/>
                  </a:lnTo>
                  <a:lnTo>
                    <a:pt x="9096" y="2845"/>
                  </a:lnTo>
                  <a:lnTo>
                    <a:pt x="9537" y="3286"/>
                  </a:lnTo>
                  <a:lnTo>
                    <a:pt x="9977" y="3686"/>
                  </a:lnTo>
                  <a:lnTo>
                    <a:pt x="10458" y="4087"/>
                  </a:lnTo>
                  <a:lnTo>
                    <a:pt x="10979" y="4448"/>
                  </a:lnTo>
                  <a:lnTo>
                    <a:pt x="11500" y="4768"/>
                  </a:lnTo>
                  <a:lnTo>
                    <a:pt x="12061" y="5089"/>
                  </a:lnTo>
                  <a:lnTo>
                    <a:pt x="13182" y="5690"/>
                  </a:lnTo>
                  <a:lnTo>
                    <a:pt x="14344" y="6171"/>
                  </a:lnTo>
                  <a:lnTo>
                    <a:pt x="15546" y="6651"/>
                  </a:lnTo>
                  <a:lnTo>
                    <a:pt x="15546" y="6651"/>
                  </a:lnTo>
                  <a:lnTo>
                    <a:pt x="16708" y="7092"/>
                  </a:lnTo>
                  <a:lnTo>
                    <a:pt x="17870" y="7573"/>
                  </a:lnTo>
                  <a:lnTo>
                    <a:pt x="19032" y="8094"/>
                  </a:lnTo>
                  <a:lnTo>
                    <a:pt x="20154" y="8655"/>
                  </a:lnTo>
                  <a:lnTo>
                    <a:pt x="20715" y="8975"/>
                  </a:lnTo>
                  <a:lnTo>
                    <a:pt x="21236" y="9296"/>
                  </a:lnTo>
                  <a:lnTo>
                    <a:pt x="21717" y="9656"/>
                  </a:lnTo>
                  <a:lnTo>
                    <a:pt x="22197" y="10057"/>
                  </a:lnTo>
                  <a:lnTo>
                    <a:pt x="22678" y="10458"/>
                  </a:lnTo>
                  <a:lnTo>
                    <a:pt x="23079" y="10898"/>
                  </a:lnTo>
                  <a:lnTo>
                    <a:pt x="23479" y="11379"/>
                  </a:lnTo>
                  <a:lnTo>
                    <a:pt x="23840" y="11860"/>
                  </a:lnTo>
                  <a:lnTo>
                    <a:pt x="23840" y="11860"/>
                  </a:lnTo>
                  <a:lnTo>
                    <a:pt x="23800" y="10738"/>
                  </a:lnTo>
                  <a:lnTo>
                    <a:pt x="23680" y="9616"/>
                  </a:lnTo>
                  <a:lnTo>
                    <a:pt x="23520" y="8494"/>
                  </a:lnTo>
                  <a:lnTo>
                    <a:pt x="23239" y="7413"/>
                  </a:lnTo>
                  <a:lnTo>
                    <a:pt x="22878" y="6331"/>
                  </a:lnTo>
                  <a:lnTo>
                    <a:pt x="22478" y="5249"/>
                  </a:lnTo>
                  <a:lnTo>
                    <a:pt x="21957" y="4247"/>
                  </a:lnTo>
                  <a:lnTo>
                    <a:pt x="21396" y="3286"/>
                  </a:lnTo>
                  <a:lnTo>
                    <a:pt x="21396" y="3286"/>
                  </a:lnTo>
                  <a:lnTo>
                    <a:pt x="21797" y="3686"/>
                  </a:lnTo>
                  <a:lnTo>
                    <a:pt x="22237" y="4127"/>
                  </a:lnTo>
                  <a:lnTo>
                    <a:pt x="22678" y="4488"/>
                  </a:lnTo>
                  <a:lnTo>
                    <a:pt x="23159" y="4848"/>
                  </a:lnTo>
                  <a:lnTo>
                    <a:pt x="23159" y="4848"/>
                  </a:lnTo>
                  <a:lnTo>
                    <a:pt x="23239" y="4408"/>
                  </a:lnTo>
                  <a:lnTo>
                    <a:pt x="23279" y="3927"/>
                  </a:lnTo>
                  <a:lnTo>
                    <a:pt x="23279" y="3486"/>
                  </a:lnTo>
                  <a:lnTo>
                    <a:pt x="23239" y="3005"/>
                  </a:lnTo>
                  <a:lnTo>
                    <a:pt x="23199" y="2565"/>
                  </a:lnTo>
                  <a:lnTo>
                    <a:pt x="23079" y="2124"/>
                  </a:lnTo>
                  <a:lnTo>
                    <a:pt x="22959" y="1683"/>
                  </a:lnTo>
                  <a:lnTo>
                    <a:pt x="22798" y="1242"/>
                  </a:lnTo>
                  <a:lnTo>
                    <a:pt x="22798" y="1242"/>
                  </a:lnTo>
                  <a:lnTo>
                    <a:pt x="22999" y="1523"/>
                  </a:lnTo>
                  <a:lnTo>
                    <a:pt x="23239" y="1803"/>
                  </a:lnTo>
                  <a:lnTo>
                    <a:pt x="23760" y="2284"/>
                  </a:lnTo>
                  <a:lnTo>
                    <a:pt x="24321" y="2725"/>
                  </a:lnTo>
                  <a:lnTo>
                    <a:pt x="24922" y="3085"/>
                  </a:lnTo>
                  <a:lnTo>
                    <a:pt x="26164" y="3847"/>
                  </a:lnTo>
                  <a:lnTo>
                    <a:pt x="26805" y="4207"/>
                  </a:lnTo>
                  <a:lnTo>
                    <a:pt x="27366" y="4648"/>
                  </a:lnTo>
                  <a:lnTo>
                    <a:pt x="27366" y="4648"/>
                  </a:lnTo>
                  <a:lnTo>
                    <a:pt x="27887" y="5049"/>
                  </a:lnTo>
                  <a:lnTo>
                    <a:pt x="28327" y="5489"/>
                  </a:lnTo>
                  <a:lnTo>
                    <a:pt x="28728" y="5970"/>
                  </a:lnTo>
                  <a:lnTo>
                    <a:pt x="29129" y="6491"/>
                  </a:lnTo>
                  <a:lnTo>
                    <a:pt x="29449" y="7012"/>
                  </a:lnTo>
                  <a:lnTo>
                    <a:pt x="29770" y="7573"/>
                  </a:lnTo>
                  <a:lnTo>
                    <a:pt x="30050" y="8134"/>
                  </a:lnTo>
                  <a:lnTo>
                    <a:pt x="30291" y="8735"/>
                  </a:lnTo>
                  <a:lnTo>
                    <a:pt x="30491" y="9336"/>
                  </a:lnTo>
                  <a:lnTo>
                    <a:pt x="30691" y="9977"/>
                  </a:lnTo>
                  <a:lnTo>
                    <a:pt x="30811" y="10578"/>
                  </a:lnTo>
                  <a:lnTo>
                    <a:pt x="30972" y="11219"/>
                  </a:lnTo>
                  <a:lnTo>
                    <a:pt x="31052" y="11900"/>
                  </a:lnTo>
                  <a:lnTo>
                    <a:pt x="31132" y="12541"/>
                  </a:lnTo>
                  <a:lnTo>
                    <a:pt x="31212" y="13823"/>
                  </a:lnTo>
                  <a:lnTo>
                    <a:pt x="31212" y="13823"/>
                  </a:lnTo>
                  <a:lnTo>
                    <a:pt x="31412" y="12821"/>
                  </a:lnTo>
                  <a:lnTo>
                    <a:pt x="31573" y="11820"/>
                  </a:lnTo>
                  <a:lnTo>
                    <a:pt x="31733" y="10818"/>
                  </a:lnTo>
                  <a:lnTo>
                    <a:pt x="31853" y="9816"/>
                  </a:lnTo>
                  <a:lnTo>
                    <a:pt x="31933" y="8775"/>
                  </a:lnTo>
                  <a:lnTo>
                    <a:pt x="31973" y="7773"/>
                  </a:lnTo>
                  <a:lnTo>
                    <a:pt x="32013" y="6771"/>
                  </a:lnTo>
                  <a:lnTo>
                    <a:pt x="32054" y="5730"/>
                  </a:lnTo>
                  <a:lnTo>
                    <a:pt x="32054" y="5730"/>
                  </a:lnTo>
                  <a:lnTo>
                    <a:pt x="32013" y="4969"/>
                  </a:lnTo>
                  <a:lnTo>
                    <a:pt x="31973" y="4207"/>
                  </a:lnTo>
                  <a:lnTo>
                    <a:pt x="31893" y="3446"/>
                  </a:lnTo>
                  <a:lnTo>
                    <a:pt x="31773" y="2685"/>
                  </a:lnTo>
                  <a:lnTo>
                    <a:pt x="31573" y="1964"/>
                  </a:lnTo>
                  <a:lnTo>
                    <a:pt x="31292" y="1282"/>
                  </a:lnTo>
                  <a:lnTo>
                    <a:pt x="31132" y="922"/>
                  </a:lnTo>
                  <a:lnTo>
                    <a:pt x="30972" y="601"/>
                  </a:lnTo>
                  <a:lnTo>
                    <a:pt x="30771" y="321"/>
                  </a:lnTo>
                  <a:lnTo>
                    <a:pt x="305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1917875" y="2233975"/>
              <a:ext cx="104200" cy="204350"/>
            </a:xfrm>
            <a:custGeom>
              <a:avLst/>
              <a:gdLst/>
              <a:ahLst/>
              <a:cxnLst/>
              <a:rect l="l" t="t" r="r" b="b"/>
              <a:pathLst>
                <a:path w="4168" h="8174" extrusionOk="0">
                  <a:moveTo>
                    <a:pt x="1" y="0"/>
                  </a:moveTo>
                  <a:lnTo>
                    <a:pt x="281" y="200"/>
                  </a:lnTo>
                  <a:lnTo>
                    <a:pt x="521" y="441"/>
                  </a:lnTo>
                  <a:lnTo>
                    <a:pt x="722" y="721"/>
                  </a:lnTo>
                  <a:lnTo>
                    <a:pt x="922" y="1042"/>
                  </a:lnTo>
                  <a:lnTo>
                    <a:pt x="1042" y="1362"/>
                  </a:lnTo>
                  <a:lnTo>
                    <a:pt x="1162" y="1723"/>
                  </a:lnTo>
                  <a:lnTo>
                    <a:pt x="1283" y="2084"/>
                  </a:lnTo>
                  <a:lnTo>
                    <a:pt x="1403" y="2685"/>
                  </a:lnTo>
                  <a:lnTo>
                    <a:pt x="1523" y="3326"/>
                  </a:lnTo>
                  <a:lnTo>
                    <a:pt x="1723" y="4568"/>
                  </a:lnTo>
                  <a:lnTo>
                    <a:pt x="1844" y="5169"/>
                  </a:lnTo>
                  <a:lnTo>
                    <a:pt x="2004" y="5730"/>
                  </a:lnTo>
                  <a:lnTo>
                    <a:pt x="2244" y="6210"/>
                  </a:lnTo>
                  <a:lnTo>
                    <a:pt x="2364" y="6451"/>
                  </a:lnTo>
                  <a:lnTo>
                    <a:pt x="2525" y="6651"/>
                  </a:lnTo>
                  <a:lnTo>
                    <a:pt x="2925" y="7052"/>
                  </a:lnTo>
                  <a:lnTo>
                    <a:pt x="3366" y="7412"/>
                  </a:lnTo>
                  <a:lnTo>
                    <a:pt x="3767" y="7773"/>
                  </a:lnTo>
                  <a:lnTo>
                    <a:pt x="4167" y="8174"/>
                  </a:lnTo>
                  <a:lnTo>
                    <a:pt x="3847" y="7693"/>
                  </a:lnTo>
                  <a:lnTo>
                    <a:pt x="3526" y="7172"/>
                  </a:lnTo>
                  <a:lnTo>
                    <a:pt x="3286" y="6651"/>
                  </a:lnTo>
                  <a:lnTo>
                    <a:pt x="3166" y="6371"/>
                  </a:lnTo>
                  <a:lnTo>
                    <a:pt x="3086" y="6090"/>
                  </a:lnTo>
                  <a:lnTo>
                    <a:pt x="2965" y="5329"/>
                  </a:lnTo>
                  <a:lnTo>
                    <a:pt x="2925" y="4968"/>
                  </a:lnTo>
                  <a:lnTo>
                    <a:pt x="2805" y="4568"/>
                  </a:lnTo>
                  <a:lnTo>
                    <a:pt x="2605" y="3846"/>
                  </a:lnTo>
                  <a:lnTo>
                    <a:pt x="2364" y="3165"/>
                  </a:lnTo>
                  <a:lnTo>
                    <a:pt x="2084" y="2484"/>
                  </a:lnTo>
                  <a:lnTo>
                    <a:pt x="1763" y="1803"/>
                  </a:lnTo>
                  <a:lnTo>
                    <a:pt x="1563" y="1523"/>
                  </a:lnTo>
                  <a:lnTo>
                    <a:pt x="1363" y="1202"/>
                  </a:lnTo>
                  <a:lnTo>
                    <a:pt x="1122" y="922"/>
                  </a:lnTo>
                  <a:lnTo>
                    <a:pt x="882" y="641"/>
                  </a:lnTo>
                  <a:lnTo>
                    <a:pt x="602" y="401"/>
                  </a:lnTo>
                  <a:lnTo>
                    <a:pt x="321" y="1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2228375" y="2257000"/>
              <a:ext cx="52125" cy="107200"/>
            </a:xfrm>
            <a:custGeom>
              <a:avLst/>
              <a:gdLst/>
              <a:ahLst/>
              <a:cxnLst/>
              <a:rect l="l" t="t" r="r" b="b"/>
              <a:pathLst>
                <a:path w="2085" h="4288" extrusionOk="0">
                  <a:moveTo>
                    <a:pt x="121" y="1"/>
                  </a:moveTo>
                  <a:lnTo>
                    <a:pt x="41" y="481"/>
                  </a:lnTo>
                  <a:lnTo>
                    <a:pt x="1" y="922"/>
                  </a:lnTo>
                  <a:lnTo>
                    <a:pt x="41" y="1403"/>
                  </a:lnTo>
                  <a:lnTo>
                    <a:pt x="161" y="1844"/>
                  </a:lnTo>
                  <a:lnTo>
                    <a:pt x="321" y="2324"/>
                  </a:lnTo>
                  <a:lnTo>
                    <a:pt x="562" y="2765"/>
                  </a:lnTo>
                  <a:lnTo>
                    <a:pt x="802" y="3166"/>
                  </a:lnTo>
                  <a:lnTo>
                    <a:pt x="1083" y="3526"/>
                  </a:lnTo>
                  <a:lnTo>
                    <a:pt x="1283" y="3727"/>
                  </a:lnTo>
                  <a:lnTo>
                    <a:pt x="1564" y="3927"/>
                  </a:lnTo>
                  <a:lnTo>
                    <a:pt x="2084" y="4288"/>
                  </a:lnTo>
                  <a:lnTo>
                    <a:pt x="2084" y="4288"/>
                  </a:lnTo>
                  <a:lnTo>
                    <a:pt x="1884" y="4047"/>
                  </a:lnTo>
                  <a:lnTo>
                    <a:pt x="1764" y="3807"/>
                  </a:lnTo>
                  <a:lnTo>
                    <a:pt x="1483" y="3246"/>
                  </a:lnTo>
                  <a:lnTo>
                    <a:pt x="1083" y="2124"/>
                  </a:lnTo>
                  <a:lnTo>
                    <a:pt x="842" y="1683"/>
                  </a:lnTo>
                  <a:lnTo>
                    <a:pt x="482" y="1042"/>
                  </a:lnTo>
                  <a:lnTo>
                    <a:pt x="321" y="762"/>
                  </a:lnTo>
                  <a:lnTo>
                    <a:pt x="201" y="441"/>
                  </a:lnTo>
                  <a:lnTo>
                    <a:pt x="121" y="20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1599350" y="2103750"/>
              <a:ext cx="49100" cy="88175"/>
            </a:xfrm>
            <a:custGeom>
              <a:avLst/>
              <a:gdLst/>
              <a:ahLst/>
              <a:cxnLst/>
              <a:rect l="l" t="t" r="r" b="b"/>
              <a:pathLst>
                <a:path w="1964" h="3527" extrusionOk="0">
                  <a:moveTo>
                    <a:pt x="1" y="1"/>
                  </a:moveTo>
                  <a:lnTo>
                    <a:pt x="321" y="401"/>
                  </a:lnTo>
                  <a:lnTo>
                    <a:pt x="561" y="882"/>
                  </a:lnTo>
                  <a:lnTo>
                    <a:pt x="962" y="1804"/>
                  </a:lnTo>
                  <a:lnTo>
                    <a:pt x="1203" y="2164"/>
                  </a:lnTo>
                  <a:lnTo>
                    <a:pt x="1523" y="2685"/>
                  </a:lnTo>
                  <a:lnTo>
                    <a:pt x="1683" y="2925"/>
                  </a:lnTo>
                  <a:lnTo>
                    <a:pt x="1804" y="3166"/>
                  </a:lnTo>
                  <a:lnTo>
                    <a:pt x="1884" y="3366"/>
                  </a:lnTo>
                  <a:lnTo>
                    <a:pt x="1884" y="3526"/>
                  </a:lnTo>
                  <a:lnTo>
                    <a:pt x="1964" y="3166"/>
                  </a:lnTo>
                  <a:lnTo>
                    <a:pt x="1964" y="2765"/>
                  </a:lnTo>
                  <a:lnTo>
                    <a:pt x="1924" y="2405"/>
                  </a:lnTo>
                  <a:lnTo>
                    <a:pt x="1844" y="2004"/>
                  </a:lnTo>
                  <a:lnTo>
                    <a:pt x="1683" y="1643"/>
                  </a:lnTo>
                  <a:lnTo>
                    <a:pt x="1483" y="1283"/>
                  </a:lnTo>
                  <a:lnTo>
                    <a:pt x="1203" y="922"/>
                  </a:lnTo>
                  <a:lnTo>
                    <a:pt x="962" y="602"/>
                  </a:lnTo>
                  <a:lnTo>
                    <a:pt x="762" y="441"/>
                  </a:lnTo>
                  <a:lnTo>
                    <a:pt x="481" y="2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1706525" y="1866375"/>
              <a:ext cx="10050" cy="40075"/>
            </a:xfrm>
            <a:custGeom>
              <a:avLst/>
              <a:gdLst/>
              <a:ahLst/>
              <a:cxnLst/>
              <a:rect l="l" t="t" r="r" b="b"/>
              <a:pathLst>
                <a:path w="402" h="1603" extrusionOk="0">
                  <a:moveTo>
                    <a:pt x="161" y="0"/>
                  </a:moveTo>
                  <a:lnTo>
                    <a:pt x="121" y="80"/>
                  </a:lnTo>
                  <a:lnTo>
                    <a:pt x="41" y="200"/>
                  </a:lnTo>
                  <a:lnTo>
                    <a:pt x="1" y="361"/>
                  </a:lnTo>
                  <a:lnTo>
                    <a:pt x="1" y="561"/>
                  </a:lnTo>
                  <a:lnTo>
                    <a:pt x="41" y="881"/>
                  </a:lnTo>
                  <a:lnTo>
                    <a:pt x="121" y="1242"/>
                  </a:lnTo>
                  <a:lnTo>
                    <a:pt x="241" y="1402"/>
                  </a:lnTo>
                  <a:lnTo>
                    <a:pt x="401" y="1603"/>
                  </a:lnTo>
                  <a:lnTo>
                    <a:pt x="361" y="1402"/>
                  </a:lnTo>
                  <a:lnTo>
                    <a:pt x="321" y="1202"/>
                  </a:lnTo>
                  <a:lnTo>
                    <a:pt x="281" y="761"/>
                  </a:lnTo>
                  <a:lnTo>
                    <a:pt x="201" y="321"/>
                  </a:lnTo>
                  <a:lnTo>
                    <a:pt x="161" y="8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1192675" y="3153475"/>
              <a:ext cx="253450" cy="158275"/>
            </a:xfrm>
            <a:custGeom>
              <a:avLst/>
              <a:gdLst/>
              <a:ahLst/>
              <a:cxnLst/>
              <a:rect l="l" t="t" r="r" b="b"/>
              <a:pathLst>
                <a:path w="10138" h="6331" extrusionOk="0">
                  <a:moveTo>
                    <a:pt x="1123" y="0"/>
                  </a:moveTo>
                  <a:lnTo>
                    <a:pt x="922" y="281"/>
                  </a:lnTo>
                  <a:lnTo>
                    <a:pt x="722" y="521"/>
                  </a:lnTo>
                  <a:lnTo>
                    <a:pt x="361" y="802"/>
                  </a:lnTo>
                  <a:lnTo>
                    <a:pt x="201" y="922"/>
                  </a:lnTo>
                  <a:lnTo>
                    <a:pt x="81" y="1122"/>
                  </a:lnTo>
                  <a:lnTo>
                    <a:pt x="41" y="1283"/>
                  </a:lnTo>
                  <a:lnTo>
                    <a:pt x="1" y="1443"/>
                  </a:lnTo>
                  <a:lnTo>
                    <a:pt x="1" y="1683"/>
                  </a:lnTo>
                  <a:lnTo>
                    <a:pt x="41" y="1883"/>
                  </a:lnTo>
                  <a:lnTo>
                    <a:pt x="121" y="2404"/>
                  </a:lnTo>
                  <a:lnTo>
                    <a:pt x="1123" y="2965"/>
                  </a:lnTo>
                  <a:lnTo>
                    <a:pt x="2124" y="3526"/>
                  </a:lnTo>
                  <a:lnTo>
                    <a:pt x="3166" y="4047"/>
                  </a:lnTo>
                  <a:lnTo>
                    <a:pt x="4208" y="4568"/>
                  </a:lnTo>
                  <a:lnTo>
                    <a:pt x="6211" y="5529"/>
                  </a:lnTo>
                  <a:lnTo>
                    <a:pt x="6732" y="5770"/>
                  </a:lnTo>
                  <a:lnTo>
                    <a:pt x="7253" y="5970"/>
                  </a:lnTo>
                  <a:lnTo>
                    <a:pt x="7774" y="6130"/>
                  </a:lnTo>
                  <a:lnTo>
                    <a:pt x="8335" y="6251"/>
                  </a:lnTo>
                  <a:lnTo>
                    <a:pt x="8575" y="6331"/>
                  </a:lnTo>
                  <a:lnTo>
                    <a:pt x="8294" y="6130"/>
                  </a:lnTo>
                  <a:lnTo>
                    <a:pt x="7173" y="5209"/>
                  </a:lnTo>
                  <a:lnTo>
                    <a:pt x="7693" y="5209"/>
                  </a:lnTo>
                  <a:lnTo>
                    <a:pt x="8495" y="5129"/>
                  </a:lnTo>
                  <a:lnTo>
                    <a:pt x="9296" y="4969"/>
                  </a:lnTo>
                  <a:lnTo>
                    <a:pt x="9617" y="4888"/>
                  </a:lnTo>
                  <a:lnTo>
                    <a:pt x="9777" y="4808"/>
                  </a:lnTo>
                  <a:lnTo>
                    <a:pt x="9937" y="4728"/>
                  </a:lnTo>
                  <a:lnTo>
                    <a:pt x="10097" y="4568"/>
                  </a:lnTo>
                  <a:lnTo>
                    <a:pt x="10137" y="4448"/>
                  </a:lnTo>
                  <a:lnTo>
                    <a:pt x="10137" y="4368"/>
                  </a:lnTo>
                  <a:lnTo>
                    <a:pt x="10097" y="4287"/>
                  </a:lnTo>
                  <a:lnTo>
                    <a:pt x="9937" y="4167"/>
                  </a:lnTo>
                  <a:lnTo>
                    <a:pt x="9737" y="4087"/>
                  </a:lnTo>
                  <a:lnTo>
                    <a:pt x="9496" y="3967"/>
                  </a:lnTo>
                  <a:lnTo>
                    <a:pt x="8976" y="3847"/>
                  </a:lnTo>
                  <a:lnTo>
                    <a:pt x="8575" y="3727"/>
                  </a:lnTo>
                  <a:lnTo>
                    <a:pt x="7373" y="3206"/>
                  </a:lnTo>
                  <a:lnTo>
                    <a:pt x="6171" y="2685"/>
                  </a:lnTo>
                  <a:lnTo>
                    <a:pt x="4849" y="2004"/>
                  </a:lnTo>
                  <a:lnTo>
                    <a:pt x="3567" y="136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1190675" y="3151475"/>
              <a:ext cx="257450" cy="163275"/>
            </a:xfrm>
            <a:custGeom>
              <a:avLst/>
              <a:gdLst/>
              <a:ahLst/>
              <a:cxnLst/>
              <a:rect l="l" t="t" r="r" b="b"/>
              <a:pathLst>
                <a:path w="10298" h="6531" extrusionOk="0">
                  <a:moveTo>
                    <a:pt x="1206" y="184"/>
                  </a:moveTo>
                  <a:lnTo>
                    <a:pt x="3607" y="1483"/>
                  </a:lnTo>
                  <a:lnTo>
                    <a:pt x="4889" y="2164"/>
                  </a:lnTo>
                  <a:lnTo>
                    <a:pt x="6211" y="2805"/>
                  </a:lnTo>
                  <a:lnTo>
                    <a:pt x="7413" y="3366"/>
                  </a:lnTo>
                  <a:lnTo>
                    <a:pt x="8655" y="3887"/>
                  </a:lnTo>
                  <a:lnTo>
                    <a:pt x="9016" y="4007"/>
                  </a:lnTo>
                  <a:lnTo>
                    <a:pt x="9416" y="4087"/>
                  </a:lnTo>
                  <a:lnTo>
                    <a:pt x="9777" y="4207"/>
                  </a:lnTo>
                  <a:lnTo>
                    <a:pt x="10057" y="4367"/>
                  </a:lnTo>
                  <a:lnTo>
                    <a:pt x="10137" y="4448"/>
                  </a:lnTo>
                  <a:lnTo>
                    <a:pt x="10137" y="4488"/>
                  </a:lnTo>
                  <a:lnTo>
                    <a:pt x="10137" y="4528"/>
                  </a:lnTo>
                  <a:lnTo>
                    <a:pt x="10097" y="4608"/>
                  </a:lnTo>
                  <a:lnTo>
                    <a:pt x="9937" y="4768"/>
                  </a:lnTo>
                  <a:lnTo>
                    <a:pt x="9697" y="4888"/>
                  </a:lnTo>
                  <a:lnTo>
                    <a:pt x="9376" y="4968"/>
                  </a:lnTo>
                  <a:lnTo>
                    <a:pt x="8575" y="5129"/>
                  </a:lnTo>
                  <a:lnTo>
                    <a:pt x="7773" y="5209"/>
                  </a:lnTo>
                  <a:lnTo>
                    <a:pt x="7012" y="5209"/>
                  </a:lnTo>
                  <a:lnTo>
                    <a:pt x="7213" y="5329"/>
                  </a:lnTo>
                  <a:lnTo>
                    <a:pt x="7253" y="5362"/>
                  </a:lnTo>
                  <a:lnTo>
                    <a:pt x="7253" y="5362"/>
                  </a:lnTo>
                  <a:lnTo>
                    <a:pt x="7253" y="5369"/>
                  </a:lnTo>
                  <a:lnTo>
                    <a:pt x="7261" y="5369"/>
                  </a:lnTo>
                  <a:lnTo>
                    <a:pt x="8303" y="6225"/>
                  </a:lnTo>
                  <a:lnTo>
                    <a:pt x="8303" y="6225"/>
                  </a:lnTo>
                  <a:lnTo>
                    <a:pt x="7894" y="6130"/>
                  </a:lnTo>
                  <a:lnTo>
                    <a:pt x="7373" y="5970"/>
                  </a:lnTo>
                  <a:lnTo>
                    <a:pt x="6852" y="5770"/>
                  </a:lnTo>
                  <a:lnTo>
                    <a:pt x="6331" y="5529"/>
                  </a:lnTo>
                  <a:lnTo>
                    <a:pt x="4328" y="4568"/>
                  </a:lnTo>
                  <a:lnTo>
                    <a:pt x="3286" y="4047"/>
                  </a:lnTo>
                  <a:lnTo>
                    <a:pt x="2244" y="3526"/>
                  </a:lnTo>
                  <a:lnTo>
                    <a:pt x="1243" y="3005"/>
                  </a:lnTo>
                  <a:lnTo>
                    <a:pt x="266" y="2419"/>
                  </a:lnTo>
                  <a:lnTo>
                    <a:pt x="266" y="2419"/>
                  </a:lnTo>
                  <a:lnTo>
                    <a:pt x="161" y="1963"/>
                  </a:lnTo>
                  <a:lnTo>
                    <a:pt x="161" y="1643"/>
                  </a:lnTo>
                  <a:lnTo>
                    <a:pt x="161" y="1523"/>
                  </a:lnTo>
                  <a:lnTo>
                    <a:pt x="201" y="1363"/>
                  </a:lnTo>
                  <a:lnTo>
                    <a:pt x="241" y="1242"/>
                  </a:lnTo>
                  <a:lnTo>
                    <a:pt x="361" y="1082"/>
                  </a:lnTo>
                  <a:lnTo>
                    <a:pt x="522" y="922"/>
                  </a:lnTo>
                  <a:lnTo>
                    <a:pt x="842" y="641"/>
                  </a:lnTo>
                  <a:lnTo>
                    <a:pt x="1082" y="401"/>
                  </a:lnTo>
                  <a:lnTo>
                    <a:pt x="1206" y="184"/>
                  </a:lnTo>
                  <a:close/>
                  <a:moveTo>
                    <a:pt x="1163" y="0"/>
                  </a:moveTo>
                  <a:lnTo>
                    <a:pt x="1123" y="80"/>
                  </a:lnTo>
                  <a:lnTo>
                    <a:pt x="962" y="321"/>
                  </a:lnTo>
                  <a:lnTo>
                    <a:pt x="762" y="521"/>
                  </a:lnTo>
                  <a:lnTo>
                    <a:pt x="401" y="802"/>
                  </a:lnTo>
                  <a:lnTo>
                    <a:pt x="241" y="962"/>
                  </a:lnTo>
                  <a:lnTo>
                    <a:pt x="81" y="1162"/>
                  </a:lnTo>
                  <a:lnTo>
                    <a:pt x="41" y="1322"/>
                  </a:lnTo>
                  <a:lnTo>
                    <a:pt x="1" y="1523"/>
                  </a:lnTo>
                  <a:lnTo>
                    <a:pt x="1" y="1643"/>
                  </a:lnTo>
                  <a:lnTo>
                    <a:pt x="41" y="2004"/>
                  </a:lnTo>
                  <a:lnTo>
                    <a:pt x="121" y="2484"/>
                  </a:lnTo>
                  <a:lnTo>
                    <a:pt x="121" y="2524"/>
                  </a:lnTo>
                  <a:lnTo>
                    <a:pt x="161" y="2564"/>
                  </a:lnTo>
                  <a:lnTo>
                    <a:pt x="1163" y="3125"/>
                  </a:lnTo>
                  <a:lnTo>
                    <a:pt x="2164" y="3686"/>
                  </a:lnTo>
                  <a:lnTo>
                    <a:pt x="3206" y="4207"/>
                  </a:lnTo>
                  <a:lnTo>
                    <a:pt x="4248" y="4688"/>
                  </a:lnTo>
                  <a:lnTo>
                    <a:pt x="6251" y="5690"/>
                  </a:lnTo>
                  <a:lnTo>
                    <a:pt x="6772" y="5890"/>
                  </a:lnTo>
                  <a:lnTo>
                    <a:pt x="7293" y="6130"/>
                  </a:lnTo>
                  <a:lnTo>
                    <a:pt x="7854" y="6291"/>
                  </a:lnTo>
                  <a:lnTo>
                    <a:pt x="8374" y="6411"/>
                  </a:lnTo>
                  <a:lnTo>
                    <a:pt x="8565" y="6443"/>
                  </a:lnTo>
                  <a:lnTo>
                    <a:pt x="8565" y="6443"/>
                  </a:lnTo>
                  <a:lnTo>
                    <a:pt x="8575" y="6451"/>
                  </a:lnTo>
                  <a:lnTo>
                    <a:pt x="8585" y="6446"/>
                  </a:lnTo>
                  <a:lnTo>
                    <a:pt x="8585" y="6446"/>
                  </a:lnTo>
                  <a:lnTo>
                    <a:pt x="8615" y="6451"/>
                  </a:lnTo>
                  <a:lnTo>
                    <a:pt x="8935" y="6531"/>
                  </a:lnTo>
                  <a:lnTo>
                    <a:pt x="8695" y="6331"/>
                  </a:lnTo>
                  <a:lnTo>
                    <a:pt x="8455" y="6130"/>
                  </a:lnTo>
                  <a:lnTo>
                    <a:pt x="7495" y="5369"/>
                  </a:lnTo>
                  <a:lnTo>
                    <a:pt x="7773" y="5369"/>
                  </a:lnTo>
                  <a:lnTo>
                    <a:pt x="8575" y="5289"/>
                  </a:lnTo>
                  <a:lnTo>
                    <a:pt x="9416" y="5129"/>
                  </a:lnTo>
                  <a:lnTo>
                    <a:pt x="9737" y="5049"/>
                  </a:lnTo>
                  <a:lnTo>
                    <a:pt x="9897" y="4968"/>
                  </a:lnTo>
                  <a:lnTo>
                    <a:pt x="10057" y="4888"/>
                  </a:lnTo>
                  <a:lnTo>
                    <a:pt x="10217" y="4688"/>
                  </a:lnTo>
                  <a:lnTo>
                    <a:pt x="10298" y="4608"/>
                  </a:lnTo>
                  <a:lnTo>
                    <a:pt x="10298" y="4528"/>
                  </a:lnTo>
                  <a:lnTo>
                    <a:pt x="10298" y="4488"/>
                  </a:lnTo>
                  <a:lnTo>
                    <a:pt x="10298" y="4407"/>
                  </a:lnTo>
                  <a:lnTo>
                    <a:pt x="10217" y="4327"/>
                  </a:lnTo>
                  <a:lnTo>
                    <a:pt x="10097" y="4207"/>
                  </a:lnTo>
                  <a:lnTo>
                    <a:pt x="9897" y="4087"/>
                  </a:lnTo>
                  <a:lnTo>
                    <a:pt x="9576" y="3967"/>
                  </a:lnTo>
                  <a:lnTo>
                    <a:pt x="9216" y="3887"/>
                  </a:lnTo>
                  <a:lnTo>
                    <a:pt x="8695" y="3726"/>
                  </a:lnTo>
                  <a:lnTo>
                    <a:pt x="7493" y="3246"/>
                  </a:lnTo>
                  <a:lnTo>
                    <a:pt x="6291" y="2685"/>
                  </a:lnTo>
                  <a:lnTo>
                    <a:pt x="4969" y="2044"/>
                  </a:lnTo>
                  <a:lnTo>
                    <a:pt x="3687" y="1363"/>
                  </a:lnTo>
                  <a:lnTo>
                    <a:pt x="1243" y="40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1471150" y="2555500"/>
              <a:ext cx="172300" cy="394675"/>
            </a:xfrm>
            <a:custGeom>
              <a:avLst/>
              <a:gdLst/>
              <a:ahLst/>
              <a:cxnLst/>
              <a:rect l="l" t="t" r="r" b="b"/>
              <a:pathLst>
                <a:path w="6892" h="15787" extrusionOk="0">
                  <a:moveTo>
                    <a:pt x="241" y="0"/>
                  </a:moveTo>
                  <a:lnTo>
                    <a:pt x="40" y="40"/>
                  </a:lnTo>
                  <a:lnTo>
                    <a:pt x="0" y="361"/>
                  </a:lnTo>
                  <a:lnTo>
                    <a:pt x="0" y="601"/>
                  </a:lnTo>
                  <a:lnTo>
                    <a:pt x="40" y="802"/>
                  </a:lnTo>
                  <a:lnTo>
                    <a:pt x="160" y="962"/>
                  </a:lnTo>
                  <a:lnTo>
                    <a:pt x="321" y="1082"/>
                  </a:lnTo>
                  <a:lnTo>
                    <a:pt x="521" y="1162"/>
                  </a:lnTo>
                  <a:lnTo>
                    <a:pt x="962" y="1202"/>
                  </a:lnTo>
                  <a:lnTo>
                    <a:pt x="1202" y="1282"/>
                  </a:lnTo>
                  <a:lnTo>
                    <a:pt x="1362" y="1362"/>
                  </a:lnTo>
                  <a:lnTo>
                    <a:pt x="1523" y="1483"/>
                  </a:lnTo>
                  <a:lnTo>
                    <a:pt x="1563" y="1603"/>
                  </a:lnTo>
                  <a:lnTo>
                    <a:pt x="1603" y="1723"/>
                  </a:lnTo>
                  <a:lnTo>
                    <a:pt x="1803" y="3045"/>
                  </a:lnTo>
                  <a:lnTo>
                    <a:pt x="1803" y="3205"/>
                  </a:lnTo>
                  <a:lnTo>
                    <a:pt x="1803" y="3366"/>
                  </a:lnTo>
                  <a:lnTo>
                    <a:pt x="1723" y="3486"/>
                  </a:lnTo>
                  <a:lnTo>
                    <a:pt x="1643" y="3566"/>
                  </a:lnTo>
                  <a:lnTo>
                    <a:pt x="1483" y="3606"/>
                  </a:lnTo>
                  <a:lnTo>
                    <a:pt x="1402" y="3686"/>
                  </a:lnTo>
                  <a:lnTo>
                    <a:pt x="1402" y="3806"/>
                  </a:lnTo>
                  <a:lnTo>
                    <a:pt x="1402" y="3927"/>
                  </a:lnTo>
                  <a:lnTo>
                    <a:pt x="1442" y="4047"/>
                  </a:lnTo>
                  <a:lnTo>
                    <a:pt x="1523" y="4207"/>
                  </a:lnTo>
                  <a:lnTo>
                    <a:pt x="1683" y="4327"/>
                  </a:lnTo>
                  <a:lnTo>
                    <a:pt x="1763" y="4367"/>
                  </a:lnTo>
                  <a:lnTo>
                    <a:pt x="1843" y="4407"/>
                  </a:lnTo>
                  <a:lnTo>
                    <a:pt x="1963" y="4367"/>
                  </a:lnTo>
                  <a:lnTo>
                    <a:pt x="2084" y="4287"/>
                  </a:lnTo>
                  <a:lnTo>
                    <a:pt x="2284" y="4287"/>
                  </a:lnTo>
                  <a:lnTo>
                    <a:pt x="2484" y="4407"/>
                  </a:lnTo>
                  <a:lnTo>
                    <a:pt x="2644" y="4568"/>
                  </a:lnTo>
                  <a:lnTo>
                    <a:pt x="2725" y="4768"/>
                  </a:lnTo>
                  <a:lnTo>
                    <a:pt x="2925" y="5209"/>
                  </a:lnTo>
                  <a:lnTo>
                    <a:pt x="3085" y="5649"/>
                  </a:lnTo>
                  <a:lnTo>
                    <a:pt x="3286" y="6571"/>
                  </a:lnTo>
                  <a:lnTo>
                    <a:pt x="3526" y="7492"/>
                  </a:lnTo>
                  <a:lnTo>
                    <a:pt x="3646" y="7933"/>
                  </a:lnTo>
                  <a:lnTo>
                    <a:pt x="3806" y="8374"/>
                  </a:lnTo>
                  <a:lnTo>
                    <a:pt x="4127" y="9175"/>
                  </a:lnTo>
                  <a:lnTo>
                    <a:pt x="4407" y="9977"/>
                  </a:lnTo>
                  <a:lnTo>
                    <a:pt x="4648" y="10818"/>
                  </a:lnTo>
                  <a:lnTo>
                    <a:pt x="4808" y="11659"/>
                  </a:lnTo>
                  <a:lnTo>
                    <a:pt x="4928" y="12380"/>
                  </a:lnTo>
                  <a:lnTo>
                    <a:pt x="5008" y="13102"/>
                  </a:lnTo>
                  <a:lnTo>
                    <a:pt x="5048" y="13823"/>
                  </a:lnTo>
                  <a:lnTo>
                    <a:pt x="5088" y="14544"/>
                  </a:lnTo>
                  <a:lnTo>
                    <a:pt x="5129" y="15185"/>
                  </a:lnTo>
                  <a:lnTo>
                    <a:pt x="5249" y="15786"/>
                  </a:lnTo>
                  <a:lnTo>
                    <a:pt x="5249" y="14744"/>
                  </a:lnTo>
                  <a:lnTo>
                    <a:pt x="5209" y="13703"/>
                  </a:lnTo>
                  <a:lnTo>
                    <a:pt x="5169" y="13703"/>
                  </a:lnTo>
                  <a:lnTo>
                    <a:pt x="5088" y="12541"/>
                  </a:lnTo>
                  <a:lnTo>
                    <a:pt x="4928" y="11619"/>
                  </a:lnTo>
                  <a:lnTo>
                    <a:pt x="4728" y="10738"/>
                  </a:lnTo>
                  <a:lnTo>
                    <a:pt x="4968" y="10898"/>
                  </a:lnTo>
                  <a:lnTo>
                    <a:pt x="5289" y="10978"/>
                  </a:lnTo>
                  <a:lnTo>
                    <a:pt x="5409" y="11018"/>
                  </a:lnTo>
                  <a:lnTo>
                    <a:pt x="5850" y="11098"/>
                  </a:lnTo>
                  <a:lnTo>
                    <a:pt x="6411" y="11259"/>
                  </a:lnTo>
                  <a:lnTo>
                    <a:pt x="6651" y="11339"/>
                  </a:lnTo>
                  <a:lnTo>
                    <a:pt x="6891" y="11499"/>
                  </a:lnTo>
                  <a:lnTo>
                    <a:pt x="6290" y="9416"/>
                  </a:lnTo>
                  <a:lnTo>
                    <a:pt x="6050" y="8374"/>
                  </a:lnTo>
                  <a:lnTo>
                    <a:pt x="5930" y="7853"/>
                  </a:lnTo>
                  <a:lnTo>
                    <a:pt x="5890" y="7332"/>
                  </a:lnTo>
                  <a:lnTo>
                    <a:pt x="5770" y="6771"/>
                  </a:lnTo>
                  <a:lnTo>
                    <a:pt x="5649" y="6170"/>
                  </a:lnTo>
                  <a:lnTo>
                    <a:pt x="5409" y="5609"/>
                  </a:lnTo>
                  <a:lnTo>
                    <a:pt x="5169" y="5089"/>
                  </a:lnTo>
                  <a:lnTo>
                    <a:pt x="4848" y="4568"/>
                  </a:lnTo>
                  <a:lnTo>
                    <a:pt x="4528" y="4047"/>
                  </a:lnTo>
                  <a:lnTo>
                    <a:pt x="3846" y="3085"/>
                  </a:lnTo>
                  <a:lnTo>
                    <a:pt x="3366" y="2444"/>
                  </a:lnTo>
                  <a:lnTo>
                    <a:pt x="3245" y="2204"/>
                  </a:lnTo>
                  <a:lnTo>
                    <a:pt x="2725" y="1563"/>
                  </a:lnTo>
                  <a:lnTo>
                    <a:pt x="2444" y="1242"/>
                  </a:lnTo>
                  <a:lnTo>
                    <a:pt x="2164" y="922"/>
                  </a:lnTo>
                  <a:lnTo>
                    <a:pt x="1883" y="681"/>
                  </a:lnTo>
                  <a:lnTo>
                    <a:pt x="1563" y="441"/>
                  </a:lnTo>
                  <a:lnTo>
                    <a:pt x="1202" y="241"/>
                  </a:lnTo>
                  <a:lnTo>
                    <a:pt x="842" y="80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1192675" y="2947125"/>
              <a:ext cx="540925" cy="758275"/>
            </a:xfrm>
            <a:custGeom>
              <a:avLst/>
              <a:gdLst/>
              <a:ahLst/>
              <a:cxnLst/>
              <a:rect l="l" t="t" r="r" b="b"/>
              <a:pathLst>
                <a:path w="21637" h="30331" extrusionOk="0">
                  <a:moveTo>
                    <a:pt x="16869" y="1"/>
                  </a:moveTo>
                  <a:lnTo>
                    <a:pt x="16628" y="81"/>
                  </a:lnTo>
                  <a:lnTo>
                    <a:pt x="16428" y="241"/>
                  </a:lnTo>
                  <a:lnTo>
                    <a:pt x="16628" y="1083"/>
                  </a:lnTo>
                  <a:lnTo>
                    <a:pt x="16708" y="1483"/>
                  </a:lnTo>
                  <a:lnTo>
                    <a:pt x="16788" y="1924"/>
                  </a:lnTo>
                  <a:lnTo>
                    <a:pt x="16828" y="3166"/>
                  </a:lnTo>
                  <a:lnTo>
                    <a:pt x="16869" y="4368"/>
                  </a:lnTo>
                  <a:lnTo>
                    <a:pt x="16788" y="5610"/>
                  </a:lnTo>
                  <a:lnTo>
                    <a:pt x="16708" y="6852"/>
                  </a:lnTo>
                  <a:lnTo>
                    <a:pt x="16548" y="8054"/>
                  </a:lnTo>
                  <a:lnTo>
                    <a:pt x="16348" y="9296"/>
                  </a:lnTo>
                  <a:lnTo>
                    <a:pt x="16067" y="10498"/>
                  </a:lnTo>
                  <a:lnTo>
                    <a:pt x="15787" y="11660"/>
                  </a:lnTo>
                  <a:lnTo>
                    <a:pt x="15747" y="11740"/>
                  </a:lnTo>
                  <a:lnTo>
                    <a:pt x="15506" y="12622"/>
                  </a:lnTo>
                  <a:lnTo>
                    <a:pt x="14945" y="12702"/>
                  </a:lnTo>
                  <a:lnTo>
                    <a:pt x="14384" y="12742"/>
                  </a:lnTo>
                  <a:lnTo>
                    <a:pt x="13824" y="12782"/>
                  </a:lnTo>
                  <a:lnTo>
                    <a:pt x="13223" y="12782"/>
                  </a:lnTo>
                  <a:lnTo>
                    <a:pt x="12662" y="12742"/>
                  </a:lnTo>
                  <a:lnTo>
                    <a:pt x="12581" y="12742"/>
                  </a:lnTo>
                  <a:lnTo>
                    <a:pt x="11981" y="12662"/>
                  </a:lnTo>
                  <a:lnTo>
                    <a:pt x="11420" y="12541"/>
                  </a:lnTo>
                  <a:lnTo>
                    <a:pt x="10578" y="12381"/>
                  </a:lnTo>
                  <a:lnTo>
                    <a:pt x="9737" y="12141"/>
                  </a:lnTo>
                  <a:lnTo>
                    <a:pt x="8655" y="11740"/>
                  </a:lnTo>
                  <a:lnTo>
                    <a:pt x="7573" y="11299"/>
                  </a:lnTo>
                  <a:lnTo>
                    <a:pt x="6532" y="10819"/>
                  </a:lnTo>
                  <a:lnTo>
                    <a:pt x="5530" y="10338"/>
                  </a:lnTo>
                  <a:lnTo>
                    <a:pt x="3366" y="9176"/>
                  </a:lnTo>
                  <a:lnTo>
                    <a:pt x="1243" y="7974"/>
                  </a:lnTo>
                  <a:lnTo>
                    <a:pt x="1163" y="8134"/>
                  </a:lnTo>
                  <a:lnTo>
                    <a:pt x="1123" y="8254"/>
                  </a:lnTo>
                  <a:lnTo>
                    <a:pt x="922" y="8535"/>
                  </a:lnTo>
                  <a:lnTo>
                    <a:pt x="722" y="8775"/>
                  </a:lnTo>
                  <a:lnTo>
                    <a:pt x="361" y="9056"/>
                  </a:lnTo>
                  <a:lnTo>
                    <a:pt x="201" y="9176"/>
                  </a:lnTo>
                  <a:lnTo>
                    <a:pt x="81" y="9376"/>
                  </a:lnTo>
                  <a:lnTo>
                    <a:pt x="41" y="9537"/>
                  </a:lnTo>
                  <a:lnTo>
                    <a:pt x="1" y="9697"/>
                  </a:lnTo>
                  <a:lnTo>
                    <a:pt x="1" y="9937"/>
                  </a:lnTo>
                  <a:lnTo>
                    <a:pt x="41" y="10137"/>
                  </a:lnTo>
                  <a:lnTo>
                    <a:pt x="121" y="10658"/>
                  </a:lnTo>
                  <a:lnTo>
                    <a:pt x="201" y="11139"/>
                  </a:lnTo>
                  <a:lnTo>
                    <a:pt x="1123" y="11580"/>
                  </a:lnTo>
                  <a:lnTo>
                    <a:pt x="2004" y="11981"/>
                  </a:lnTo>
                  <a:lnTo>
                    <a:pt x="3727" y="12902"/>
                  </a:lnTo>
                  <a:lnTo>
                    <a:pt x="5490" y="13783"/>
                  </a:lnTo>
                  <a:lnTo>
                    <a:pt x="6411" y="14224"/>
                  </a:lnTo>
                  <a:lnTo>
                    <a:pt x="7293" y="14585"/>
                  </a:lnTo>
                  <a:lnTo>
                    <a:pt x="8294" y="14905"/>
                  </a:lnTo>
                  <a:lnTo>
                    <a:pt x="9056" y="15106"/>
                  </a:lnTo>
                  <a:lnTo>
                    <a:pt x="9777" y="15306"/>
                  </a:lnTo>
                  <a:lnTo>
                    <a:pt x="10538" y="15426"/>
                  </a:lnTo>
                  <a:lnTo>
                    <a:pt x="11299" y="15546"/>
                  </a:lnTo>
                  <a:lnTo>
                    <a:pt x="12061" y="15586"/>
                  </a:lnTo>
                  <a:lnTo>
                    <a:pt x="12822" y="15626"/>
                  </a:lnTo>
                  <a:lnTo>
                    <a:pt x="14384" y="15626"/>
                  </a:lnTo>
                  <a:lnTo>
                    <a:pt x="15066" y="17950"/>
                  </a:lnTo>
                  <a:lnTo>
                    <a:pt x="15707" y="20274"/>
                  </a:lnTo>
                  <a:lnTo>
                    <a:pt x="16388" y="22598"/>
                  </a:lnTo>
                  <a:lnTo>
                    <a:pt x="17069" y="24922"/>
                  </a:lnTo>
                  <a:lnTo>
                    <a:pt x="17510" y="26244"/>
                  </a:lnTo>
                  <a:lnTo>
                    <a:pt x="17950" y="27526"/>
                  </a:lnTo>
                  <a:lnTo>
                    <a:pt x="18471" y="28768"/>
                  </a:lnTo>
                  <a:lnTo>
                    <a:pt x="18992" y="30010"/>
                  </a:lnTo>
                  <a:lnTo>
                    <a:pt x="19072" y="30170"/>
                  </a:lnTo>
                  <a:lnTo>
                    <a:pt x="19192" y="30291"/>
                  </a:lnTo>
                  <a:lnTo>
                    <a:pt x="19353" y="30331"/>
                  </a:lnTo>
                  <a:lnTo>
                    <a:pt x="19513" y="30331"/>
                  </a:lnTo>
                  <a:lnTo>
                    <a:pt x="20074" y="30210"/>
                  </a:lnTo>
                  <a:lnTo>
                    <a:pt x="20635" y="30010"/>
                  </a:lnTo>
                  <a:lnTo>
                    <a:pt x="21156" y="29770"/>
                  </a:lnTo>
                  <a:lnTo>
                    <a:pt x="21636" y="29489"/>
                  </a:lnTo>
                  <a:lnTo>
                    <a:pt x="21196" y="28648"/>
                  </a:lnTo>
                  <a:lnTo>
                    <a:pt x="20795" y="27766"/>
                  </a:lnTo>
                  <a:lnTo>
                    <a:pt x="20394" y="26925"/>
                  </a:lnTo>
                  <a:lnTo>
                    <a:pt x="20034" y="26044"/>
                  </a:lnTo>
                  <a:lnTo>
                    <a:pt x="19393" y="24281"/>
                  </a:lnTo>
                  <a:lnTo>
                    <a:pt x="18792" y="22518"/>
                  </a:lnTo>
                  <a:lnTo>
                    <a:pt x="17670" y="18912"/>
                  </a:lnTo>
                  <a:lnTo>
                    <a:pt x="17069" y="17109"/>
                  </a:lnTo>
                  <a:lnTo>
                    <a:pt x="16428" y="15346"/>
                  </a:lnTo>
                  <a:lnTo>
                    <a:pt x="16628" y="15266"/>
                  </a:lnTo>
                  <a:lnTo>
                    <a:pt x="16788" y="15146"/>
                  </a:lnTo>
                  <a:lnTo>
                    <a:pt x="16788" y="15106"/>
                  </a:lnTo>
                  <a:lnTo>
                    <a:pt x="16909" y="14985"/>
                  </a:lnTo>
                  <a:lnTo>
                    <a:pt x="16989" y="14825"/>
                  </a:lnTo>
                  <a:lnTo>
                    <a:pt x="17109" y="14465"/>
                  </a:lnTo>
                  <a:lnTo>
                    <a:pt x="17229" y="13904"/>
                  </a:lnTo>
                  <a:lnTo>
                    <a:pt x="17309" y="13383"/>
                  </a:lnTo>
                  <a:lnTo>
                    <a:pt x="17470" y="12381"/>
                  </a:lnTo>
                  <a:lnTo>
                    <a:pt x="17590" y="11940"/>
                  </a:lnTo>
                  <a:lnTo>
                    <a:pt x="17590" y="11940"/>
                  </a:lnTo>
                  <a:lnTo>
                    <a:pt x="16788" y="12261"/>
                  </a:lnTo>
                  <a:lnTo>
                    <a:pt x="16788" y="12261"/>
                  </a:lnTo>
                  <a:lnTo>
                    <a:pt x="17149" y="11900"/>
                  </a:lnTo>
                  <a:lnTo>
                    <a:pt x="17510" y="11500"/>
                  </a:lnTo>
                  <a:lnTo>
                    <a:pt x="17830" y="11059"/>
                  </a:lnTo>
                  <a:lnTo>
                    <a:pt x="18191" y="10498"/>
                  </a:lnTo>
                  <a:lnTo>
                    <a:pt x="18631" y="9737"/>
                  </a:lnTo>
                  <a:lnTo>
                    <a:pt x="18832" y="9376"/>
                  </a:lnTo>
                  <a:lnTo>
                    <a:pt x="18992" y="9056"/>
                  </a:lnTo>
                  <a:lnTo>
                    <a:pt x="19152" y="8575"/>
                  </a:lnTo>
                  <a:lnTo>
                    <a:pt x="19232" y="8134"/>
                  </a:lnTo>
                  <a:lnTo>
                    <a:pt x="19313" y="7653"/>
                  </a:lnTo>
                  <a:lnTo>
                    <a:pt x="19313" y="7173"/>
                  </a:lnTo>
                  <a:lnTo>
                    <a:pt x="19313" y="6652"/>
                  </a:lnTo>
                  <a:lnTo>
                    <a:pt x="19273" y="6171"/>
                  </a:lnTo>
                  <a:lnTo>
                    <a:pt x="19152" y="5209"/>
                  </a:lnTo>
                  <a:lnTo>
                    <a:pt x="18912" y="4168"/>
                  </a:lnTo>
                  <a:lnTo>
                    <a:pt x="18672" y="3086"/>
                  </a:lnTo>
                  <a:lnTo>
                    <a:pt x="18551" y="2565"/>
                  </a:lnTo>
                  <a:lnTo>
                    <a:pt x="18471" y="2044"/>
                  </a:lnTo>
                  <a:lnTo>
                    <a:pt x="18431" y="1483"/>
                  </a:lnTo>
                  <a:lnTo>
                    <a:pt x="18431" y="962"/>
                  </a:lnTo>
                  <a:lnTo>
                    <a:pt x="18471" y="442"/>
                  </a:lnTo>
                  <a:lnTo>
                    <a:pt x="18471" y="321"/>
                  </a:lnTo>
                  <a:lnTo>
                    <a:pt x="18391" y="281"/>
                  </a:lnTo>
                  <a:lnTo>
                    <a:pt x="17990" y="161"/>
                  </a:lnTo>
                  <a:lnTo>
                    <a:pt x="17670" y="41"/>
                  </a:lnTo>
                  <a:lnTo>
                    <a:pt x="173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1420050" y="2123775"/>
              <a:ext cx="222400" cy="213375"/>
            </a:xfrm>
            <a:custGeom>
              <a:avLst/>
              <a:gdLst/>
              <a:ahLst/>
              <a:cxnLst/>
              <a:rect l="l" t="t" r="r" b="b"/>
              <a:pathLst>
                <a:path w="8896" h="8535" extrusionOk="0">
                  <a:moveTo>
                    <a:pt x="2437" y="297"/>
                  </a:moveTo>
                  <a:lnTo>
                    <a:pt x="2244" y="682"/>
                  </a:lnTo>
                  <a:lnTo>
                    <a:pt x="2084" y="1283"/>
                  </a:lnTo>
                  <a:lnTo>
                    <a:pt x="1964" y="1884"/>
                  </a:lnTo>
                  <a:lnTo>
                    <a:pt x="1924" y="2525"/>
                  </a:lnTo>
                  <a:lnTo>
                    <a:pt x="1924" y="3006"/>
                  </a:lnTo>
                  <a:lnTo>
                    <a:pt x="2044" y="3647"/>
                  </a:lnTo>
                  <a:lnTo>
                    <a:pt x="2244" y="4248"/>
                  </a:lnTo>
                  <a:lnTo>
                    <a:pt x="2525" y="4849"/>
                  </a:lnTo>
                  <a:lnTo>
                    <a:pt x="2845" y="5370"/>
                  </a:lnTo>
                  <a:lnTo>
                    <a:pt x="3166" y="5770"/>
                  </a:lnTo>
                  <a:lnTo>
                    <a:pt x="3527" y="6131"/>
                  </a:lnTo>
                  <a:lnTo>
                    <a:pt x="3647" y="6251"/>
                  </a:lnTo>
                  <a:lnTo>
                    <a:pt x="4087" y="6572"/>
                  </a:lnTo>
                  <a:lnTo>
                    <a:pt x="4408" y="6732"/>
                  </a:lnTo>
                  <a:lnTo>
                    <a:pt x="4769" y="6932"/>
                  </a:lnTo>
                  <a:lnTo>
                    <a:pt x="5249" y="7093"/>
                  </a:lnTo>
                  <a:lnTo>
                    <a:pt x="5810" y="7253"/>
                  </a:lnTo>
                  <a:lnTo>
                    <a:pt x="6411" y="7333"/>
                  </a:lnTo>
                  <a:lnTo>
                    <a:pt x="7052" y="7333"/>
                  </a:lnTo>
                  <a:lnTo>
                    <a:pt x="7693" y="7213"/>
                  </a:lnTo>
                  <a:lnTo>
                    <a:pt x="7854" y="7173"/>
                  </a:lnTo>
                  <a:lnTo>
                    <a:pt x="7934" y="7173"/>
                  </a:lnTo>
                  <a:lnTo>
                    <a:pt x="8094" y="7133"/>
                  </a:lnTo>
                  <a:lnTo>
                    <a:pt x="8134" y="7133"/>
                  </a:lnTo>
                  <a:lnTo>
                    <a:pt x="8134" y="7093"/>
                  </a:lnTo>
                  <a:lnTo>
                    <a:pt x="8147" y="7106"/>
                  </a:lnTo>
                  <a:lnTo>
                    <a:pt x="8147" y="7106"/>
                  </a:lnTo>
                  <a:lnTo>
                    <a:pt x="8134" y="7133"/>
                  </a:lnTo>
                  <a:lnTo>
                    <a:pt x="8174" y="7173"/>
                  </a:lnTo>
                  <a:lnTo>
                    <a:pt x="8671" y="7812"/>
                  </a:lnTo>
                  <a:lnTo>
                    <a:pt x="8671" y="7812"/>
                  </a:lnTo>
                  <a:lnTo>
                    <a:pt x="8535" y="7894"/>
                  </a:lnTo>
                  <a:lnTo>
                    <a:pt x="8334" y="8014"/>
                  </a:lnTo>
                  <a:lnTo>
                    <a:pt x="7894" y="8174"/>
                  </a:lnTo>
                  <a:lnTo>
                    <a:pt x="7453" y="8294"/>
                  </a:lnTo>
                  <a:lnTo>
                    <a:pt x="6972" y="8375"/>
                  </a:lnTo>
                  <a:lnTo>
                    <a:pt x="6532" y="8375"/>
                  </a:lnTo>
                  <a:lnTo>
                    <a:pt x="6106" y="8339"/>
                  </a:lnTo>
                  <a:lnTo>
                    <a:pt x="6106" y="8339"/>
                  </a:lnTo>
                  <a:lnTo>
                    <a:pt x="6051" y="8174"/>
                  </a:lnTo>
                  <a:lnTo>
                    <a:pt x="5890" y="7934"/>
                  </a:lnTo>
                  <a:lnTo>
                    <a:pt x="5730" y="7694"/>
                  </a:lnTo>
                  <a:lnTo>
                    <a:pt x="5570" y="7533"/>
                  </a:lnTo>
                  <a:lnTo>
                    <a:pt x="5330" y="7293"/>
                  </a:lnTo>
                  <a:lnTo>
                    <a:pt x="5089" y="7133"/>
                  </a:lnTo>
                  <a:lnTo>
                    <a:pt x="4809" y="6972"/>
                  </a:lnTo>
                  <a:lnTo>
                    <a:pt x="4488" y="6852"/>
                  </a:lnTo>
                  <a:lnTo>
                    <a:pt x="4248" y="6812"/>
                  </a:lnTo>
                  <a:lnTo>
                    <a:pt x="4047" y="6812"/>
                  </a:lnTo>
                  <a:lnTo>
                    <a:pt x="3647" y="6852"/>
                  </a:lnTo>
                  <a:lnTo>
                    <a:pt x="3304" y="6955"/>
                  </a:lnTo>
                  <a:lnTo>
                    <a:pt x="3304" y="6955"/>
                  </a:lnTo>
                  <a:lnTo>
                    <a:pt x="3126" y="6812"/>
                  </a:lnTo>
                  <a:lnTo>
                    <a:pt x="2886" y="6572"/>
                  </a:lnTo>
                  <a:lnTo>
                    <a:pt x="2685" y="6331"/>
                  </a:lnTo>
                  <a:lnTo>
                    <a:pt x="2244" y="5770"/>
                  </a:lnTo>
                  <a:lnTo>
                    <a:pt x="2084" y="5610"/>
                  </a:lnTo>
                  <a:lnTo>
                    <a:pt x="1964" y="5490"/>
                  </a:lnTo>
                  <a:lnTo>
                    <a:pt x="1804" y="5410"/>
                  </a:lnTo>
                  <a:lnTo>
                    <a:pt x="1684" y="5410"/>
                  </a:lnTo>
                  <a:lnTo>
                    <a:pt x="1443" y="5450"/>
                  </a:lnTo>
                  <a:lnTo>
                    <a:pt x="1187" y="5546"/>
                  </a:lnTo>
                  <a:lnTo>
                    <a:pt x="1187" y="5546"/>
                  </a:lnTo>
                  <a:lnTo>
                    <a:pt x="882" y="5089"/>
                  </a:lnTo>
                  <a:lnTo>
                    <a:pt x="602" y="4608"/>
                  </a:lnTo>
                  <a:lnTo>
                    <a:pt x="401" y="4088"/>
                  </a:lnTo>
                  <a:lnTo>
                    <a:pt x="221" y="3582"/>
                  </a:lnTo>
                  <a:lnTo>
                    <a:pt x="221" y="3582"/>
                  </a:lnTo>
                  <a:lnTo>
                    <a:pt x="922" y="3286"/>
                  </a:lnTo>
                  <a:lnTo>
                    <a:pt x="1042" y="3246"/>
                  </a:lnTo>
                  <a:lnTo>
                    <a:pt x="1123" y="3166"/>
                  </a:lnTo>
                  <a:lnTo>
                    <a:pt x="1123" y="3046"/>
                  </a:lnTo>
                  <a:lnTo>
                    <a:pt x="1123" y="2926"/>
                  </a:lnTo>
                  <a:lnTo>
                    <a:pt x="1083" y="2806"/>
                  </a:lnTo>
                  <a:lnTo>
                    <a:pt x="1002" y="2445"/>
                  </a:lnTo>
                  <a:lnTo>
                    <a:pt x="962" y="2004"/>
                  </a:lnTo>
                  <a:lnTo>
                    <a:pt x="962" y="1523"/>
                  </a:lnTo>
                  <a:lnTo>
                    <a:pt x="1033" y="1065"/>
                  </a:lnTo>
                  <a:lnTo>
                    <a:pt x="1033" y="1065"/>
                  </a:lnTo>
                  <a:lnTo>
                    <a:pt x="1483" y="802"/>
                  </a:lnTo>
                  <a:lnTo>
                    <a:pt x="1924" y="562"/>
                  </a:lnTo>
                  <a:lnTo>
                    <a:pt x="2365" y="321"/>
                  </a:lnTo>
                  <a:lnTo>
                    <a:pt x="2437" y="297"/>
                  </a:lnTo>
                  <a:close/>
                  <a:moveTo>
                    <a:pt x="2765" y="1"/>
                  </a:moveTo>
                  <a:lnTo>
                    <a:pt x="2565" y="81"/>
                  </a:lnTo>
                  <a:lnTo>
                    <a:pt x="2325" y="201"/>
                  </a:lnTo>
                  <a:lnTo>
                    <a:pt x="1844" y="402"/>
                  </a:lnTo>
                  <a:lnTo>
                    <a:pt x="1403" y="642"/>
                  </a:lnTo>
                  <a:lnTo>
                    <a:pt x="922" y="922"/>
                  </a:lnTo>
                  <a:lnTo>
                    <a:pt x="922" y="962"/>
                  </a:lnTo>
                  <a:lnTo>
                    <a:pt x="882" y="1003"/>
                  </a:lnTo>
                  <a:lnTo>
                    <a:pt x="842" y="1483"/>
                  </a:lnTo>
                  <a:lnTo>
                    <a:pt x="802" y="2004"/>
                  </a:lnTo>
                  <a:lnTo>
                    <a:pt x="842" y="2485"/>
                  </a:lnTo>
                  <a:lnTo>
                    <a:pt x="882" y="2685"/>
                  </a:lnTo>
                  <a:lnTo>
                    <a:pt x="922" y="2886"/>
                  </a:lnTo>
                  <a:lnTo>
                    <a:pt x="962" y="3046"/>
                  </a:lnTo>
                  <a:lnTo>
                    <a:pt x="962" y="3086"/>
                  </a:lnTo>
                  <a:lnTo>
                    <a:pt x="882" y="3126"/>
                  </a:lnTo>
                  <a:lnTo>
                    <a:pt x="81" y="3487"/>
                  </a:lnTo>
                  <a:lnTo>
                    <a:pt x="1" y="3527"/>
                  </a:lnTo>
                  <a:lnTo>
                    <a:pt x="41" y="3567"/>
                  </a:lnTo>
                  <a:lnTo>
                    <a:pt x="241" y="4128"/>
                  </a:lnTo>
                  <a:lnTo>
                    <a:pt x="482" y="4689"/>
                  </a:lnTo>
                  <a:lnTo>
                    <a:pt x="762" y="5169"/>
                  </a:lnTo>
                  <a:lnTo>
                    <a:pt x="1083" y="5690"/>
                  </a:lnTo>
                  <a:lnTo>
                    <a:pt x="1123" y="5730"/>
                  </a:lnTo>
                  <a:lnTo>
                    <a:pt x="1163" y="5690"/>
                  </a:lnTo>
                  <a:lnTo>
                    <a:pt x="1483" y="5610"/>
                  </a:lnTo>
                  <a:lnTo>
                    <a:pt x="1684" y="5570"/>
                  </a:lnTo>
                  <a:lnTo>
                    <a:pt x="1764" y="5570"/>
                  </a:lnTo>
                  <a:lnTo>
                    <a:pt x="1844" y="5650"/>
                  </a:lnTo>
                  <a:lnTo>
                    <a:pt x="2124" y="5891"/>
                  </a:lnTo>
                  <a:lnTo>
                    <a:pt x="2565" y="6411"/>
                  </a:lnTo>
                  <a:lnTo>
                    <a:pt x="2765" y="6692"/>
                  </a:lnTo>
                  <a:lnTo>
                    <a:pt x="3046" y="6932"/>
                  </a:lnTo>
                  <a:lnTo>
                    <a:pt x="3246" y="7093"/>
                  </a:lnTo>
                  <a:lnTo>
                    <a:pt x="3286" y="7133"/>
                  </a:lnTo>
                  <a:lnTo>
                    <a:pt x="3326" y="7093"/>
                  </a:lnTo>
                  <a:lnTo>
                    <a:pt x="3647" y="7012"/>
                  </a:lnTo>
                  <a:lnTo>
                    <a:pt x="4047" y="6972"/>
                  </a:lnTo>
                  <a:lnTo>
                    <a:pt x="4248" y="6972"/>
                  </a:lnTo>
                  <a:lnTo>
                    <a:pt x="4448" y="7012"/>
                  </a:lnTo>
                  <a:lnTo>
                    <a:pt x="4729" y="7093"/>
                  </a:lnTo>
                  <a:lnTo>
                    <a:pt x="5009" y="7253"/>
                  </a:lnTo>
                  <a:lnTo>
                    <a:pt x="5249" y="7413"/>
                  </a:lnTo>
                  <a:lnTo>
                    <a:pt x="5450" y="7653"/>
                  </a:lnTo>
                  <a:lnTo>
                    <a:pt x="5610" y="7814"/>
                  </a:lnTo>
                  <a:lnTo>
                    <a:pt x="5770" y="8014"/>
                  </a:lnTo>
                  <a:lnTo>
                    <a:pt x="5890" y="8214"/>
                  </a:lnTo>
                  <a:lnTo>
                    <a:pt x="5971" y="8455"/>
                  </a:lnTo>
                  <a:lnTo>
                    <a:pt x="5971" y="8495"/>
                  </a:lnTo>
                  <a:lnTo>
                    <a:pt x="6051" y="8495"/>
                  </a:lnTo>
                  <a:lnTo>
                    <a:pt x="6532" y="8535"/>
                  </a:lnTo>
                  <a:lnTo>
                    <a:pt x="6812" y="8535"/>
                  </a:lnTo>
                  <a:lnTo>
                    <a:pt x="6972" y="8495"/>
                  </a:lnTo>
                  <a:lnTo>
                    <a:pt x="7453" y="8455"/>
                  </a:lnTo>
                  <a:lnTo>
                    <a:pt x="7934" y="8335"/>
                  </a:lnTo>
                  <a:lnTo>
                    <a:pt x="8415" y="8134"/>
                  </a:lnTo>
                  <a:lnTo>
                    <a:pt x="8615" y="8054"/>
                  </a:lnTo>
                  <a:lnTo>
                    <a:pt x="8815" y="7894"/>
                  </a:lnTo>
                  <a:lnTo>
                    <a:pt x="8855" y="7894"/>
                  </a:lnTo>
                  <a:lnTo>
                    <a:pt x="8895" y="7854"/>
                  </a:lnTo>
                  <a:lnTo>
                    <a:pt x="8855" y="7774"/>
                  </a:lnTo>
                  <a:lnTo>
                    <a:pt x="8334" y="7052"/>
                  </a:lnTo>
                  <a:lnTo>
                    <a:pt x="8294" y="7012"/>
                  </a:lnTo>
                  <a:lnTo>
                    <a:pt x="8214" y="6972"/>
                  </a:lnTo>
                  <a:lnTo>
                    <a:pt x="8054" y="6972"/>
                  </a:lnTo>
                  <a:lnTo>
                    <a:pt x="7894" y="7012"/>
                  </a:lnTo>
                  <a:lnTo>
                    <a:pt x="7814" y="7052"/>
                  </a:lnTo>
                  <a:lnTo>
                    <a:pt x="7693" y="7052"/>
                  </a:lnTo>
                  <a:lnTo>
                    <a:pt x="7052" y="7173"/>
                  </a:lnTo>
                  <a:lnTo>
                    <a:pt x="6411" y="7173"/>
                  </a:lnTo>
                  <a:lnTo>
                    <a:pt x="5850" y="7093"/>
                  </a:lnTo>
                  <a:lnTo>
                    <a:pt x="5289" y="6932"/>
                  </a:lnTo>
                  <a:lnTo>
                    <a:pt x="4809" y="6772"/>
                  </a:lnTo>
                  <a:lnTo>
                    <a:pt x="4488" y="6612"/>
                  </a:lnTo>
                  <a:lnTo>
                    <a:pt x="4168" y="6411"/>
                  </a:lnTo>
                  <a:lnTo>
                    <a:pt x="3767" y="6131"/>
                  </a:lnTo>
                  <a:lnTo>
                    <a:pt x="3647" y="6011"/>
                  </a:lnTo>
                  <a:lnTo>
                    <a:pt x="3286" y="5650"/>
                  </a:lnTo>
                  <a:lnTo>
                    <a:pt x="2966" y="5290"/>
                  </a:lnTo>
                  <a:lnTo>
                    <a:pt x="2645" y="4769"/>
                  </a:lnTo>
                  <a:lnTo>
                    <a:pt x="2405" y="4208"/>
                  </a:lnTo>
                  <a:lnTo>
                    <a:pt x="2204" y="3607"/>
                  </a:lnTo>
                  <a:lnTo>
                    <a:pt x="2084" y="3006"/>
                  </a:lnTo>
                  <a:lnTo>
                    <a:pt x="2084" y="2525"/>
                  </a:lnTo>
                  <a:lnTo>
                    <a:pt x="2124" y="1924"/>
                  </a:lnTo>
                  <a:lnTo>
                    <a:pt x="2244" y="1323"/>
                  </a:lnTo>
                  <a:lnTo>
                    <a:pt x="2405" y="722"/>
                  </a:lnTo>
                  <a:lnTo>
                    <a:pt x="2645" y="201"/>
                  </a:lnTo>
                  <a:lnTo>
                    <a:pt x="27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1397025" y="2281050"/>
              <a:ext cx="28075" cy="55100"/>
            </a:xfrm>
            <a:custGeom>
              <a:avLst/>
              <a:gdLst/>
              <a:ahLst/>
              <a:cxnLst/>
              <a:rect l="l" t="t" r="r" b="b"/>
              <a:pathLst>
                <a:path w="1123" h="2204" extrusionOk="0">
                  <a:moveTo>
                    <a:pt x="161" y="281"/>
                  </a:moveTo>
                  <a:lnTo>
                    <a:pt x="201" y="321"/>
                  </a:lnTo>
                  <a:lnTo>
                    <a:pt x="441" y="561"/>
                  </a:lnTo>
                  <a:lnTo>
                    <a:pt x="561" y="761"/>
                  </a:lnTo>
                  <a:lnTo>
                    <a:pt x="721" y="962"/>
                  </a:lnTo>
                  <a:lnTo>
                    <a:pt x="924" y="1367"/>
                  </a:lnTo>
                  <a:lnTo>
                    <a:pt x="721" y="1483"/>
                  </a:lnTo>
                  <a:lnTo>
                    <a:pt x="481" y="1683"/>
                  </a:lnTo>
                  <a:lnTo>
                    <a:pt x="201" y="1893"/>
                  </a:lnTo>
                  <a:lnTo>
                    <a:pt x="201" y="1893"/>
                  </a:lnTo>
                  <a:lnTo>
                    <a:pt x="201" y="1803"/>
                  </a:lnTo>
                  <a:lnTo>
                    <a:pt x="201" y="1563"/>
                  </a:lnTo>
                  <a:lnTo>
                    <a:pt x="201" y="1362"/>
                  </a:lnTo>
                  <a:lnTo>
                    <a:pt x="161" y="681"/>
                  </a:lnTo>
                  <a:lnTo>
                    <a:pt x="161" y="281"/>
                  </a:lnTo>
                  <a:close/>
                  <a:moveTo>
                    <a:pt x="0" y="0"/>
                  </a:moveTo>
                  <a:lnTo>
                    <a:pt x="0" y="681"/>
                  </a:lnTo>
                  <a:lnTo>
                    <a:pt x="40" y="1362"/>
                  </a:lnTo>
                  <a:lnTo>
                    <a:pt x="40" y="1563"/>
                  </a:lnTo>
                  <a:lnTo>
                    <a:pt x="40" y="1803"/>
                  </a:lnTo>
                  <a:lnTo>
                    <a:pt x="40" y="2003"/>
                  </a:lnTo>
                  <a:lnTo>
                    <a:pt x="40" y="2014"/>
                  </a:lnTo>
                  <a:lnTo>
                    <a:pt x="40" y="2014"/>
                  </a:lnTo>
                  <a:lnTo>
                    <a:pt x="0" y="2044"/>
                  </a:lnTo>
                  <a:lnTo>
                    <a:pt x="120" y="2204"/>
                  </a:lnTo>
                  <a:lnTo>
                    <a:pt x="601" y="1803"/>
                  </a:lnTo>
                  <a:lnTo>
                    <a:pt x="1082" y="1443"/>
                  </a:lnTo>
                  <a:lnTo>
                    <a:pt x="1122" y="1443"/>
                  </a:lnTo>
                  <a:lnTo>
                    <a:pt x="1122" y="1362"/>
                  </a:lnTo>
                  <a:lnTo>
                    <a:pt x="842" y="882"/>
                  </a:lnTo>
                  <a:lnTo>
                    <a:pt x="721" y="641"/>
                  </a:lnTo>
                  <a:lnTo>
                    <a:pt x="561" y="441"/>
                  </a:lnTo>
                  <a:lnTo>
                    <a:pt x="281" y="201"/>
                  </a:lnTo>
                  <a:lnTo>
                    <a:pt x="201" y="12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1398025" y="2281050"/>
              <a:ext cx="25050" cy="53100"/>
            </a:xfrm>
            <a:custGeom>
              <a:avLst/>
              <a:gdLst/>
              <a:ahLst/>
              <a:cxnLst/>
              <a:rect l="l" t="t" r="r" b="b"/>
              <a:pathLst>
                <a:path w="1002" h="2124" extrusionOk="0">
                  <a:moveTo>
                    <a:pt x="40" y="0"/>
                  </a:moveTo>
                  <a:lnTo>
                    <a:pt x="80" y="1362"/>
                  </a:lnTo>
                  <a:lnTo>
                    <a:pt x="80" y="1763"/>
                  </a:lnTo>
                  <a:lnTo>
                    <a:pt x="80" y="2003"/>
                  </a:lnTo>
                  <a:lnTo>
                    <a:pt x="40" y="2084"/>
                  </a:lnTo>
                  <a:lnTo>
                    <a:pt x="0" y="2124"/>
                  </a:lnTo>
                  <a:lnTo>
                    <a:pt x="481" y="1763"/>
                  </a:lnTo>
                  <a:lnTo>
                    <a:pt x="722" y="1563"/>
                  </a:lnTo>
                  <a:lnTo>
                    <a:pt x="1002" y="1403"/>
                  </a:lnTo>
                  <a:lnTo>
                    <a:pt x="762" y="922"/>
                  </a:lnTo>
                  <a:lnTo>
                    <a:pt x="601" y="721"/>
                  </a:lnTo>
                  <a:lnTo>
                    <a:pt x="441" y="481"/>
                  </a:lnTo>
                  <a:lnTo>
                    <a:pt x="201" y="281"/>
                  </a:lnTo>
                  <a:lnTo>
                    <a:pt x="80" y="16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1197700" y="2575525"/>
              <a:ext cx="206350" cy="468800"/>
            </a:xfrm>
            <a:custGeom>
              <a:avLst/>
              <a:gdLst/>
              <a:ahLst/>
              <a:cxnLst/>
              <a:rect l="l" t="t" r="r" b="b"/>
              <a:pathLst>
                <a:path w="8254" h="18752" extrusionOk="0">
                  <a:moveTo>
                    <a:pt x="4528" y="1"/>
                  </a:moveTo>
                  <a:lnTo>
                    <a:pt x="4327" y="81"/>
                  </a:lnTo>
                  <a:lnTo>
                    <a:pt x="4167" y="201"/>
                  </a:lnTo>
                  <a:lnTo>
                    <a:pt x="4047" y="321"/>
                  </a:lnTo>
                  <a:lnTo>
                    <a:pt x="3846" y="441"/>
                  </a:lnTo>
                  <a:lnTo>
                    <a:pt x="3686" y="602"/>
                  </a:lnTo>
                  <a:lnTo>
                    <a:pt x="3566" y="802"/>
                  </a:lnTo>
                  <a:lnTo>
                    <a:pt x="3486" y="1042"/>
                  </a:lnTo>
                  <a:lnTo>
                    <a:pt x="3446" y="1443"/>
                  </a:lnTo>
                  <a:lnTo>
                    <a:pt x="3446" y="1844"/>
                  </a:lnTo>
                  <a:lnTo>
                    <a:pt x="3446" y="2244"/>
                  </a:lnTo>
                  <a:lnTo>
                    <a:pt x="3486" y="2645"/>
                  </a:lnTo>
                  <a:lnTo>
                    <a:pt x="3566" y="2885"/>
                  </a:lnTo>
                  <a:lnTo>
                    <a:pt x="3686" y="3086"/>
                  </a:lnTo>
                  <a:lnTo>
                    <a:pt x="3846" y="3246"/>
                  </a:lnTo>
                  <a:lnTo>
                    <a:pt x="4007" y="3366"/>
                  </a:lnTo>
                  <a:lnTo>
                    <a:pt x="4047" y="3646"/>
                  </a:lnTo>
                  <a:lnTo>
                    <a:pt x="4087" y="3807"/>
                  </a:lnTo>
                  <a:lnTo>
                    <a:pt x="4167" y="3927"/>
                  </a:lnTo>
                  <a:lnTo>
                    <a:pt x="4207" y="4007"/>
                  </a:lnTo>
                  <a:lnTo>
                    <a:pt x="4287" y="4087"/>
                  </a:lnTo>
                  <a:lnTo>
                    <a:pt x="4488" y="4207"/>
                  </a:lnTo>
                  <a:lnTo>
                    <a:pt x="4728" y="4207"/>
                  </a:lnTo>
                  <a:lnTo>
                    <a:pt x="4568" y="4368"/>
                  </a:lnTo>
                  <a:lnTo>
                    <a:pt x="4488" y="4568"/>
                  </a:lnTo>
                  <a:lnTo>
                    <a:pt x="4127" y="5449"/>
                  </a:lnTo>
                  <a:lnTo>
                    <a:pt x="3887" y="5409"/>
                  </a:lnTo>
                  <a:lnTo>
                    <a:pt x="3606" y="5409"/>
                  </a:lnTo>
                  <a:lnTo>
                    <a:pt x="3486" y="5449"/>
                  </a:lnTo>
                  <a:lnTo>
                    <a:pt x="3366" y="5530"/>
                  </a:lnTo>
                  <a:lnTo>
                    <a:pt x="3286" y="5650"/>
                  </a:lnTo>
                  <a:lnTo>
                    <a:pt x="3205" y="5770"/>
                  </a:lnTo>
                  <a:lnTo>
                    <a:pt x="2925" y="6531"/>
                  </a:lnTo>
                  <a:lnTo>
                    <a:pt x="2685" y="7292"/>
                  </a:lnTo>
                  <a:lnTo>
                    <a:pt x="2524" y="8054"/>
                  </a:lnTo>
                  <a:lnTo>
                    <a:pt x="2404" y="8855"/>
                  </a:lnTo>
                  <a:lnTo>
                    <a:pt x="2284" y="8935"/>
                  </a:lnTo>
                  <a:lnTo>
                    <a:pt x="2204" y="9015"/>
                  </a:lnTo>
                  <a:lnTo>
                    <a:pt x="2084" y="9135"/>
                  </a:lnTo>
                  <a:lnTo>
                    <a:pt x="2043" y="9296"/>
                  </a:lnTo>
                  <a:lnTo>
                    <a:pt x="1923" y="9696"/>
                  </a:lnTo>
                  <a:lnTo>
                    <a:pt x="1763" y="10137"/>
                  </a:lnTo>
                  <a:lnTo>
                    <a:pt x="1563" y="10538"/>
                  </a:lnTo>
                  <a:lnTo>
                    <a:pt x="1162" y="11419"/>
                  </a:lnTo>
                  <a:lnTo>
                    <a:pt x="962" y="11820"/>
                  </a:lnTo>
                  <a:lnTo>
                    <a:pt x="761" y="12261"/>
                  </a:lnTo>
                  <a:lnTo>
                    <a:pt x="641" y="12741"/>
                  </a:lnTo>
                  <a:lnTo>
                    <a:pt x="561" y="13222"/>
                  </a:lnTo>
                  <a:lnTo>
                    <a:pt x="561" y="13423"/>
                  </a:lnTo>
                  <a:lnTo>
                    <a:pt x="601" y="13583"/>
                  </a:lnTo>
                  <a:lnTo>
                    <a:pt x="681" y="13743"/>
                  </a:lnTo>
                  <a:lnTo>
                    <a:pt x="801" y="13823"/>
                  </a:lnTo>
                  <a:lnTo>
                    <a:pt x="721" y="14344"/>
                  </a:lnTo>
                  <a:lnTo>
                    <a:pt x="641" y="14825"/>
                  </a:lnTo>
                  <a:lnTo>
                    <a:pt x="521" y="15145"/>
                  </a:lnTo>
                  <a:lnTo>
                    <a:pt x="521" y="15346"/>
                  </a:lnTo>
                  <a:lnTo>
                    <a:pt x="561" y="15546"/>
                  </a:lnTo>
                  <a:lnTo>
                    <a:pt x="601" y="15706"/>
                  </a:lnTo>
                  <a:lnTo>
                    <a:pt x="721" y="15826"/>
                  </a:lnTo>
                  <a:lnTo>
                    <a:pt x="641" y="16147"/>
                  </a:lnTo>
                  <a:lnTo>
                    <a:pt x="561" y="16468"/>
                  </a:lnTo>
                  <a:lnTo>
                    <a:pt x="481" y="16788"/>
                  </a:lnTo>
                  <a:lnTo>
                    <a:pt x="361" y="17068"/>
                  </a:lnTo>
                  <a:lnTo>
                    <a:pt x="120" y="17549"/>
                  </a:lnTo>
                  <a:lnTo>
                    <a:pt x="40" y="17710"/>
                  </a:lnTo>
                  <a:lnTo>
                    <a:pt x="0" y="17870"/>
                  </a:lnTo>
                  <a:lnTo>
                    <a:pt x="40" y="18030"/>
                  </a:lnTo>
                  <a:lnTo>
                    <a:pt x="80" y="18190"/>
                  </a:lnTo>
                  <a:lnTo>
                    <a:pt x="120" y="18311"/>
                  </a:lnTo>
                  <a:lnTo>
                    <a:pt x="200" y="18431"/>
                  </a:lnTo>
                  <a:lnTo>
                    <a:pt x="321" y="18551"/>
                  </a:lnTo>
                  <a:lnTo>
                    <a:pt x="441" y="18631"/>
                  </a:lnTo>
                  <a:lnTo>
                    <a:pt x="561" y="18711"/>
                  </a:lnTo>
                  <a:lnTo>
                    <a:pt x="681" y="18751"/>
                  </a:lnTo>
                  <a:lnTo>
                    <a:pt x="962" y="18751"/>
                  </a:lnTo>
                  <a:lnTo>
                    <a:pt x="1122" y="18711"/>
                  </a:lnTo>
                  <a:lnTo>
                    <a:pt x="1242" y="18631"/>
                  </a:lnTo>
                  <a:lnTo>
                    <a:pt x="1362" y="18511"/>
                  </a:lnTo>
                  <a:lnTo>
                    <a:pt x="1483" y="18351"/>
                  </a:lnTo>
                  <a:lnTo>
                    <a:pt x="1763" y="17870"/>
                  </a:lnTo>
                  <a:lnTo>
                    <a:pt x="2084" y="17389"/>
                  </a:lnTo>
                  <a:lnTo>
                    <a:pt x="2204" y="17389"/>
                  </a:lnTo>
                  <a:lnTo>
                    <a:pt x="2364" y="17349"/>
                  </a:lnTo>
                  <a:lnTo>
                    <a:pt x="2484" y="17269"/>
                  </a:lnTo>
                  <a:lnTo>
                    <a:pt x="2604" y="17149"/>
                  </a:lnTo>
                  <a:lnTo>
                    <a:pt x="3366" y="16267"/>
                  </a:lnTo>
                  <a:lnTo>
                    <a:pt x="4087" y="15386"/>
                  </a:lnTo>
                  <a:lnTo>
                    <a:pt x="4407" y="14945"/>
                  </a:lnTo>
                  <a:lnTo>
                    <a:pt x="4688" y="14464"/>
                  </a:lnTo>
                  <a:lnTo>
                    <a:pt x="4968" y="13943"/>
                  </a:lnTo>
                  <a:lnTo>
                    <a:pt x="5209" y="13423"/>
                  </a:lnTo>
                  <a:lnTo>
                    <a:pt x="5850" y="12301"/>
                  </a:lnTo>
                  <a:lnTo>
                    <a:pt x="6130" y="11700"/>
                  </a:lnTo>
                  <a:lnTo>
                    <a:pt x="6411" y="11139"/>
                  </a:lnTo>
                  <a:lnTo>
                    <a:pt x="6651" y="10538"/>
                  </a:lnTo>
                  <a:lnTo>
                    <a:pt x="6851" y="9897"/>
                  </a:lnTo>
                  <a:lnTo>
                    <a:pt x="7052" y="9296"/>
                  </a:lnTo>
                  <a:lnTo>
                    <a:pt x="7172" y="8655"/>
                  </a:lnTo>
                  <a:lnTo>
                    <a:pt x="7292" y="8575"/>
                  </a:lnTo>
                  <a:lnTo>
                    <a:pt x="7452" y="8454"/>
                  </a:lnTo>
                  <a:lnTo>
                    <a:pt x="7533" y="8334"/>
                  </a:lnTo>
                  <a:lnTo>
                    <a:pt x="7613" y="8174"/>
                  </a:lnTo>
                  <a:lnTo>
                    <a:pt x="8134" y="6732"/>
                  </a:lnTo>
                  <a:lnTo>
                    <a:pt x="8174" y="6571"/>
                  </a:lnTo>
                  <a:lnTo>
                    <a:pt x="8174" y="6411"/>
                  </a:lnTo>
                  <a:lnTo>
                    <a:pt x="8134" y="6251"/>
                  </a:lnTo>
                  <a:lnTo>
                    <a:pt x="8093" y="6131"/>
                  </a:lnTo>
                  <a:lnTo>
                    <a:pt x="8013" y="6050"/>
                  </a:lnTo>
                  <a:lnTo>
                    <a:pt x="7933" y="5930"/>
                  </a:lnTo>
                  <a:lnTo>
                    <a:pt x="7733" y="5810"/>
                  </a:lnTo>
                  <a:lnTo>
                    <a:pt x="7533" y="5570"/>
                  </a:lnTo>
                  <a:lnTo>
                    <a:pt x="7332" y="5409"/>
                  </a:lnTo>
                  <a:lnTo>
                    <a:pt x="7052" y="5369"/>
                  </a:lnTo>
                  <a:lnTo>
                    <a:pt x="6811" y="5369"/>
                  </a:lnTo>
                  <a:lnTo>
                    <a:pt x="6731" y="5249"/>
                  </a:lnTo>
                  <a:lnTo>
                    <a:pt x="6611" y="5129"/>
                  </a:lnTo>
                  <a:lnTo>
                    <a:pt x="6451" y="5049"/>
                  </a:lnTo>
                  <a:lnTo>
                    <a:pt x="6331" y="5009"/>
                  </a:lnTo>
                  <a:lnTo>
                    <a:pt x="6531" y="3887"/>
                  </a:lnTo>
                  <a:lnTo>
                    <a:pt x="6571" y="3727"/>
                  </a:lnTo>
                  <a:lnTo>
                    <a:pt x="6651" y="3406"/>
                  </a:lnTo>
                  <a:lnTo>
                    <a:pt x="6731" y="3086"/>
                  </a:lnTo>
                  <a:lnTo>
                    <a:pt x="6851" y="3246"/>
                  </a:lnTo>
                  <a:lnTo>
                    <a:pt x="7012" y="3366"/>
                  </a:lnTo>
                  <a:lnTo>
                    <a:pt x="7212" y="3446"/>
                  </a:lnTo>
                  <a:lnTo>
                    <a:pt x="7412" y="3486"/>
                  </a:lnTo>
                  <a:lnTo>
                    <a:pt x="7573" y="3446"/>
                  </a:lnTo>
                  <a:lnTo>
                    <a:pt x="7773" y="3366"/>
                  </a:lnTo>
                  <a:lnTo>
                    <a:pt x="7893" y="3246"/>
                  </a:lnTo>
                  <a:lnTo>
                    <a:pt x="8013" y="3046"/>
                  </a:lnTo>
                  <a:lnTo>
                    <a:pt x="8174" y="2685"/>
                  </a:lnTo>
                  <a:lnTo>
                    <a:pt x="8214" y="2364"/>
                  </a:lnTo>
                  <a:lnTo>
                    <a:pt x="8254" y="2004"/>
                  </a:lnTo>
                  <a:lnTo>
                    <a:pt x="8174" y="1643"/>
                  </a:lnTo>
                  <a:lnTo>
                    <a:pt x="8134" y="1483"/>
                  </a:lnTo>
                  <a:lnTo>
                    <a:pt x="8053" y="1363"/>
                  </a:lnTo>
                  <a:lnTo>
                    <a:pt x="7973" y="1243"/>
                  </a:lnTo>
                  <a:lnTo>
                    <a:pt x="7893" y="1162"/>
                  </a:lnTo>
                  <a:lnTo>
                    <a:pt x="7653" y="1082"/>
                  </a:lnTo>
                  <a:lnTo>
                    <a:pt x="7412" y="1042"/>
                  </a:lnTo>
                  <a:lnTo>
                    <a:pt x="7132" y="441"/>
                  </a:lnTo>
                  <a:lnTo>
                    <a:pt x="7012" y="281"/>
                  </a:lnTo>
                  <a:lnTo>
                    <a:pt x="6851" y="161"/>
                  </a:lnTo>
                  <a:lnTo>
                    <a:pt x="6651" y="81"/>
                  </a:lnTo>
                  <a:lnTo>
                    <a:pt x="6411" y="41"/>
                  </a:lnTo>
                  <a:lnTo>
                    <a:pt x="6210" y="81"/>
                  </a:lnTo>
                  <a:lnTo>
                    <a:pt x="6010" y="161"/>
                  </a:lnTo>
                  <a:lnTo>
                    <a:pt x="5850" y="281"/>
                  </a:lnTo>
                  <a:lnTo>
                    <a:pt x="5730" y="441"/>
                  </a:lnTo>
                  <a:lnTo>
                    <a:pt x="5609" y="722"/>
                  </a:lnTo>
                  <a:lnTo>
                    <a:pt x="5409" y="361"/>
                  </a:lnTo>
                  <a:lnTo>
                    <a:pt x="5289" y="201"/>
                  </a:lnTo>
                  <a:lnTo>
                    <a:pt x="5129" y="121"/>
                  </a:lnTo>
                  <a:lnTo>
                    <a:pt x="4928" y="41"/>
                  </a:lnTo>
                  <a:lnTo>
                    <a:pt x="47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840100" y="2481375"/>
              <a:ext cx="460775" cy="843400"/>
            </a:xfrm>
            <a:custGeom>
              <a:avLst/>
              <a:gdLst/>
              <a:ahLst/>
              <a:cxnLst/>
              <a:rect l="l" t="t" r="r" b="b"/>
              <a:pathLst>
                <a:path w="18431" h="33736" extrusionOk="0">
                  <a:moveTo>
                    <a:pt x="13343" y="0"/>
                  </a:moveTo>
                  <a:lnTo>
                    <a:pt x="12701" y="121"/>
                  </a:lnTo>
                  <a:lnTo>
                    <a:pt x="12060" y="281"/>
                  </a:lnTo>
                  <a:lnTo>
                    <a:pt x="11540" y="521"/>
                  </a:lnTo>
                  <a:lnTo>
                    <a:pt x="11019" y="802"/>
                  </a:lnTo>
                  <a:lnTo>
                    <a:pt x="10858" y="882"/>
                  </a:lnTo>
                  <a:lnTo>
                    <a:pt x="10217" y="1282"/>
                  </a:lnTo>
                  <a:lnTo>
                    <a:pt x="9616" y="1723"/>
                  </a:lnTo>
                  <a:lnTo>
                    <a:pt x="9616" y="1763"/>
                  </a:lnTo>
                  <a:lnTo>
                    <a:pt x="9456" y="1883"/>
                  </a:lnTo>
                  <a:lnTo>
                    <a:pt x="9296" y="2044"/>
                  </a:lnTo>
                  <a:lnTo>
                    <a:pt x="8615" y="2685"/>
                  </a:lnTo>
                  <a:lnTo>
                    <a:pt x="8014" y="3366"/>
                  </a:lnTo>
                  <a:lnTo>
                    <a:pt x="7453" y="4087"/>
                  </a:lnTo>
                  <a:lnTo>
                    <a:pt x="6972" y="4808"/>
                  </a:lnTo>
                  <a:lnTo>
                    <a:pt x="6692" y="4728"/>
                  </a:lnTo>
                  <a:lnTo>
                    <a:pt x="6371" y="4688"/>
                  </a:lnTo>
                  <a:lnTo>
                    <a:pt x="5730" y="4648"/>
                  </a:lnTo>
                  <a:lnTo>
                    <a:pt x="4568" y="4648"/>
                  </a:lnTo>
                  <a:lnTo>
                    <a:pt x="3566" y="4688"/>
                  </a:lnTo>
                  <a:lnTo>
                    <a:pt x="2885" y="4768"/>
                  </a:lnTo>
                  <a:lnTo>
                    <a:pt x="2044" y="4928"/>
                  </a:lnTo>
                  <a:lnTo>
                    <a:pt x="1243" y="5129"/>
                  </a:lnTo>
                  <a:lnTo>
                    <a:pt x="842" y="5209"/>
                  </a:lnTo>
                  <a:lnTo>
                    <a:pt x="562" y="5329"/>
                  </a:lnTo>
                  <a:lnTo>
                    <a:pt x="361" y="5489"/>
                  </a:lnTo>
                  <a:lnTo>
                    <a:pt x="241" y="5690"/>
                  </a:lnTo>
                  <a:lnTo>
                    <a:pt x="161" y="5970"/>
                  </a:lnTo>
                  <a:lnTo>
                    <a:pt x="121" y="6411"/>
                  </a:lnTo>
                  <a:lnTo>
                    <a:pt x="41" y="8735"/>
                  </a:lnTo>
                  <a:lnTo>
                    <a:pt x="1" y="9055"/>
                  </a:lnTo>
                  <a:lnTo>
                    <a:pt x="1" y="9376"/>
                  </a:lnTo>
                  <a:lnTo>
                    <a:pt x="81" y="9656"/>
                  </a:lnTo>
                  <a:lnTo>
                    <a:pt x="161" y="9977"/>
                  </a:lnTo>
                  <a:lnTo>
                    <a:pt x="161" y="9897"/>
                  </a:lnTo>
                  <a:lnTo>
                    <a:pt x="161" y="9776"/>
                  </a:lnTo>
                  <a:lnTo>
                    <a:pt x="281" y="9696"/>
                  </a:lnTo>
                  <a:lnTo>
                    <a:pt x="441" y="9616"/>
                  </a:lnTo>
                  <a:lnTo>
                    <a:pt x="842" y="9456"/>
                  </a:lnTo>
                  <a:lnTo>
                    <a:pt x="1323" y="9336"/>
                  </a:lnTo>
                  <a:lnTo>
                    <a:pt x="1764" y="9296"/>
                  </a:lnTo>
                  <a:lnTo>
                    <a:pt x="2124" y="9215"/>
                  </a:lnTo>
                  <a:lnTo>
                    <a:pt x="2324" y="9256"/>
                  </a:lnTo>
                  <a:lnTo>
                    <a:pt x="2525" y="9296"/>
                  </a:lnTo>
                  <a:lnTo>
                    <a:pt x="2845" y="9416"/>
                  </a:lnTo>
                  <a:lnTo>
                    <a:pt x="3206" y="9536"/>
                  </a:lnTo>
                  <a:lnTo>
                    <a:pt x="3366" y="9576"/>
                  </a:lnTo>
                  <a:lnTo>
                    <a:pt x="3727" y="9576"/>
                  </a:lnTo>
                  <a:lnTo>
                    <a:pt x="3887" y="9536"/>
                  </a:lnTo>
                  <a:lnTo>
                    <a:pt x="4167" y="9456"/>
                  </a:lnTo>
                  <a:lnTo>
                    <a:pt x="4408" y="9296"/>
                  </a:lnTo>
                  <a:lnTo>
                    <a:pt x="4728" y="9175"/>
                  </a:lnTo>
                  <a:lnTo>
                    <a:pt x="4929" y="9135"/>
                  </a:lnTo>
                  <a:lnTo>
                    <a:pt x="5129" y="9135"/>
                  </a:lnTo>
                  <a:lnTo>
                    <a:pt x="5369" y="9175"/>
                  </a:lnTo>
                  <a:lnTo>
                    <a:pt x="5570" y="9215"/>
                  </a:lnTo>
                  <a:lnTo>
                    <a:pt x="5530" y="9296"/>
                  </a:lnTo>
                  <a:lnTo>
                    <a:pt x="4007" y="17469"/>
                  </a:lnTo>
                  <a:lnTo>
                    <a:pt x="3927" y="17910"/>
                  </a:lnTo>
                  <a:lnTo>
                    <a:pt x="3887" y="18310"/>
                  </a:lnTo>
                  <a:lnTo>
                    <a:pt x="3847" y="18711"/>
                  </a:lnTo>
                  <a:lnTo>
                    <a:pt x="3887" y="19152"/>
                  </a:lnTo>
                  <a:lnTo>
                    <a:pt x="4007" y="19592"/>
                  </a:lnTo>
                  <a:lnTo>
                    <a:pt x="4167" y="19993"/>
                  </a:lnTo>
                  <a:lnTo>
                    <a:pt x="4328" y="20434"/>
                  </a:lnTo>
                  <a:lnTo>
                    <a:pt x="4448" y="20834"/>
                  </a:lnTo>
                  <a:lnTo>
                    <a:pt x="4448" y="21235"/>
                  </a:lnTo>
                  <a:lnTo>
                    <a:pt x="4448" y="21596"/>
                  </a:lnTo>
                  <a:lnTo>
                    <a:pt x="4368" y="21956"/>
                  </a:lnTo>
                  <a:lnTo>
                    <a:pt x="4288" y="22317"/>
                  </a:lnTo>
                  <a:lnTo>
                    <a:pt x="4047" y="23038"/>
                  </a:lnTo>
                  <a:lnTo>
                    <a:pt x="3967" y="23399"/>
                  </a:lnTo>
                  <a:lnTo>
                    <a:pt x="3887" y="23759"/>
                  </a:lnTo>
                  <a:lnTo>
                    <a:pt x="3847" y="24120"/>
                  </a:lnTo>
                  <a:lnTo>
                    <a:pt x="3807" y="24480"/>
                  </a:lnTo>
                  <a:lnTo>
                    <a:pt x="3887" y="25202"/>
                  </a:lnTo>
                  <a:lnTo>
                    <a:pt x="4007" y="25923"/>
                  </a:lnTo>
                  <a:lnTo>
                    <a:pt x="4167" y="26644"/>
                  </a:lnTo>
                  <a:lnTo>
                    <a:pt x="4328" y="27405"/>
                  </a:lnTo>
                  <a:lnTo>
                    <a:pt x="4488" y="28126"/>
                  </a:lnTo>
                  <a:lnTo>
                    <a:pt x="4608" y="28848"/>
                  </a:lnTo>
                  <a:lnTo>
                    <a:pt x="4608" y="29208"/>
                  </a:lnTo>
                  <a:lnTo>
                    <a:pt x="4608" y="29609"/>
                  </a:lnTo>
                  <a:lnTo>
                    <a:pt x="4568" y="30010"/>
                  </a:lnTo>
                  <a:lnTo>
                    <a:pt x="4528" y="30370"/>
                  </a:lnTo>
                  <a:lnTo>
                    <a:pt x="4368" y="31171"/>
                  </a:lnTo>
                  <a:lnTo>
                    <a:pt x="4167" y="31933"/>
                  </a:lnTo>
                  <a:lnTo>
                    <a:pt x="3967" y="32734"/>
                  </a:lnTo>
                  <a:lnTo>
                    <a:pt x="3967" y="32854"/>
                  </a:lnTo>
                  <a:lnTo>
                    <a:pt x="4047" y="32734"/>
                  </a:lnTo>
                  <a:lnTo>
                    <a:pt x="4368" y="32454"/>
                  </a:lnTo>
                  <a:lnTo>
                    <a:pt x="4728" y="32173"/>
                  </a:lnTo>
                  <a:lnTo>
                    <a:pt x="5169" y="31973"/>
                  </a:lnTo>
                  <a:lnTo>
                    <a:pt x="5610" y="31812"/>
                  </a:lnTo>
                  <a:lnTo>
                    <a:pt x="6131" y="31692"/>
                  </a:lnTo>
                  <a:lnTo>
                    <a:pt x="6652" y="31572"/>
                  </a:lnTo>
                  <a:lnTo>
                    <a:pt x="7212" y="31532"/>
                  </a:lnTo>
                  <a:lnTo>
                    <a:pt x="7773" y="31492"/>
                  </a:lnTo>
                  <a:lnTo>
                    <a:pt x="8655" y="31492"/>
                  </a:lnTo>
                  <a:lnTo>
                    <a:pt x="9256" y="31532"/>
                  </a:lnTo>
                  <a:lnTo>
                    <a:pt x="9817" y="31572"/>
                  </a:lnTo>
                  <a:lnTo>
                    <a:pt x="10818" y="31772"/>
                  </a:lnTo>
                  <a:lnTo>
                    <a:pt x="11419" y="31893"/>
                  </a:lnTo>
                  <a:lnTo>
                    <a:pt x="11860" y="32053"/>
                  </a:lnTo>
                  <a:lnTo>
                    <a:pt x="13463" y="32774"/>
                  </a:lnTo>
                  <a:lnTo>
                    <a:pt x="15025" y="33535"/>
                  </a:lnTo>
                  <a:lnTo>
                    <a:pt x="15146" y="33615"/>
                  </a:lnTo>
                  <a:lnTo>
                    <a:pt x="15226" y="33736"/>
                  </a:lnTo>
                  <a:lnTo>
                    <a:pt x="15266" y="33736"/>
                  </a:lnTo>
                  <a:lnTo>
                    <a:pt x="15186" y="33255"/>
                  </a:lnTo>
                  <a:lnTo>
                    <a:pt x="15105" y="32734"/>
                  </a:lnTo>
                  <a:lnTo>
                    <a:pt x="14865" y="31772"/>
                  </a:lnTo>
                  <a:lnTo>
                    <a:pt x="14585" y="30771"/>
                  </a:lnTo>
                  <a:lnTo>
                    <a:pt x="14304" y="29769"/>
                  </a:lnTo>
                  <a:lnTo>
                    <a:pt x="14224" y="29288"/>
                  </a:lnTo>
                  <a:lnTo>
                    <a:pt x="14144" y="28767"/>
                  </a:lnTo>
                  <a:lnTo>
                    <a:pt x="14104" y="28567"/>
                  </a:lnTo>
                  <a:lnTo>
                    <a:pt x="14104" y="28327"/>
                  </a:lnTo>
                  <a:lnTo>
                    <a:pt x="14144" y="28167"/>
                  </a:lnTo>
                  <a:lnTo>
                    <a:pt x="14184" y="28006"/>
                  </a:lnTo>
                  <a:lnTo>
                    <a:pt x="14304" y="27806"/>
                  </a:lnTo>
                  <a:lnTo>
                    <a:pt x="14464" y="27686"/>
                  </a:lnTo>
                  <a:lnTo>
                    <a:pt x="14825" y="27405"/>
                  </a:lnTo>
                  <a:lnTo>
                    <a:pt x="15025" y="27165"/>
                  </a:lnTo>
                  <a:lnTo>
                    <a:pt x="15226" y="26884"/>
                  </a:lnTo>
                  <a:lnTo>
                    <a:pt x="15266" y="26764"/>
                  </a:lnTo>
                  <a:lnTo>
                    <a:pt x="15346" y="26604"/>
                  </a:lnTo>
                  <a:lnTo>
                    <a:pt x="15466" y="26243"/>
                  </a:lnTo>
                  <a:lnTo>
                    <a:pt x="15506" y="25883"/>
                  </a:lnTo>
                  <a:lnTo>
                    <a:pt x="15546" y="25482"/>
                  </a:lnTo>
                  <a:lnTo>
                    <a:pt x="15546" y="25081"/>
                  </a:lnTo>
                  <a:lnTo>
                    <a:pt x="15506" y="24280"/>
                  </a:lnTo>
                  <a:lnTo>
                    <a:pt x="15506" y="23479"/>
                  </a:lnTo>
                  <a:lnTo>
                    <a:pt x="15626" y="22798"/>
                  </a:lnTo>
                  <a:lnTo>
                    <a:pt x="15747" y="22157"/>
                  </a:lnTo>
                  <a:lnTo>
                    <a:pt x="15747" y="22036"/>
                  </a:lnTo>
                  <a:lnTo>
                    <a:pt x="15747" y="20394"/>
                  </a:lnTo>
                  <a:lnTo>
                    <a:pt x="15747" y="18751"/>
                  </a:lnTo>
                  <a:lnTo>
                    <a:pt x="15747" y="17950"/>
                  </a:lnTo>
                  <a:lnTo>
                    <a:pt x="15827" y="17108"/>
                  </a:lnTo>
                  <a:lnTo>
                    <a:pt x="15907" y="16307"/>
                  </a:lnTo>
                  <a:lnTo>
                    <a:pt x="16027" y="15506"/>
                  </a:lnTo>
                  <a:lnTo>
                    <a:pt x="16147" y="15065"/>
                  </a:lnTo>
                  <a:lnTo>
                    <a:pt x="16267" y="14664"/>
                  </a:lnTo>
                  <a:lnTo>
                    <a:pt x="16428" y="14264"/>
                  </a:lnTo>
                  <a:lnTo>
                    <a:pt x="16588" y="13903"/>
                  </a:lnTo>
                  <a:lnTo>
                    <a:pt x="16588" y="13583"/>
                  </a:lnTo>
                  <a:lnTo>
                    <a:pt x="16628" y="13262"/>
                  </a:lnTo>
                  <a:lnTo>
                    <a:pt x="16708" y="12861"/>
                  </a:lnTo>
                  <a:lnTo>
                    <a:pt x="16828" y="12501"/>
                  </a:lnTo>
                  <a:lnTo>
                    <a:pt x="17109" y="11780"/>
                  </a:lnTo>
                  <a:lnTo>
                    <a:pt x="17189" y="11499"/>
                  </a:lnTo>
                  <a:lnTo>
                    <a:pt x="17469" y="10738"/>
                  </a:lnTo>
                  <a:lnTo>
                    <a:pt x="17750" y="9937"/>
                  </a:lnTo>
                  <a:lnTo>
                    <a:pt x="18030" y="9055"/>
                  </a:lnTo>
                  <a:lnTo>
                    <a:pt x="18231" y="8174"/>
                  </a:lnTo>
                  <a:lnTo>
                    <a:pt x="18351" y="7292"/>
                  </a:lnTo>
                  <a:lnTo>
                    <a:pt x="18431" y="6371"/>
                  </a:lnTo>
                  <a:lnTo>
                    <a:pt x="18431" y="6331"/>
                  </a:lnTo>
                  <a:lnTo>
                    <a:pt x="18351" y="5690"/>
                  </a:lnTo>
                  <a:lnTo>
                    <a:pt x="18311" y="5329"/>
                  </a:lnTo>
                  <a:lnTo>
                    <a:pt x="18311" y="5009"/>
                  </a:lnTo>
                  <a:lnTo>
                    <a:pt x="18351" y="4808"/>
                  </a:lnTo>
                  <a:lnTo>
                    <a:pt x="18231" y="4247"/>
                  </a:lnTo>
                  <a:lnTo>
                    <a:pt x="18070" y="3686"/>
                  </a:lnTo>
                  <a:lnTo>
                    <a:pt x="17870" y="3125"/>
                  </a:lnTo>
                  <a:lnTo>
                    <a:pt x="17630" y="2605"/>
                  </a:lnTo>
                  <a:lnTo>
                    <a:pt x="17349" y="2124"/>
                  </a:lnTo>
                  <a:lnTo>
                    <a:pt x="17029" y="1683"/>
                  </a:lnTo>
                  <a:lnTo>
                    <a:pt x="16628" y="1242"/>
                  </a:lnTo>
                  <a:lnTo>
                    <a:pt x="16227" y="882"/>
                  </a:lnTo>
                  <a:lnTo>
                    <a:pt x="15867" y="641"/>
                  </a:lnTo>
                  <a:lnTo>
                    <a:pt x="15506" y="441"/>
                  </a:lnTo>
                  <a:lnTo>
                    <a:pt x="15186" y="281"/>
                  </a:lnTo>
                  <a:lnTo>
                    <a:pt x="14825" y="161"/>
                  </a:lnTo>
                  <a:lnTo>
                    <a:pt x="14464" y="40"/>
                  </a:lnTo>
                  <a:lnTo>
                    <a:pt x="141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110550" y="2385225"/>
              <a:ext cx="505850" cy="883450"/>
            </a:xfrm>
            <a:custGeom>
              <a:avLst/>
              <a:gdLst/>
              <a:ahLst/>
              <a:cxnLst/>
              <a:rect l="l" t="t" r="r" b="b"/>
              <a:pathLst>
                <a:path w="20234" h="35338" extrusionOk="0">
                  <a:moveTo>
                    <a:pt x="2164" y="160"/>
                  </a:moveTo>
                  <a:lnTo>
                    <a:pt x="2324" y="200"/>
                  </a:lnTo>
                  <a:lnTo>
                    <a:pt x="5489" y="200"/>
                  </a:lnTo>
                  <a:lnTo>
                    <a:pt x="7092" y="240"/>
                  </a:lnTo>
                  <a:lnTo>
                    <a:pt x="7893" y="321"/>
                  </a:lnTo>
                  <a:lnTo>
                    <a:pt x="8655" y="401"/>
                  </a:lnTo>
                  <a:lnTo>
                    <a:pt x="9055" y="441"/>
                  </a:lnTo>
                  <a:lnTo>
                    <a:pt x="9496" y="521"/>
                  </a:lnTo>
                  <a:lnTo>
                    <a:pt x="9776" y="561"/>
                  </a:lnTo>
                  <a:lnTo>
                    <a:pt x="9897" y="601"/>
                  </a:lnTo>
                  <a:lnTo>
                    <a:pt x="10257" y="681"/>
                  </a:lnTo>
                  <a:lnTo>
                    <a:pt x="10297" y="681"/>
                  </a:lnTo>
                  <a:lnTo>
                    <a:pt x="11139" y="922"/>
                  </a:lnTo>
                  <a:lnTo>
                    <a:pt x="11499" y="1042"/>
                  </a:lnTo>
                  <a:lnTo>
                    <a:pt x="11579" y="1042"/>
                  </a:lnTo>
                  <a:lnTo>
                    <a:pt x="11820" y="1122"/>
                  </a:lnTo>
                  <a:lnTo>
                    <a:pt x="11900" y="1162"/>
                  </a:lnTo>
                  <a:lnTo>
                    <a:pt x="12100" y="1202"/>
                  </a:lnTo>
                  <a:lnTo>
                    <a:pt x="12261" y="1282"/>
                  </a:lnTo>
                  <a:lnTo>
                    <a:pt x="12541" y="1362"/>
                  </a:lnTo>
                  <a:lnTo>
                    <a:pt x="12661" y="1402"/>
                  </a:lnTo>
                  <a:lnTo>
                    <a:pt x="13583" y="1683"/>
                  </a:lnTo>
                  <a:lnTo>
                    <a:pt x="14144" y="1883"/>
                  </a:lnTo>
                  <a:lnTo>
                    <a:pt x="14624" y="2124"/>
                  </a:lnTo>
                  <a:lnTo>
                    <a:pt x="14705" y="2164"/>
                  </a:lnTo>
                  <a:lnTo>
                    <a:pt x="15466" y="2404"/>
                  </a:lnTo>
                  <a:lnTo>
                    <a:pt x="15586" y="2444"/>
                  </a:lnTo>
                  <a:lnTo>
                    <a:pt x="15626" y="2444"/>
                  </a:lnTo>
                  <a:lnTo>
                    <a:pt x="15907" y="2564"/>
                  </a:lnTo>
                  <a:lnTo>
                    <a:pt x="15987" y="2644"/>
                  </a:lnTo>
                  <a:lnTo>
                    <a:pt x="16067" y="2765"/>
                  </a:lnTo>
                  <a:lnTo>
                    <a:pt x="16067" y="2845"/>
                  </a:lnTo>
                  <a:lnTo>
                    <a:pt x="16067" y="2885"/>
                  </a:lnTo>
                  <a:lnTo>
                    <a:pt x="16027" y="3045"/>
                  </a:lnTo>
                  <a:lnTo>
                    <a:pt x="15987" y="3205"/>
                  </a:lnTo>
                  <a:lnTo>
                    <a:pt x="15185" y="4728"/>
                  </a:lnTo>
                  <a:lnTo>
                    <a:pt x="14945" y="5289"/>
                  </a:lnTo>
                  <a:lnTo>
                    <a:pt x="14705" y="5810"/>
                  </a:lnTo>
                  <a:lnTo>
                    <a:pt x="14544" y="6370"/>
                  </a:lnTo>
                  <a:lnTo>
                    <a:pt x="14384" y="6851"/>
                  </a:lnTo>
                  <a:lnTo>
                    <a:pt x="14344" y="7292"/>
                  </a:lnTo>
                  <a:lnTo>
                    <a:pt x="14384" y="7572"/>
                  </a:lnTo>
                  <a:lnTo>
                    <a:pt x="14464" y="7733"/>
                  </a:lnTo>
                  <a:lnTo>
                    <a:pt x="14531" y="7799"/>
                  </a:lnTo>
                  <a:lnTo>
                    <a:pt x="14531" y="7799"/>
                  </a:lnTo>
                  <a:lnTo>
                    <a:pt x="14504" y="7813"/>
                  </a:lnTo>
                  <a:lnTo>
                    <a:pt x="14624" y="7893"/>
                  </a:lnTo>
                  <a:lnTo>
                    <a:pt x="14705" y="7973"/>
                  </a:lnTo>
                  <a:lnTo>
                    <a:pt x="14945" y="8053"/>
                  </a:lnTo>
                  <a:lnTo>
                    <a:pt x="15266" y="8093"/>
                  </a:lnTo>
                  <a:lnTo>
                    <a:pt x="15586" y="8173"/>
                  </a:lnTo>
                  <a:lnTo>
                    <a:pt x="15706" y="8214"/>
                  </a:lnTo>
                  <a:lnTo>
                    <a:pt x="15826" y="8294"/>
                  </a:lnTo>
                  <a:lnTo>
                    <a:pt x="15907" y="8374"/>
                  </a:lnTo>
                  <a:lnTo>
                    <a:pt x="15947" y="8534"/>
                  </a:lnTo>
                  <a:lnTo>
                    <a:pt x="16147" y="9896"/>
                  </a:lnTo>
                  <a:lnTo>
                    <a:pt x="16147" y="10016"/>
                  </a:lnTo>
                  <a:lnTo>
                    <a:pt x="16107" y="10217"/>
                  </a:lnTo>
                  <a:lnTo>
                    <a:pt x="16067" y="10257"/>
                  </a:lnTo>
                  <a:lnTo>
                    <a:pt x="16027" y="10297"/>
                  </a:lnTo>
                  <a:lnTo>
                    <a:pt x="15947" y="10297"/>
                  </a:lnTo>
                  <a:lnTo>
                    <a:pt x="15866" y="10337"/>
                  </a:lnTo>
                  <a:lnTo>
                    <a:pt x="15786" y="10417"/>
                  </a:lnTo>
                  <a:lnTo>
                    <a:pt x="15746" y="10457"/>
                  </a:lnTo>
                  <a:lnTo>
                    <a:pt x="15746" y="10617"/>
                  </a:lnTo>
                  <a:lnTo>
                    <a:pt x="15746" y="10738"/>
                  </a:lnTo>
                  <a:lnTo>
                    <a:pt x="15786" y="10858"/>
                  </a:lnTo>
                  <a:lnTo>
                    <a:pt x="15907" y="11058"/>
                  </a:lnTo>
                  <a:lnTo>
                    <a:pt x="16027" y="11218"/>
                  </a:lnTo>
                  <a:lnTo>
                    <a:pt x="16147" y="11258"/>
                  </a:lnTo>
                  <a:lnTo>
                    <a:pt x="16227" y="11299"/>
                  </a:lnTo>
                  <a:lnTo>
                    <a:pt x="16267" y="11299"/>
                  </a:lnTo>
                  <a:lnTo>
                    <a:pt x="16427" y="11218"/>
                  </a:lnTo>
                  <a:lnTo>
                    <a:pt x="16548" y="11178"/>
                  </a:lnTo>
                  <a:lnTo>
                    <a:pt x="16628" y="11178"/>
                  </a:lnTo>
                  <a:lnTo>
                    <a:pt x="16748" y="11218"/>
                  </a:lnTo>
                  <a:lnTo>
                    <a:pt x="16868" y="11299"/>
                  </a:lnTo>
                  <a:lnTo>
                    <a:pt x="16988" y="11459"/>
                  </a:lnTo>
                  <a:lnTo>
                    <a:pt x="17109" y="11619"/>
                  </a:lnTo>
                  <a:lnTo>
                    <a:pt x="17269" y="12020"/>
                  </a:lnTo>
                  <a:lnTo>
                    <a:pt x="17429" y="12460"/>
                  </a:lnTo>
                  <a:lnTo>
                    <a:pt x="17629" y="13382"/>
                  </a:lnTo>
                  <a:lnTo>
                    <a:pt x="17870" y="14303"/>
                  </a:lnTo>
                  <a:lnTo>
                    <a:pt x="17990" y="14744"/>
                  </a:lnTo>
                  <a:lnTo>
                    <a:pt x="18150" y="15225"/>
                  </a:lnTo>
                  <a:lnTo>
                    <a:pt x="18471" y="16026"/>
                  </a:lnTo>
                  <a:lnTo>
                    <a:pt x="18751" y="16828"/>
                  </a:lnTo>
                  <a:lnTo>
                    <a:pt x="18992" y="17669"/>
                  </a:lnTo>
                  <a:lnTo>
                    <a:pt x="19152" y="18470"/>
                  </a:lnTo>
                  <a:lnTo>
                    <a:pt x="19272" y="19191"/>
                  </a:lnTo>
                  <a:lnTo>
                    <a:pt x="19303" y="19469"/>
                  </a:lnTo>
                  <a:lnTo>
                    <a:pt x="19192" y="18951"/>
                  </a:lnTo>
                  <a:lnTo>
                    <a:pt x="19152" y="18791"/>
                  </a:lnTo>
                  <a:lnTo>
                    <a:pt x="19032" y="18671"/>
                  </a:lnTo>
                  <a:lnTo>
                    <a:pt x="18711" y="17749"/>
                  </a:lnTo>
                  <a:lnTo>
                    <a:pt x="18671" y="17589"/>
                  </a:lnTo>
                  <a:lnTo>
                    <a:pt x="18551" y="17469"/>
                  </a:lnTo>
                  <a:lnTo>
                    <a:pt x="18471" y="17429"/>
                  </a:lnTo>
                  <a:lnTo>
                    <a:pt x="18351" y="17389"/>
                  </a:lnTo>
                  <a:lnTo>
                    <a:pt x="17910" y="17268"/>
                  </a:lnTo>
                  <a:lnTo>
                    <a:pt x="17870" y="17268"/>
                  </a:lnTo>
                  <a:lnTo>
                    <a:pt x="17669" y="17228"/>
                  </a:lnTo>
                  <a:lnTo>
                    <a:pt x="16708" y="17068"/>
                  </a:lnTo>
                  <a:lnTo>
                    <a:pt x="15987" y="16948"/>
                  </a:lnTo>
                  <a:lnTo>
                    <a:pt x="15306" y="16908"/>
                  </a:lnTo>
                  <a:lnTo>
                    <a:pt x="14584" y="16868"/>
                  </a:lnTo>
                  <a:lnTo>
                    <a:pt x="14464" y="16868"/>
                  </a:lnTo>
                  <a:lnTo>
                    <a:pt x="13863" y="16908"/>
                  </a:lnTo>
                  <a:lnTo>
                    <a:pt x="12821" y="16988"/>
                  </a:lnTo>
                  <a:lnTo>
                    <a:pt x="12301" y="17028"/>
                  </a:lnTo>
                  <a:lnTo>
                    <a:pt x="11780" y="17108"/>
                  </a:lnTo>
                  <a:lnTo>
                    <a:pt x="11299" y="17228"/>
                  </a:lnTo>
                  <a:lnTo>
                    <a:pt x="11130" y="17313"/>
                  </a:lnTo>
                  <a:lnTo>
                    <a:pt x="11130" y="17313"/>
                  </a:lnTo>
                  <a:lnTo>
                    <a:pt x="11139" y="17268"/>
                  </a:lnTo>
                  <a:lnTo>
                    <a:pt x="11419" y="15986"/>
                  </a:lnTo>
                  <a:lnTo>
                    <a:pt x="11660" y="14704"/>
                  </a:lnTo>
                  <a:lnTo>
                    <a:pt x="11820" y="13382"/>
                  </a:lnTo>
                  <a:lnTo>
                    <a:pt x="11860" y="12741"/>
                  </a:lnTo>
                  <a:lnTo>
                    <a:pt x="11860" y="12100"/>
                  </a:lnTo>
                  <a:lnTo>
                    <a:pt x="11860" y="11218"/>
                  </a:lnTo>
                  <a:lnTo>
                    <a:pt x="11780" y="10337"/>
                  </a:lnTo>
                  <a:lnTo>
                    <a:pt x="11780" y="10297"/>
                  </a:lnTo>
                  <a:lnTo>
                    <a:pt x="11780" y="10257"/>
                  </a:lnTo>
                  <a:lnTo>
                    <a:pt x="11780" y="10217"/>
                  </a:lnTo>
                  <a:lnTo>
                    <a:pt x="11780" y="9976"/>
                  </a:lnTo>
                  <a:lnTo>
                    <a:pt x="11740" y="9736"/>
                  </a:lnTo>
                  <a:lnTo>
                    <a:pt x="11700" y="9616"/>
                  </a:lnTo>
                  <a:lnTo>
                    <a:pt x="11620" y="9536"/>
                  </a:lnTo>
                  <a:lnTo>
                    <a:pt x="11612" y="9543"/>
                  </a:lnTo>
                  <a:lnTo>
                    <a:pt x="11612" y="9543"/>
                  </a:lnTo>
                  <a:lnTo>
                    <a:pt x="11459" y="8895"/>
                  </a:lnTo>
                  <a:lnTo>
                    <a:pt x="11219" y="8173"/>
                  </a:lnTo>
                  <a:lnTo>
                    <a:pt x="10938" y="7492"/>
                  </a:lnTo>
                  <a:lnTo>
                    <a:pt x="10618" y="6851"/>
                  </a:lnTo>
                  <a:lnTo>
                    <a:pt x="10297" y="6370"/>
                  </a:lnTo>
                  <a:lnTo>
                    <a:pt x="10017" y="5930"/>
                  </a:lnTo>
                  <a:lnTo>
                    <a:pt x="9696" y="5529"/>
                  </a:lnTo>
                  <a:lnTo>
                    <a:pt x="9336" y="5169"/>
                  </a:lnTo>
                  <a:lnTo>
                    <a:pt x="8935" y="4848"/>
                  </a:lnTo>
                  <a:lnTo>
                    <a:pt x="8534" y="4527"/>
                  </a:lnTo>
                  <a:lnTo>
                    <a:pt x="8094" y="4287"/>
                  </a:lnTo>
                  <a:lnTo>
                    <a:pt x="7653" y="4047"/>
                  </a:lnTo>
                  <a:lnTo>
                    <a:pt x="7172" y="3846"/>
                  </a:lnTo>
                  <a:lnTo>
                    <a:pt x="6691" y="3686"/>
                  </a:lnTo>
                  <a:lnTo>
                    <a:pt x="6010" y="3486"/>
                  </a:lnTo>
                  <a:lnTo>
                    <a:pt x="5329" y="3406"/>
                  </a:lnTo>
                  <a:lnTo>
                    <a:pt x="4688" y="3325"/>
                  </a:lnTo>
                  <a:lnTo>
                    <a:pt x="4007" y="3285"/>
                  </a:lnTo>
                  <a:lnTo>
                    <a:pt x="3286" y="3325"/>
                  </a:lnTo>
                  <a:lnTo>
                    <a:pt x="2605" y="3366"/>
                  </a:lnTo>
                  <a:lnTo>
                    <a:pt x="2204" y="3446"/>
                  </a:lnTo>
                  <a:lnTo>
                    <a:pt x="1843" y="3526"/>
                  </a:lnTo>
                  <a:lnTo>
                    <a:pt x="1443" y="3606"/>
                  </a:lnTo>
                  <a:lnTo>
                    <a:pt x="1042" y="3766"/>
                  </a:lnTo>
                  <a:lnTo>
                    <a:pt x="762" y="3926"/>
                  </a:lnTo>
                  <a:lnTo>
                    <a:pt x="521" y="4087"/>
                  </a:lnTo>
                  <a:lnTo>
                    <a:pt x="281" y="4287"/>
                  </a:lnTo>
                  <a:lnTo>
                    <a:pt x="161" y="4431"/>
                  </a:lnTo>
                  <a:lnTo>
                    <a:pt x="161" y="4407"/>
                  </a:lnTo>
                  <a:lnTo>
                    <a:pt x="201" y="4247"/>
                  </a:lnTo>
                  <a:lnTo>
                    <a:pt x="321" y="4127"/>
                  </a:lnTo>
                  <a:lnTo>
                    <a:pt x="561" y="3967"/>
                  </a:lnTo>
                  <a:lnTo>
                    <a:pt x="682" y="3886"/>
                  </a:lnTo>
                  <a:lnTo>
                    <a:pt x="802" y="3766"/>
                  </a:lnTo>
                  <a:lnTo>
                    <a:pt x="842" y="3646"/>
                  </a:lnTo>
                  <a:lnTo>
                    <a:pt x="882" y="3486"/>
                  </a:lnTo>
                  <a:lnTo>
                    <a:pt x="882" y="3446"/>
                  </a:lnTo>
                  <a:lnTo>
                    <a:pt x="922" y="3406"/>
                  </a:lnTo>
                  <a:lnTo>
                    <a:pt x="962" y="2564"/>
                  </a:lnTo>
                  <a:lnTo>
                    <a:pt x="1002" y="1723"/>
                  </a:lnTo>
                  <a:lnTo>
                    <a:pt x="1002" y="1683"/>
                  </a:lnTo>
                  <a:lnTo>
                    <a:pt x="1002" y="1643"/>
                  </a:lnTo>
                  <a:lnTo>
                    <a:pt x="1002" y="1282"/>
                  </a:lnTo>
                  <a:lnTo>
                    <a:pt x="1042" y="922"/>
                  </a:lnTo>
                  <a:lnTo>
                    <a:pt x="1082" y="761"/>
                  </a:lnTo>
                  <a:lnTo>
                    <a:pt x="1162" y="601"/>
                  </a:lnTo>
                  <a:lnTo>
                    <a:pt x="1242" y="481"/>
                  </a:lnTo>
                  <a:lnTo>
                    <a:pt x="1363" y="361"/>
                  </a:lnTo>
                  <a:lnTo>
                    <a:pt x="1523" y="281"/>
                  </a:lnTo>
                  <a:lnTo>
                    <a:pt x="1723" y="200"/>
                  </a:lnTo>
                  <a:lnTo>
                    <a:pt x="1964" y="200"/>
                  </a:lnTo>
                  <a:lnTo>
                    <a:pt x="2164" y="160"/>
                  </a:lnTo>
                  <a:close/>
                  <a:moveTo>
                    <a:pt x="19320" y="19624"/>
                  </a:moveTo>
                  <a:lnTo>
                    <a:pt x="19352" y="19913"/>
                  </a:lnTo>
                  <a:lnTo>
                    <a:pt x="19371" y="20252"/>
                  </a:lnTo>
                  <a:lnTo>
                    <a:pt x="19352" y="20073"/>
                  </a:lnTo>
                  <a:lnTo>
                    <a:pt x="19320" y="19624"/>
                  </a:lnTo>
                  <a:close/>
                  <a:moveTo>
                    <a:pt x="15346" y="21515"/>
                  </a:moveTo>
                  <a:lnTo>
                    <a:pt x="16748" y="21555"/>
                  </a:lnTo>
                  <a:lnTo>
                    <a:pt x="17109" y="21595"/>
                  </a:lnTo>
                  <a:lnTo>
                    <a:pt x="17750" y="21716"/>
                  </a:lnTo>
                  <a:lnTo>
                    <a:pt x="18391" y="21836"/>
                  </a:lnTo>
                  <a:lnTo>
                    <a:pt x="18912" y="21996"/>
                  </a:lnTo>
                  <a:lnTo>
                    <a:pt x="19232" y="22156"/>
                  </a:lnTo>
                  <a:lnTo>
                    <a:pt x="19272" y="22196"/>
                  </a:lnTo>
                  <a:lnTo>
                    <a:pt x="19312" y="22236"/>
                  </a:lnTo>
                  <a:lnTo>
                    <a:pt x="19472" y="22236"/>
                  </a:lnTo>
                  <a:lnTo>
                    <a:pt x="19472" y="21676"/>
                  </a:lnTo>
                  <a:lnTo>
                    <a:pt x="19512" y="21996"/>
                  </a:lnTo>
                  <a:lnTo>
                    <a:pt x="19625" y="22597"/>
                  </a:lnTo>
                  <a:lnTo>
                    <a:pt x="19593" y="22597"/>
                  </a:lnTo>
                  <a:lnTo>
                    <a:pt x="19593" y="22717"/>
                  </a:lnTo>
                  <a:lnTo>
                    <a:pt x="19593" y="22918"/>
                  </a:lnTo>
                  <a:lnTo>
                    <a:pt x="19664" y="22847"/>
                  </a:lnTo>
                  <a:lnTo>
                    <a:pt x="19664" y="22847"/>
                  </a:lnTo>
                  <a:lnTo>
                    <a:pt x="19833" y="23559"/>
                  </a:lnTo>
                  <a:lnTo>
                    <a:pt x="19913" y="23999"/>
                  </a:lnTo>
                  <a:lnTo>
                    <a:pt x="19993" y="24440"/>
                  </a:lnTo>
                  <a:lnTo>
                    <a:pt x="20033" y="25442"/>
                  </a:lnTo>
                  <a:lnTo>
                    <a:pt x="20073" y="26443"/>
                  </a:lnTo>
                  <a:lnTo>
                    <a:pt x="20033" y="27405"/>
                  </a:lnTo>
                  <a:lnTo>
                    <a:pt x="19993" y="28367"/>
                  </a:lnTo>
                  <a:lnTo>
                    <a:pt x="19913" y="29368"/>
                  </a:lnTo>
                  <a:lnTo>
                    <a:pt x="19793" y="30330"/>
                  </a:lnTo>
                  <a:lnTo>
                    <a:pt x="19633" y="31291"/>
                  </a:lnTo>
                  <a:lnTo>
                    <a:pt x="19432" y="32253"/>
                  </a:lnTo>
                  <a:lnTo>
                    <a:pt x="19232" y="33174"/>
                  </a:lnTo>
                  <a:lnTo>
                    <a:pt x="18992" y="34136"/>
                  </a:lnTo>
                  <a:lnTo>
                    <a:pt x="18952" y="34216"/>
                  </a:lnTo>
                  <a:lnTo>
                    <a:pt x="18720" y="35027"/>
                  </a:lnTo>
                  <a:lnTo>
                    <a:pt x="18720" y="35027"/>
                  </a:lnTo>
                  <a:lnTo>
                    <a:pt x="17870" y="35138"/>
                  </a:lnTo>
                  <a:lnTo>
                    <a:pt x="16948" y="35178"/>
                  </a:lnTo>
                  <a:lnTo>
                    <a:pt x="16548" y="35178"/>
                  </a:lnTo>
                  <a:lnTo>
                    <a:pt x="15947" y="35138"/>
                  </a:lnTo>
                  <a:lnTo>
                    <a:pt x="15866" y="35138"/>
                  </a:lnTo>
                  <a:lnTo>
                    <a:pt x="15266" y="35057"/>
                  </a:lnTo>
                  <a:lnTo>
                    <a:pt x="14705" y="34937"/>
                  </a:lnTo>
                  <a:lnTo>
                    <a:pt x="13863" y="34777"/>
                  </a:lnTo>
                  <a:lnTo>
                    <a:pt x="13022" y="34537"/>
                  </a:lnTo>
                  <a:lnTo>
                    <a:pt x="11980" y="34136"/>
                  </a:lnTo>
                  <a:lnTo>
                    <a:pt x="10898" y="33695"/>
                  </a:lnTo>
                  <a:lnTo>
                    <a:pt x="9857" y="33255"/>
                  </a:lnTo>
                  <a:lnTo>
                    <a:pt x="8855" y="32734"/>
                  </a:lnTo>
                  <a:lnTo>
                    <a:pt x="6691" y="31612"/>
                  </a:lnTo>
                  <a:lnTo>
                    <a:pt x="4619" y="30439"/>
                  </a:lnTo>
                  <a:lnTo>
                    <a:pt x="4619" y="30439"/>
                  </a:lnTo>
                  <a:lnTo>
                    <a:pt x="4688" y="30129"/>
                  </a:lnTo>
                  <a:lnTo>
                    <a:pt x="4768" y="29769"/>
                  </a:lnTo>
                  <a:lnTo>
                    <a:pt x="4808" y="29408"/>
                  </a:lnTo>
                  <a:lnTo>
                    <a:pt x="4808" y="29048"/>
                  </a:lnTo>
                  <a:lnTo>
                    <a:pt x="4768" y="27766"/>
                  </a:lnTo>
                  <a:lnTo>
                    <a:pt x="4768" y="27365"/>
                  </a:lnTo>
                  <a:lnTo>
                    <a:pt x="4880" y="26697"/>
                  </a:lnTo>
                  <a:lnTo>
                    <a:pt x="4880" y="26697"/>
                  </a:lnTo>
                  <a:lnTo>
                    <a:pt x="5409" y="26243"/>
                  </a:lnTo>
                  <a:lnTo>
                    <a:pt x="5970" y="25762"/>
                  </a:lnTo>
                  <a:lnTo>
                    <a:pt x="6531" y="25241"/>
                  </a:lnTo>
                  <a:lnTo>
                    <a:pt x="7052" y="24721"/>
                  </a:lnTo>
                  <a:lnTo>
                    <a:pt x="7533" y="24160"/>
                  </a:lnTo>
                  <a:lnTo>
                    <a:pt x="8014" y="23599"/>
                  </a:lnTo>
                  <a:lnTo>
                    <a:pt x="8454" y="22998"/>
                  </a:lnTo>
                  <a:lnTo>
                    <a:pt x="8895" y="22397"/>
                  </a:lnTo>
                  <a:lnTo>
                    <a:pt x="8880" y="22382"/>
                  </a:lnTo>
                  <a:lnTo>
                    <a:pt x="10618" y="21996"/>
                  </a:lnTo>
                  <a:lnTo>
                    <a:pt x="11499" y="21836"/>
                  </a:lnTo>
                  <a:lnTo>
                    <a:pt x="12421" y="21676"/>
                  </a:lnTo>
                  <a:lnTo>
                    <a:pt x="13102" y="21595"/>
                  </a:lnTo>
                  <a:lnTo>
                    <a:pt x="13783" y="21555"/>
                  </a:lnTo>
                  <a:lnTo>
                    <a:pt x="14785" y="21515"/>
                  </a:lnTo>
                  <a:close/>
                  <a:moveTo>
                    <a:pt x="2164" y="0"/>
                  </a:moveTo>
                  <a:lnTo>
                    <a:pt x="1924" y="40"/>
                  </a:lnTo>
                  <a:lnTo>
                    <a:pt x="1723" y="40"/>
                  </a:lnTo>
                  <a:lnTo>
                    <a:pt x="1483" y="120"/>
                  </a:lnTo>
                  <a:lnTo>
                    <a:pt x="1283" y="240"/>
                  </a:lnTo>
                  <a:lnTo>
                    <a:pt x="1122" y="361"/>
                  </a:lnTo>
                  <a:lnTo>
                    <a:pt x="1042" y="521"/>
                  </a:lnTo>
                  <a:lnTo>
                    <a:pt x="962" y="721"/>
                  </a:lnTo>
                  <a:lnTo>
                    <a:pt x="882" y="881"/>
                  </a:lnTo>
                  <a:lnTo>
                    <a:pt x="842" y="1242"/>
                  </a:lnTo>
                  <a:lnTo>
                    <a:pt x="842" y="1643"/>
                  </a:lnTo>
                  <a:lnTo>
                    <a:pt x="842" y="1683"/>
                  </a:lnTo>
                  <a:lnTo>
                    <a:pt x="842" y="1723"/>
                  </a:lnTo>
                  <a:lnTo>
                    <a:pt x="802" y="2524"/>
                  </a:lnTo>
                  <a:lnTo>
                    <a:pt x="762" y="3366"/>
                  </a:lnTo>
                  <a:lnTo>
                    <a:pt x="722" y="3446"/>
                  </a:lnTo>
                  <a:lnTo>
                    <a:pt x="722" y="3486"/>
                  </a:lnTo>
                  <a:lnTo>
                    <a:pt x="722" y="3606"/>
                  </a:lnTo>
                  <a:lnTo>
                    <a:pt x="641" y="3686"/>
                  </a:lnTo>
                  <a:lnTo>
                    <a:pt x="601" y="3766"/>
                  </a:lnTo>
                  <a:lnTo>
                    <a:pt x="481" y="3846"/>
                  </a:lnTo>
                  <a:lnTo>
                    <a:pt x="241" y="4007"/>
                  </a:lnTo>
                  <a:lnTo>
                    <a:pt x="81" y="4167"/>
                  </a:lnTo>
                  <a:lnTo>
                    <a:pt x="0" y="4287"/>
                  </a:lnTo>
                  <a:lnTo>
                    <a:pt x="0" y="4407"/>
                  </a:lnTo>
                  <a:lnTo>
                    <a:pt x="40" y="4568"/>
                  </a:lnTo>
                  <a:lnTo>
                    <a:pt x="81" y="4608"/>
                  </a:lnTo>
                  <a:lnTo>
                    <a:pt x="161" y="4688"/>
                  </a:lnTo>
                  <a:lnTo>
                    <a:pt x="201" y="4608"/>
                  </a:lnTo>
                  <a:lnTo>
                    <a:pt x="401" y="4407"/>
                  </a:lnTo>
                  <a:lnTo>
                    <a:pt x="601" y="4207"/>
                  </a:lnTo>
                  <a:lnTo>
                    <a:pt x="842" y="4047"/>
                  </a:lnTo>
                  <a:lnTo>
                    <a:pt x="1122" y="3926"/>
                  </a:lnTo>
                  <a:lnTo>
                    <a:pt x="1483" y="3766"/>
                  </a:lnTo>
                  <a:lnTo>
                    <a:pt x="1843" y="3686"/>
                  </a:lnTo>
                  <a:lnTo>
                    <a:pt x="2244" y="3606"/>
                  </a:lnTo>
                  <a:lnTo>
                    <a:pt x="2645" y="3526"/>
                  </a:lnTo>
                  <a:lnTo>
                    <a:pt x="3326" y="3486"/>
                  </a:lnTo>
                  <a:lnTo>
                    <a:pt x="4007" y="3446"/>
                  </a:lnTo>
                  <a:lnTo>
                    <a:pt x="4648" y="3486"/>
                  </a:lnTo>
                  <a:lnTo>
                    <a:pt x="5329" y="3566"/>
                  </a:lnTo>
                  <a:lnTo>
                    <a:pt x="5970" y="3646"/>
                  </a:lnTo>
                  <a:lnTo>
                    <a:pt x="6611" y="3846"/>
                  </a:lnTo>
                  <a:lnTo>
                    <a:pt x="7092" y="4007"/>
                  </a:lnTo>
                  <a:lnTo>
                    <a:pt x="7573" y="4167"/>
                  </a:lnTo>
                  <a:lnTo>
                    <a:pt x="8014" y="4407"/>
                  </a:lnTo>
                  <a:lnTo>
                    <a:pt x="8454" y="4688"/>
                  </a:lnTo>
                  <a:lnTo>
                    <a:pt x="8855" y="4968"/>
                  </a:lnTo>
                  <a:lnTo>
                    <a:pt x="9216" y="5289"/>
                  </a:lnTo>
                  <a:lnTo>
                    <a:pt x="9576" y="5649"/>
                  </a:lnTo>
                  <a:lnTo>
                    <a:pt x="9897" y="6010"/>
                  </a:lnTo>
                  <a:lnTo>
                    <a:pt x="10177" y="6451"/>
                  </a:lnTo>
                  <a:lnTo>
                    <a:pt x="10498" y="6931"/>
                  </a:lnTo>
                  <a:lnTo>
                    <a:pt x="10818" y="7572"/>
                  </a:lnTo>
                  <a:lnTo>
                    <a:pt x="11099" y="8254"/>
                  </a:lnTo>
                  <a:lnTo>
                    <a:pt x="11299" y="8935"/>
                  </a:lnTo>
                  <a:lnTo>
                    <a:pt x="11459" y="9616"/>
                  </a:lnTo>
                  <a:lnTo>
                    <a:pt x="11499" y="9656"/>
                  </a:lnTo>
                  <a:lnTo>
                    <a:pt x="11579" y="9736"/>
                  </a:lnTo>
                  <a:lnTo>
                    <a:pt x="11579" y="9776"/>
                  </a:lnTo>
                  <a:lnTo>
                    <a:pt x="11620" y="9976"/>
                  </a:lnTo>
                  <a:lnTo>
                    <a:pt x="11620" y="10217"/>
                  </a:lnTo>
                  <a:lnTo>
                    <a:pt x="11620" y="10257"/>
                  </a:lnTo>
                  <a:lnTo>
                    <a:pt x="11620" y="10297"/>
                  </a:lnTo>
                  <a:lnTo>
                    <a:pt x="11620" y="10337"/>
                  </a:lnTo>
                  <a:lnTo>
                    <a:pt x="11620" y="10377"/>
                  </a:lnTo>
                  <a:lnTo>
                    <a:pt x="11700" y="11218"/>
                  </a:lnTo>
                  <a:lnTo>
                    <a:pt x="11700" y="12100"/>
                  </a:lnTo>
                  <a:lnTo>
                    <a:pt x="11700" y="12741"/>
                  </a:lnTo>
                  <a:lnTo>
                    <a:pt x="11660" y="13382"/>
                  </a:lnTo>
                  <a:lnTo>
                    <a:pt x="11499" y="14664"/>
                  </a:lnTo>
                  <a:lnTo>
                    <a:pt x="11299" y="15946"/>
                  </a:lnTo>
                  <a:lnTo>
                    <a:pt x="10978" y="17228"/>
                  </a:lnTo>
                  <a:lnTo>
                    <a:pt x="10938" y="17429"/>
                  </a:lnTo>
                  <a:lnTo>
                    <a:pt x="10898" y="17629"/>
                  </a:lnTo>
                  <a:lnTo>
                    <a:pt x="11059" y="17509"/>
                  </a:lnTo>
                  <a:lnTo>
                    <a:pt x="11379" y="17389"/>
                  </a:lnTo>
                  <a:lnTo>
                    <a:pt x="11780" y="17268"/>
                  </a:lnTo>
                  <a:lnTo>
                    <a:pt x="12581" y="17148"/>
                  </a:lnTo>
                  <a:lnTo>
                    <a:pt x="13382" y="17108"/>
                  </a:lnTo>
                  <a:lnTo>
                    <a:pt x="14464" y="17028"/>
                  </a:lnTo>
                  <a:lnTo>
                    <a:pt x="14584" y="17028"/>
                  </a:lnTo>
                  <a:lnTo>
                    <a:pt x="15306" y="17068"/>
                  </a:lnTo>
                  <a:lnTo>
                    <a:pt x="15987" y="17108"/>
                  </a:lnTo>
                  <a:lnTo>
                    <a:pt x="16668" y="17228"/>
                  </a:lnTo>
                  <a:lnTo>
                    <a:pt x="17629" y="17389"/>
                  </a:lnTo>
                  <a:lnTo>
                    <a:pt x="17830" y="17429"/>
                  </a:lnTo>
                  <a:lnTo>
                    <a:pt x="17870" y="17429"/>
                  </a:lnTo>
                  <a:lnTo>
                    <a:pt x="18311" y="17549"/>
                  </a:lnTo>
                  <a:lnTo>
                    <a:pt x="18471" y="17589"/>
                  </a:lnTo>
                  <a:lnTo>
                    <a:pt x="18511" y="17669"/>
                  </a:lnTo>
                  <a:lnTo>
                    <a:pt x="18551" y="17789"/>
                  </a:lnTo>
                  <a:lnTo>
                    <a:pt x="18871" y="18711"/>
                  </a:lnTo>
                  <a:lnTo>
                    <a:pt x="18871" y="18751"/>
                  </a:lnTo>
                  <a:lnTo>
                    <a:pt x="18912" y="18791"/>
                  </a:lnTo>
                  <a:lnTo>
                    <a:pt x="18992" y="18871"/>
                  </a:lnTo>
                  <a:lnTo>
                    <a:pt x="19032" y="18991"/>
                  </a:lnTo>
                  <a:lnTo>
                    <a:pt x="19152" y="19552"/>
                  </a:lnTo>
                  <a:lnTo>
                    <a:pt x="19192" y="20073"/>
                  </a:lnTo>
                  <a:lnTo>
                    <a:pt x="19272" y="20834"/>
                  </a:lnTo>
                  <a:lnTo>
                    <a:pt x="19312" y="21595"/>
                  </a:lnTo>
                  <a:lnTo>
                    <a:pt x="19312" y="22009"/>
                  </a:lnTo>
                  <a:lnTo>
                    <a:pt x="19312" y="22009"/>
                  </a:lnTo>
                  <a:lnTo>
                    <a:pt x="19232" y="21956"/>
                  </a:lnTo>
                  <a:lnTo>
                    <a:pt x="18992" y="21836"/>
                  </a:lnTo>
                  <a:lnTo>
                    <a:pt x="18431" y="21676"/>
                  </a:lnTo>
                  <a:lnTo>
                    <a:pt x="17790" y="21555"/>
                  </a:lnTo>
                  <a:lnTo>
                    <a:pt x="17149" y="21435"/>
                  </a:lnTo>
                  <a:lnTo>
                    <a:pt x="16748" y="21395"/>
                  </a:lnTo>
                  <a:lnTo>
                    <a:pt x="15346" y="21355"/>
                  </a:lnTo>
                  <a:lnTo>
                    <a:pt x="14785" y="21355"/>
                  </a:lnTo>
                  <a:lnTo>
                    <a:pt x="13783" y="21395"/>
                  </a:lnTo>
                  <a:lnTo>
                    <a:pt x="13062" y="21435"/>
                  </a:lnTo>
                  <a:lnTo>
                    <a:pt x="12381" y="21515"/>
                  </a:lnTo>
                  <a:lnTo>
                    <a:pt x="11499" y="21676"/>
                  </a:lnTo>
                  <a:lnTo>
                    <a:pt x="10578" y="21876"/>
                  </a:lnTo>
                  <a:lnTo>
                    <a:pt x="8775" y="22277"/>
                  </a:lnTo>
                  <a:lnTo>
                    <a:pt x="8735" y="22277"/>
                  </a:lnTo>
                  <a:lnTo>
                    <a:pt x="8334" y="22918"/>
                  </a:lnTo>
                  <a:lnTo>
                    <a:pt x="7893" y="23479"/>
                  </a:lnTo>
                  <a:lnTo>
                    <a:pt x="7413" y="24080"/>
                  </a:lnTo>
                  <a:lnTo>
                    <a:pt x="6932" y="24600"/>
                  </a:lnTo>
                  <a:lnTo>
                    <a:pt x="6411" y="25121"/>
                  </a:lnTo>
                  <a:lnTo>
                    <a:pt x="5890" y="25642"/>
                  </a:lnTo>
                  <a:lnTo>
                    <a:pt x="5329" y="26123"/>
                  </a:lnTo>
                  <a:lnTo>
                    <a:pt x="4728" y="26604"/>
                  </a:lnTo>
                  <a:lnTo>
                    <a:pt x="4728" y="26644"/>
                  </a:lnTo>
                  <a:lnTo>
                    <a:pt x="4608" y="27325"/>
                  </a:lnTo>
                  <a:lnTo>
                    <a:pt x="4608" y="27766"/>
                  </a:lnTo>
                  <a:lnTo>
                    <a:pt x="4648" y="29048"/>
                  </a:lnTo>
                  <a:lnTo>
                    <a:pt x="4648" y="29408"/>
                  </a:lnTo>
                  <a:lnTo>
                    <a:pt x="4608" y="29769"/>
                  </a:lnTo>
                  <a:lnTo>
                    <a:pt x="4528" y="30129"/>
                  </a:lnTo>
                  <a:lnTo>
                    <a:pt x="4448" y="30450"/>
                  </a:lnTo>
                  <a:lnTo>
                    <a:pt x="4448" y="30490"/>
                  </a:lnTo>
                  <a:lnTo>
                    <a:pt x="4488" y="30530"/>
                  </a:lnTo>
                  <a:lnTo>
                    <a:pt x="6611" y="31732"/>
                  </a:lnTo>
                  <a:lnTo>
                    <a:pt x="8775" y="32854"/>
                  </a:lnTo>
                  <a:lnTo>
                    <a:pt x="9776" y="33375"/>
                  </a:lnTo>
                  <a:lnTo>
                    <a:pt x="10858" y="33856"/>
                  </a:lnTo>
                  <a:lnTo>
                    <a:pt x="11900" y="34296"/>
                  </a:lnTo>
                  <a:lnTo>
                    <a:pt x="12982" y="34657"/>
                  </a:lnTo>
                  <a:lnTo>
                    <a:pt x="13823" y="34897"/>
                  </a:lnTo>
                  <a:lnTo>
                    <a:pt x="14665" y="35098"/>
                  </a:lnTo>
                  <a:lnTo>
                    <a:pt x="15266" y="35218"/>
                  </a:lnTo>
                  <a:lnTo>
                    <a:pt x="15866" y="35298"/>
                  </a:lnTo>
                  <a:lnTo>
                    <a:pt x="15947" y="35298"/>
                  </a:lnTo>
                  <a:lnTo>
                    <a:pt x="16508" y="35338"/>
                  </a:lnTo>
                  <a:lnTo>
                    <a:pt x="16948" y="35338"/>
                  </a:lnTo>
                  <a:lnTo>
                    <a:pt x="17870" y="35298"/>
                  </a:lnTo>
                  <a:lnTo>
                    <a:pt x="18791" y="35178"/>
                  </a:lnTo>
                  <a:lnTo>
                    <a:pt x="18831" y="35138"/>
                  </a:lnTo>
                  <a:lnTo>
                    <a:pt x="18871" y="35138"/>
                  </a:lnTo>
                  <a:lnTo>
                    <a:pt x="18871" y="35098"/>
                  </a:lnTo>
                  <a:lnTo>
                    <a:pt x="19112" y="34256"/>
                  </a:lnTo>
                  <a:lnTo>
                    <a:pt x="19152" y="34176"/>
                  </a:lnTo>
                  <a:lnTo>
                    <a:pt x="19392" y="33214"/>
                  </a:lnTo>
                  <a:lnTo>
                    <a:pt x="19593" y="32293"/>
                  </a:lnTo>
                  <a:lnTo>
                    <a:pt x="19793" y="31331"/>
                  </a:lnTo>
                  <a:lnTo>
                    <a:pt x="19953" y="30330"/>
                  </a:lnTo>
                  <a:lnTo>
                    <a:pt x="20073" y="29368"/>
                  </a:lnTo>
                  <a:lnTo>
                    <a:pt x="20154" y="28407"/>
                  </a:lnTo>
                  <a:lnTo>
                    <a:pt x="20194" y="27405"/>
                  </a:lnTo>
                  <a:lnTo>
                    <a:pt x="20234" y="26443"/>
                  </a:lnTo>
                  <a:lnTo>
                    <a:pt x="20194" y="25442"/>
                  </a:lnTo>
                  <a:lnTo>
                    <a:pt x="20154" y="24400"/>
                  </a:lnTo>
                  <a:lnTo>
                    <a:pt x="20073" y="23959"/>
                  </a:lnTo>
                  <a:lnTo>
                    <a:pt x="19993" y="23519"/>
                  </a:lnTo>
                  <a:lnTo>
                    <a:pt x="19793" y="22677"/>
                  </a:lnTo>
                  <a:lnTo>
                    <a:pt x="19753" y="22557"/>
                  </a:lnTo>
                  <a:lnTo>
                    <a:pt x="19746" y="22564"/>
                  </a:lnTo>
                  <a:lnTo>
                    <a:pt x="19746" y="22564"/>
                  </a:lnTo>
                  <a:lnTo>
                    <a:pt x="19633" y="21996"/>
                  </a:lnTo>
                  <a:lnTo>
                    <a:pt x="19593" y="21355"/>
                  </a:lnTo>
                  <a:lnTo>
                    <a:pt x="19553" y="20634"/>
                  </a:lnTo>
                  <a:lnTo>
                    <a:pt x="19512" y="19913"/>
                  </a:lnTo>
                  <a:lnTo>
                    <a:pt x="19432" y="19191"/>
                  </a:lnTo>
                  <a:lnTo>
                    <a:pt x="19312" y="18470"/>
                  </a:lnTo>
                  <a:lnTo>
                    <a:pt x="19152" y="17629"/>
                  </a:lnTo>
                  <a:lnTo>
                    <a:pt x="18912" y="16788"/>
                  </a:lnTo>
                  <a:lnTo>
                    <a:pt x="18631" y="15946"/>
                  </a:lnTo>
                  <a:lnTo>
                    <a:pt x="18311" y="15145"/>
                  </a:lnTo>
                  <a:lnTo>
                    <a:pt x="18150" y="14704"/>
                  </a:lnTo>
                  <a:lnTo>
                    <a:pt x="18030" y="14263"/>
                  </a:lnTo>
                  <a:lnTo>
                    <a:pt x="17790" y="13342"/>
                  </a:lnTo>
                  <a:lnTo>
                    <a:pt x="17589" y="12420"/>
                  </a:lnTo>
                  <a:lnTo>
                    <a:pt x="17429" y="11980"/>
                  </a:lnTo>
                  <a:lnTo>
                    <a:pt x="17229" y="11539"/>
                  </a:lnTo>
                  <a:lnTo>
                    <a:pt x="17149" y="11339"/>
                  </a:lnTo>
                  <a:lnTo>
                    <a:pt x="16988" y="11178"/>
                  </a:lnTo>
                  <a:lnTo>
                    <a:pt x="16828" y="11058"/>
                  </a:lnTo>
                  <a:lnTo>
                    <a:pt x="16708" y="11018"/>
                  </a:lnTo>
                  <a:lnTo>
                    <a:pt x="16508" y="11018"/>
                  </a:lnTo>
                  <a:lnTo>
                    <a:pt x="16347" y="11098"/>
                  </a:lnTo>
                  <a:lnTo>
                    <a:pt x="16267" y="11138"/>
                  </a:lnTo>
                  <a:lnTo>
                    <a:pt x="16227" y="11138"/>
                  </a:lnTo>
                  <a:lnTo>
                    <a:pt x="16147" y="11098"/>
                  </a:lnTo>
                  <a:lnTo>
                    <a:pt x="16027" y="10978"/>
                  </a:lnTo>
                  <a:lnTo>
                    <a:pt x="15947" y="10818"/>
                  </a:lnTo>
                  <a:lnTo>
                    <a:pt x="15907" y="10617"/>
                  </a:lnTo>
                  <a:lnTo>
                    <a:pt x="15907" y="10537"/>
                  </a:lnTo>
                  <a:lnTo>
                    <a:pt x="15947" y="10497"/>
                  </a:lnTo>
                  <a:lnTo>
                    <a:pt x="15987" y="10457"/>
                  </a:lnTo>
                  <a:lnTo>
                    <a:pt x="16107" y="10457"/>
                  </a:lnTo>
                  <a:lnTo>
                    <a:pt x="16187" y="10377"/>
                  </a:lnTo>
                  <a:lnTo>
                    <a:pt x="16267" y="10257"/>
                  </a:lnTo>
                  <a:lnTo>
                    <a:pt x="16307" y="10137"/>
                  </a:lnTo>
                  <a:lnTo>
                    <a:pt x="16307" y="10016"/>
                  </a:lnTo>
                  <a:lnTo>
                    <a:pt x="16307" y="9856"/>
                  </a:lnTo>
                  <a:lnTo>
                    <a:pt x="16107" y="8534"/>
                  </a:lnTo>
                  <a:lnTo>
                    <a:pt x="16067" y="8374"/>
                  </a:lnTo>
                  <a:lnTo>
                    <a:pt x="15987" y="8254"/>
                  </a:lnTo>
                  <a:lnTo>
                    <a:pt x="15947" y="8173"/>
                  </a:lnTo>
                  <a:lnTo>
                    <a:pt x="15826" y="8093"/>
                  </a:lnTo>
                  <a:lnTo>
                    <a:pt x="15706" y="8013"/>
                  </a:lnTo>
                  <a:lnTo>
                    <a:pt x="15506" y="7973"/>
                  </a:lnTo>
                  <a:lnTo>
                    <a:pt x="15185" y="7933"/>
                  </a:lnTo>
                  <a:lnTo>
                    <a:pt x="14865" y="7853"/>
                  </a:lnTo>
                  <a:lnTo>
                    <a:pt x="14745" y="7813"/>
                  </a:lnTo>
                  <a:lnTo>
                    <a:pt x="14624" y="7733"/>
                  </a:lnTo>
                  <a:lnTo>
                    <a:pt x="14584" y="7653"/>
                  </a:lnTo>
                  <a:lnTo>
                    <a:pt x="14544" y="7532"/>
                  </a:lnTo>
                  <a:lnTo>
                    <a:pt x="14504" y="7292"/>
                  </a:lnTo>
                  <a:lnTo>
                    <a:pt x="14544" y="6891"/>
                  </a:lnTo>
                  <a:lnTo>
                    <a:pt x="14665" y="6411"/>
                  </a:lnTo>
                  <a:lnTo>
                    <a:pt x="14865" y="5890"/>
                  </a:lnTo>
                  <a:lnTo>
                    <a:pt x="15105" y="5329"/>
                  </a:lnTo>
                  <a:lnTo>
                    <a:pt x="15346" y="4808"/>
                  </a:lnTo>
                  <a:lnTo>
                    <a:pt x="16107" y="3245"/>
                  </a:lnTo>
                  <a:lnTo>
                    <a:pt x="16187" y="3085"/>
                  </a:lnTo>
                  <a:lnTo>
                    <a:pt x="16227" y="2925"/>
                  </a:lnTo>
                  <a:lnTo>
                    <a:pt x="16227" y="2845"/>
                  </a:lnTo>
                  <a:lnTo>
                    <a:pt x="16187" y="2684"/>
                  </a:lnTo>
                  <a:lnTo>
                    <a:pt x="16107" y="2524"/>
                  </a:lnTo>
                  <a:lnTo>
                    <a:pt x="15987" y="2444"/>
                  </a:lnTo>
                  <a:lnTo>
                    <a:pt x="15666" y="2324"/>
                  </a:lnTo>
                  <a:lnTo>
                    <a:pt x="15666" y="2284"/>
                  </a:lnTo>
                  <a:lnTo>
                    <a:pt x="15626" y="2284"/>
                  </a:lnTo>
                  <a:lnTo>
                    <a:pt x="15506" y="2244"/>
                  </a:lnTo>
                  <a:lnTo>
                    <a:pt x="14785" y="2003"/>
                  </a:lnTo>
                  <a:lnTo>
                    <a:pt x="14705" y="1963"/>
                  </a:lnTo>
                  <a:lnTo>
                    <a:pt x="14184" y="1723"/>
                  </a:lnTo>
                  <a:lnTo>
                    <a:pt x="13623" y="1523"/>
                  </a:lnTo>
                  <a:lnTo>
                    <a:pt x="12701" y="1242"/>
                  </a:lnTo>
                  <a:lnTo>
                    <a:pt x="12581" y="1202"/>
                  </a:lnTo>
                  <a:lnTo>
                    <a:pt x="12341" y="1122"/>
                  </a:lnTo>
                  <a:lnTo>
                    <a:pt x="12140" y="1082"/>
                  </a:lnTo>
                  <a:lnTo>
                    <a:pt x="11940" y="1002"/>
                  </a:lnTo>
                  <a:lnTo>
                    <a:pt x="11900" y="962"/>
                  </a:lnTo>
                  <a:lnTo>
                    <a:pt x="11620" y="881"/>
                  </a:lnTo>
                  <a:lnTo>
                    <a:pt x="11539" y="881"/>
                  </a:lnTo>
                  <a:lnTo>
                    <a:pt x="11179" y="761"/>
                  </a:lnTo>
                  <a:lnTo>
                    <a:pt x="10337" y="521"/>
                  </a:lnTo>
                  <a:lnTo>
                    <a:pt x="10297" y="521"/>
                  </a:lnTo>
                  <a:lnTo>
                    <a:pt x="9937" y="441"/>
                  </a:lnTo>
                  <a:lnTo>
                    <a:pt x="9817" y="401"/>
                  </a:lnTo>
                  <a:lnTo>
                    <a:pt x="9536" y="361"/>
                  </a:lnTo>
                  <a:lnTo>
                    <a:pt x="9095" y="281"/>
                  </a:lnTo>
                  <a:lnTo>
                    <a:pt x="8695" y="240"/>
                  </a:lnTo>
                  <a:lnTo>
                    <a:pt x="7893" y="160"/>
                  </a:lnTo>
                  <a:lnTo>
                    <a:pt x="7092" y="80"/>
                  </a:lnTo>
                  <a:lnTo>
                    <a:pt x="5489" y="40"/>
                  </a:lnTo>
                  <a:lnTo>
                    <a:pt x="2324" y="40"/>
                  </a:lnTo>
                  <a:lnTo>
                    <a:pt x="2164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1572300" y="2325125"/>
              <a:ext cx="98200" cy="190325"/>
            </a:xfrm>
            <a:custGeom>
              <a:avLst/>
              <a:gdLst/>
              <a:ahLst/>
              <a:cxnLst/>
              <a:rect l="l" t="t" r="r" b="b"/>
              <a:pathLst>
                <a:path w="3928" h="7613" extrusionOk="0">
                  <a:moveTo>
                    <a:pt x="562" y="6090"/>
                  </a:moveTo>
                  <a:lnTo>
                    <a:pt x="522" y="6290"/>
                  </a:lnTo>
                  <a:lnTo>
                    <a:pt x="522" y="6371"/>
                  </a:lnTo>
                  <a:lnTo>
                    <a:pt x="682" y="6371"/>
                  </a:lnTo>
                  <a:lnTo>
                    <a:pt x="682" y="6290"/>
                  </a:lnTo>
                  <a:lnTo>
                    <a:pt x="722" y="6130"/>
                  </a:lnTo>
                  <a:lnTo>
                    <a:pt x="562" y="6090"/>
                  </a:lnTo>
                  <a:close/>
                  <a:moveTo>
                    <a:pt x="3030" y="185"/>
                  </a:moveTo>
                  <a:lnTo>
                    <a:pt x="3046" y="200"/>
                  </a:lnTo>
                  <a:lnTo>
                    <a:pt x="3086" y="361"/>
                  </a:lnTo>
                  <a:lnTo>
                    <a:pt x="3086" y="521"/>
                  </a:lnTo>
                  <a:lnTo>
                    <a:pt x="3086" y="721"/>
                  </a:lnTo>
                  <a:lnTo>
                    <a:pt x="3046" y="922"/>
                  </a:lnTo>
                  <a:lnTo>
                    <a:pt x="2926" y="1322"/>
                  </a:lnTo>
                  <a:lnTo>
                    <a:pt x="2886" y="1723"/>
                  </a:lnTo>
                  <a:lnTo>
                    <a:pt x="2845" y="2084"/>
                  </a:lnTo>
                  <a:lnTo>
                    <a:pt x="2765" y="2845"/>
                  </a:lnTo>
                  <a:lnTo>
                    <a:pt x="2725" y="2925"/>
                  </a:lnTo>
                  <a:lnTo>
                    <a:pt x="2605" y="3005"/>
                  </a:lnTo>
                  <a:lnTo>
                    <a:pt x="2004" y="3366"/>
                  </a:lnTo>
                  <a:lnTo>
                    <a:pt x="2004" y="3366"/>
                  </a:lnTo>
                  <a:lnTo>
                    <a:pt x="2079" y="3342"/>
                  </a:lnTo>
                  <a:lnTo>
                    <a:pt x="2079" y="3342"/>
                  </a:lnTo>
                  <a:lnTo>
                    <a:pt x="2044" y="3366"/>
                  </a:lnTo>
                  <a:lnTo>
                    <a:pt x="1804" y="3606"/>
                  </a:lnTo>
                  <a:lnTo>
                    <a:pt x="1563" y="3886"/>
                  </a:lnTo>
                  <a:lnTo>
                    <a:pt x="1363" y="4127"/>
                  </a:lnTo>
                  <a:lnTo>
                    <a:pt x="1163" y="4447"/>
                  </a:lnTo>
                  <a:lnTo>
                    <a:pt x="1002" y="4768"/>
                  </a:lnTo>
                  <a:lnTo>
                    <a:pt x="842" y="5088"/>
                  </a:lnTo>
                  <a:lnTo>
                    <a:pt x="722" y="5409"/>
                  </a:lnTo>
                  <a:lnTo>
                    <a:pt x="642" y="5729"/>
                  </a:lnTo>
                  <a:lnTo>
                    <a:pt x="722" y="5770"/>
                  </a:lnTo>
                  <a:lnTo>
                    <a:pt x="802" y="5770"/>
                  </a:lnTo>
                  <a:lnTo>
                    <a:pt x="922" y="5409"/>
                  </a:lnTo>
                  <a:lnTo>
                    <a:pt x="1123" y="5048"/>
                  </a:lnTo>
                  <a:lnTo>
                    <a:pt x="1323" y="4688"/>
                  </a:lnTo>
                  <a:lnTo>
                    <a:pt x="1523" y="4327"/>
                  </a:lnTo>
                  <a:lnTo>
                    <a:pt x="1844" y="3886"/>
                  </a:lnTo>
                  <a:lnTo>
                    <a:pt x="2164" y="3486"/>
                  </a:lnTo>
                  <a:lnTo>
                    <a:pt x="2285" y="3406"/>
                  </a:lnTo>
                  <a:lnTo>
                    <a:pt x="2187" y="3308"/>
                  </a:lnTo>
                  <a:lnTo>
                    <a:pt x="2645" y="3165"/>
                  </a:lnTo>
                  <a:lnTo>
                    <a:pt x="2682" y="3158"/>
                  </a:lnTo>
                  <a:lnTo>
                    <a:pt x="2682" y="3158"/>
                  </a:lnTo>
                  <a:lnTo>
                    <a:pt x="2685" y="3165"/>
                  </a:lnTo>
                  <a:lnTo>
                    <a:pt x="2712" y="3152"/>
                  </a:lnTo>
                  <a:lnTo>
                    <a:pt x="2712" y="3152"/>
                  </a:lnTo>
                  <a:lnTo>
                    <a:pt x="2845" y="3125"/>
                  </a:lnTo>
                  <a:lnTo>
                    <a:pt x="3046" y="3165"/>
                  </a:lnTo>
                  <a:lnTo>
                    <a:pt x="3286" y="3245"/>
                  </a:lnTo>
                  <a:lnTo>
                    <a:pt x="3635" y="3467"/>
                  </a:lnTo>
                  <a:lnTo>
                    <a:pt x="3635" y="3467"/>
                  </a:lnTo>
                  <a:lnTo>
                    <a:pt x="3487" y="3566"/>
                  </a:lnTo>
                  <a:lnTo>
                    <a:pt x="3286" y="3766"/>
                  </a:lnTo>
                  <a:lnTo>
                    <a:pt x="3086" y="3967"/>
                  </a:lnTo>
                  <a:lnTo>
                    <a:pt x="2886" y="4247"/>
                  </a:lnTo>
                  <a:lnTo>
                    <a:pt x="2525" y="4768"/>
                  </a:lnTo>
                  <a:lnTo>
                    <a:pt x="2244" y="5249"/>
                  </a:lnTo>
                  <a:lnTo>
                    <a:pt x="2004" y="5810"/>
                  </a:lnTo>
                  <a:lnTo>
                    <a:pt x="1764" y="6371"/>
                  </a:lnTo>
                  <a:lnTo>
                    <a:pt x="1684" y="6651"/>
                  </a:lnTo>
                  <a:lnTo>
                    <a:pt x="1523" y="7092"/>
                  </a:lnTo>
                  <a:lnTo>
                    <a:pt x="1452" y="7413"/>
                  </a:lnTo>
                  <a:lnTo>
                    <a:pt x="1452" y="7413"/>
                  </a:lnTo>
                  <a:lnTo>
                    <a:pt x="1283" y="7292"/>
                  </a:lnTo>
                  <a:lnTo>
                    <a:pt x="1042" y="7012"/>
                  </a:lnTo>
                  <a:lnTo>
                    <a:pt x="802" y="6771"/>
                  </a:lnTo>
                  <a:lnTo>
                    <a:pt x="682" y="6571"/>
                  </a:lnTo>
                  <a:lnTo>
                    <a:pt x="682" y="6531"/>
                  </a:lnTo>
                  <a:lnTo>
                    <a:pt x="562" y="6411"/>
                  </a:lnTo>
                  <a:lnTo>
                    <a:pt x="442" y="6330"/>
                  </a:lnTo>
                  <a:lnTo>
                    <a:pt x="442" y="6210"/>
                  </a:lnTo>
                  <a:lnTo>
                    <a:pt x="442" y="6130"/>
                  </a:lnTo>
                  <a:lnTo>
                    <a:pt x="482" y="6090"/>
                  </a:lnTo>
                  <a:lnTo>
                    <a:pt x="442" y="6050"/>
                  </a:lnTo>
                  <a:lnTo>
                    <a:pt x="321" y="5930"/>
                  </a:lnTo>
                  <a:lnTo>
                    <a:pt x="281" y="5850"/>
                  </a:lnTo>
                  <a:lnTo>
                    <a:pt x="201" y="5569"/>
                  </a:lnTo>
                  <a:lnTo>
                    <a:pt x="161" y="5529"/>
                  </a:lnTo>
                  <a:lnTo>
                    <a:pt x="161" y="5329"/>
                  </a:lnTo>
                  <a:lnTo>
                    <a:pt x="161" y="5169"/>
                  </a:lnTo>
                  <a:lnTo>
                    <a:pt x="241" y="4808"/>
                  </a:lnTo>
                  <a:lnTo>
                    <a:pt x="361" y="4487"/>
                  </a:lnTo>
                  <a:lnTo>
                    <a:pt x="482" y="4167"/>
                  </a:lnTo>
                  <a:lnTo>
                    <a:pt x="642" y="3886"/>
                  </a:lnTo>
                  <a:lnTo>
                    <a:pt x="1042" y="3285"/>
                  </a:lnTo>
                  <a:lnTo>
                    <a:pt x="1403" y="2685"/>
                  </a:lnTo>
                  <a:lnTo>
                    <a:pt x="1764" y="2043"/>
                  </a:lnTo>
                  <a:lnTo>
                    <a:pt x="2164" y="1442"/>
                  </a:lnTo>
                  <a:lnTo>
                    <a:pt x="2645" y="841"/>
                  </a:lnTo>
                  <a:lnTo>
                    <a:pt x="2845" y="481"/>
                  </a:lnTo>
                  <a:lnTo>
                    <a:pt x="3030" y="185"/>
                  </a:lnTo>
                  <a:close/>
                  <a:moveTo>
                    <a:pt x="2926" y="0"/>
                  </a:moveTo>
                  <a:lnTo>
                    <a:pt x="2886" y="80"/>
                  </a:lnTo>
                  <a:lnTo>
                    <a:pt x="2685" y="401"/>
                  </a:lnTo>
                  <a:lnTo>
                    <a:pt x="2485" y="721"/>
                  </a:lnTo>
                  <a:lnTo>
                    <a:pt x="2044" y="1362"/>
                  </a:lnTo>
                  <a:lnTo>
                    <a:pt x="1643" y="1963"/>
                  </a:lnTo>
                  <a:lnTo>
                    <a:pt x="1283" y="2604"/>
                  </a:lnTo>
                  <a:lnTo>
                    <a:pt x="882" y="3165"/>
                  </a:lnTo>
                  <a:lnTo>
                    <a:pt x="522" y="3806"/>
                  </a:lnTo>
                  <a:lnTo>
                    <a:pt x="321" y="4087"/>
                  </a:lnTo>
                  <a:lnTo>
                    <a:pt x="201" y="4447"/>
                  </a:lnTo>
                  <a:lnTo>
                    <a:pt x="81" y="4768"/>
                  </a:lnTo>
                  <a:lnTo>
                    <a:pt x="1" y="5129"/>
                  </a:lnTo>
                  <a:lnTo>
                    <a:pt x="1" y="5329"/>
                  </a:lnTo>
                  <a:lnTo>
                    <a:pt x="1" y="5569"/>
                  </a:lnTo>
                  <a:lnTo>
                    <a:pt x="41" y="5609"/>
                  </a:lnTo>
                  <a:lnTo>
                    <a:pt x="81" y="5770"/>
                  </a:lnTo>
                  <a:lnTo>
                    <a:pt x="121" y="5890"/>
                  </a:lnTo>
                  <a:lnTo>
                    <a:pt x="201" y="6050"/>
                  </a:lnTo>
                  <a:lnTo>
                    <a:pt x="297" y="6146"/>
                  </a:lnTo>
                  <a:lnTo>
                    <a:pt x="297" y="6146"/>
                  </a:lnTo>
                  <a:lnTo>
                    <a:pt x="281" y="6210"/>
                  </a:lnTo>
                  <a:lnTo>
                    <a:pt x="281" y="6290"/>
                  </a:lnTo>
                  <a:lnTo>
                    <a:pt x="321" y="6411"/>
                  </a:lnTo>
                  <a:lnTo>
                    <a:pt x="442" y="6531"/>
                  </a:lnTo>
                  <a:lnTo>
                    <a:pt x="562" y="6651"/>
                  </a:lnTo>
                  <a:lnTo>
                    <a:pt x="602" y="6771"/>
                  </a:lnTo>
                  <a:lnTo>
                    <a:pt x="682" y="6851"/>
                  </a:lnTo>
                  <a:lnTo>
                    <a:pt x="922" y="7132"/>
                  </a:lnTo>
                  <a:lnTo>
                    <a:pt x="1163" y="7412"/>
                  </a:lnTo>
                  <a:lnTo>
                    <a:pt x="1483" y="7613"/>
                  </a:lnTo>
                  <a:lnTo>
                    <a:pt x="1563" y="7492"/>
                  </a:lnTo>
                  <a:lnTo>
                    <a:pt x="1563" y="7532"/>
                  </a:lnTo>
                  <a:lnTo>
                    <a:pt x="1603" y="7532"/>
                  </a:lnTo>
                  <a:lnTo>
                    <a:pt x="1603" y="7492"/>
                  </a:lnTo>
                  <a:lnTo>
                    <a:pt x="1684" y="7132"/>
                  </a:lnTo>
                  <a:lnTo>
                    <a:pt x="1844" y="6691"/>
                  </a:lnTo>
                  <a:lnTo>
                    <a:pt x="1924" y="6411"/>
                  </a:lnTo>
                  <a:lnTo>
                    <a:pt x="2124" y="5890"/>
                  </a:lnTo>
                  <a:lnTo>
                    <a:pt x="2405" y="5329"/>
                  </a:lnTo>
                  <a:lnTo>
                    <a:pt x="2685" y="4848"/>
                  </a:lnTo>
                  <a:lnTo>
                    <a:pt x="3006" y="4327"/>
                  </a:lnTo>
                  <a:lnTo>
                    <a:pt x="3206" y="4087"/>
                  </a:lnTo>
                  <a:lnTo>
                    <a:pt x="3406" y="3886"/>
                  </a:lnTo>
                  <a:lnTo>
                    <a:pt x="3607" y="3686"/>
                  </a:lnTo>
                  <a:lnTo>
                    <a:pt x="3807" y="3526"/>
                  </a:lnTo>
                  <a:lnTo>
                    <a:pt x="3927" y="3486"/>
                  </a:lnTo>
                  <a:lnTo>
                    <a:pt x="3807" y="3406"/>
                  </a:lnTo>
                  <a:lnTo>
                    <a:pt x="3326" y="3125"/>
                  </a:lnTo>
                  <a:lnTo>
                    <a:pt x="3086" y="3005"/>
                  </a:lnTo>
                  <a:lnTo>
                    <a:pt x="2882" y="2971"/>
                  </a:lnTo>
                  <a:lnTo>
                    <a:pt x="2882" y="2971"/>
                  </a:lnTo>
                  <a:lnTo>
                    <a:pt x="2886" y="2965"/>
                  </a:lnTo>
                  <a:lnTo>
                    <a:pt x="2926" y="2885"/>
                  </a:lnTo>
                  <a:lnTo>
                    <a:pt x="3006" y="2124"/>
                  </a:lnTo>
                  <a:lnTo>
                    <a:pt x="3046" y="1723"/>
                  </a:lnTo>
                  <a:lnTo>
                    <a:pt x="3086" y="1362"/>
                  </a:lnTo>
                  <a:lnTo>
                    <a:pt x="3206" y="962"/>
                  </a:lnTo>
                  <a:lnTo>
                    <a:pt x="3246" y="721"/>
                  </a:lnTo>
                  <a:lnTo>
                    <a:pt x="3246" y="521"/>
                  </a:lnTo>
                  <a:lnTo>
                    <a:pt x="3246" y="321"/>
                  </a:lnTo>
                  <a:lnTo>
                    <a:pt x="3206" y="160"/>
                  </a:lnTo>
                  <a:lnTo>
                    <a:pt x="3166" y="80"/>
                  </a:lnTo>
                  <a:lnTo>
                    <a:pt x="3126" y="40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Schematics</a:t>
            </a:r>
            <a:endParaRPr/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F3C5189B-1A57-C59B-6924-2447BB231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77" y="1019421"/>
            <a:ext cx="5859048" cy="35274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7D19E7-5445-9D7A-2008-0F0C8F97D0F1}"/>
              </a:ext>
            </a:extLst>
          </p:cNvPr>
          <p:cNvSpPr>
            <a:spLocks noGrp="1"/>
          </p:cNvSpPr>
          <p:nvPr/>
        </p:nvSpPr>
        <p:spPr>
          <a:xfrm>
            <a:off x="720000" y="445025"/>
            <a:ext cx="70620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/>
              <a:t>Code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2EA8EEEC-0AA7-0AD4-6CE7-21A2C82CF98A}"/>
              </a:ext>
            </a:extLst>
          </p:cNvPr>
          <p:cNvSpPr txBox="1"/>
          <p:nvPr/>
        </p:nvSpPr>
        <p:spPr>
          <a:xfrm>
            <a:off x="1074498" y="1449300"/>
            <a:ext cx="1556946" cy="224676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byte blFire[] = {</a:t>
            </a:r>
          </a:p>
          <a:p>
            <a:r>
              <a:rPr lang="en-US"/>
              <a:t>  B11111,</a:t>
            </a:r>
          </a:p>
          <a:p>
            <a:r>
              <a:rPr lang="en-US"/>
              <a:t>  B11111,</a:t>
            </a:r>
          </a:p>
          <a:p>
            <a:r>
              <a:rPr lang="en-US"/>
              <a:t>  B11111,</a:t>
            </a:r>
          </a:p>
          <a:p>
            <a:r>
              <a:rPr lang="en-US"/>
              <a:t>  B01111,</a:t>
            </a:r>
          </a:p>
          <a:p>
            <a:r>
              <a:rPr lang="en-US"/>
              <a:t>  B01111,</a:t>
            </a:r>
          </a:p>
          <a:p>
            <a:r>
              <a:rPr lang="en-US"/>
              <a:t>  B00111,</a:t>
            </a:r>
          </a:p>
          <a:p>
            <a:r>
              <a:rPr lang="en-US"/>
              <a:t>  B00011,</a:t>
            </a:r>
          </a:p>
          <a:p>
            <a:r>
              <a:rPr lang="en-US"/>
              <a:t>  B00001</a:t>
            </a:r>
          </a:p>
          <a:p>
            <a:r>
              <a:rPr lang="en-US"/>
              <a:t>};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8736A74-D5CA-1E77-8A97-99BFC06450EF}"/>
              </a:ext>
            </a:extLst>
          </p:cNvPr>
          <p:cNvSpPr txBox="1"/>
          <p:nvPr/>
        </p:nvSpPr>
        <p:spPr>
          <a:xfrm>
            <a:off x="2809548" y="1430706"/>
            <a:ext cx="1972849" cy="246221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byte brFire[] = {</a:t>
            </a:r>
          </a:p>
          <a:p>
            <a:r>
              <a:rPr lang="en-US"/>
              <a:t>  B11101,</a:t>
            </a:r>
          </a:p>
          <a:p>
            <a:r>
              <a:rPr lang="en-US"/>
              <a:t>  B11111,</a:t>
            </a:r>
          </a:p>
          <a:p>
            <a:r>
              <a:rPr lang="en-US"/>
              <a:t>  B11111,</a:t>
            </a:r>
          </a:p>
          <a:p>
            <a:r>
              <a:rPr lang="en-US"/>
              <a:t>  B11111,</a:t>
            </a:r>
          </a:p>
          <a:p>
            <a:r>
              <a:rPr lang="en-US"/>
              <a:t>  B11110,</a:t>
            </a:r>
          </a:p>
          <a:p>
            <a:r>
              <a:rPr lang="en-US"/>
              <a:t>  B11100,</a:t>
            </a:r>
          </a:p>
          <a:p>
            <a:r>
              <a:rPr lang="en-US"/>
              <a:t>  B11000,</a:t>
            </a:r>
          </a:p>
          <a:p>
            <a:r>
              <a:rPr lang="en-US"/>
              <a:t>  B10000</a:t>
            </a:r>
          </a:p>
          <a:p>
            <a:r>
              <a:rPr lang="en-US"/>
              <a:t>};</a:t>
            </a:r>
          </a:p>
          <a:p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64C06C6-38B0-4407-1490-7B873E70838E}"/>
              </a:ext>
            </a:extLst>
          </p:cNvPr>
          <p:cNvSpPr txBox="1"/>
          <p:nvPr/>
        </p:nvSpPr>
        <p:spPr>
          <a:xfrm>
            <a:off x="4569063" y="1418963"/>
            <a:ext cx="1435600" cy="246221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byte trFire[] = {</a:t>
            </a:r>
          </a:p>
          <a:p>
            <a:r>
              <a:rPr lang="en-US"/>
              <a:t>  B10000,</a:t>
            </a:r>
          </a:p>
          <a:p>
            <a:r>
              <a:rPr lang="en-US"/>
              <a:t>  B00000,</a:t>
            </a:r>
          </a:p>
          <a:p>
            <a:r>
              <a:rPr lang="en-US"/>
              <a:t>  B10000,</a:t>
            </a:r>
          </a:p>
          <a:p>
            <a:r>
              <a:rPr lang="en-US"/>
              <a:t>  B10000,</a:t>
            </a:r>
          </a:p>
          <a:p>
            <a:r>
              <a:rPr lang="en-US"/>
              <a:t>  B11000,</a:t>
            </a:r>
          </a:p>
          <a:p>
            <a:r>
              <a:rPr lang="en-US"/>
              <a:t>  B11000,</a:t>
            </a:r>
          </a:p>
          <a:p>
            <a:r>
              <a:rPr lang="en-US"/>
              <a:t>  B11100,</a:t>
            </a:r>
          </a:p>
          <a:p>
            <a:r>
              <a:rPr lang="en-US"/>
              <a:t>  B11100</a:t>
            </a:r>
          </a:p>
          <a:p>
            <a:r>
              <a:rPr lang="en-US"/>
              <a:t>};</a:t>
            </a:r>
          </a:p>
          <a:p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A384852-3DEF-0E2E-6CBC-FC4D43FBAE14}"/>
              </a:ext>
            </a:extLst>
          </p:cNvPr>
          <p:cNvSpPr txBox="1"/>
          <p:nvPr/>
        </p:nvSpPr>
        <p:spPr>
          <a:xfrm>
            <a:off x="6325643" y="1419942"/>
            <a:ext cx="2351565" cy="289310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byte tlFire[] = {</a:t>
            </a:r>
          </a:p>
          <a:p>
            <a:r>
              <a:rPr lang="en-US"/>
              <a:t>  B00000,</a:t>
            </a:r>
          </a:p>
          <a:p>
            <a:r>
              <a:rPr lang="en-US"/>
              <a:t>  B00001,</a:t>
            </a:r>
          </a:p>
          <a:p>
            <a:r>
              <a:rPr lang="en-US"/>
              <a:t>  B00011,</a:t>
            </a:r>
          </a:p>
          <a:p>
            <a:r>
              <a:rPr lang="en-US"/>
              <a:t>  B00011,</a:t>
            </a:r>
          </a:p>
          <a:p>
            <a:r>
              <a:rPr lang="en-US"/>
              <a:t>  B00111,</a:t>
            </a:r>
          </a:p>
          <a:p>
            <a:r>
              <a:rPr lang="en-US"/>
              <a:t>  B00111,</a:t>
            </a:r>
          </a:p>
          <a:p>
            <a:r>
              <a:rPr lang="en-US"/>
              <a:t>  B10111,</a:t>
            </a:r>
          </a:p>
          <a:p>
            <a:r>
              <a:rPr lang="en-US"/>
              <a:t>  B11111</a:t>
            </a:r>
          </a:p>
          <a:p>
            <a:r>
              <a:rPr lang="en-US"/>
              <a:t>};</a:t>
            </a:r>
          </a:p>
          <a:p>
            <a:endParaRPr lang="en-US"/>
          </a:p>
          <a:p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1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C264E5F-0A4A-6C01-E213-D83EDDC9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75" y="1880432"/>
            <a:ext cx="3290887" cy="1390576"/>
          </a:xfrm>
          <a:prstGeom prst="rect">
            <a:avLst/>
          </a:prstGeom>
        </p:spPr>
      </p:pic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3AA3D6A-FBD2-C5E3-D210-E7BA61957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809" y="1014412"/>
            <a:ext cx="2316508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6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61"/>
          <p:cNvSpPr txBox="1">
            <a:spLocks noGrp="1"/>
          </p:cNvSpPr>
          <p:nvPr>
            <p:ph type="title"/>
          </p:nvPr>
        </p:nvSpPr>
        <p:spPr>
          <a:xfrm>
            <a:off x="386625" y="413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0B5666C-0C07-47B3-F270-5F17E2CD8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30" r="74298" b="56169"/>
          <a:stretch/>
        </p:blipFill>
        <p:spPr>
          <a:xfrm>
            <a:off x="144464" y="1411288"/>
            <a:ext cx="4428887" cy="2320857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E9612B9-8E50-EF81-C299-FD9EC3F47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060" r="73792" b="25900"/>
          <a:stretch/>
        </p:blipFill>
        <p:spPr>
          <a:xfrm>
            <a:off x="4883150" y="1760539"/>
            <a:ext cx="4262458" cy="17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2376E43-F147-8554-BC19-49042EC8E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" t="25252" r="87068" b="46386"/>
          <a:stretch/>
        </p:blipFill>
        <p:spPr>
          <a:xfrm>
            <a:off x="771527" y="1046164"/>
            <a:ext cx="2452932" cy="305792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7028A46-C468-2A81-04F6-1D2F442E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74" r="70534" b="30896"/>
          <a:stretch/>
        </p:blipFill>
        <p:spPr>
          <a:xfrm>
            <a:off x="3771902" y="1173162"/>
            <a:ext cx="5279847" cy="30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91668"/>
      </p:ext>
    </p:extLst>
  </p:cSld>
  <p:clrMapOvr>
    <a:masterClrMapping/>
  </p:clrMapOvr>
</p:sld>
</file>

<file path=ppt/theme/theme1.xml><?xml version="1.0" encoding="utf-8"?>
<a:theme xmlns:a="http://schemas.openxmlformats.org/drawingml/2006/main" name="Fire Protection Equipment Suppliers Company Profile by Slidesgo">
  <a:themeElements>
    <a:clrScheme name="Simple Light">
      <a:dk1>
        <a:srgbClr val="222221"/>
      </a:dk1>
      <a:lt1>
        <a:srgbClr val="F06530"/>
      </a:lt1>
      <a:dk2>
        <a:srgbClr val="FFFFFF"/>
      </a:dk2>
      <a:lt2>
        <a:srgbClr val="EF450A"/>
      </a:lt2>
      <a:accent1>
        <a:srgbClr val="FFCF3C"/>
      </a:accent1>
      <a:accent2>
        <a:srgbClr val="1CCBF4"/>
      </a:accent2>
      <a:accent3>
        <a:srgbClr val="FFFAEE"/>
      </a:accent3>
      <a:accent4>
        <a:srgbClr val="F4E7CA"/>
      </a:accent4>
      <a:accent5>
        <a:srgbClr val="FFEBAB"/>
      </a:accent5>
      <a:accent6>
        <a:srgbClr val="9B9B9B"/>
      </a:accent6>
      <a:hlink>
        <a:srgbClr val="2222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Fire Protection Equipment Suppliers Company Profile by Slidesgo</vt:lpstr>
      <vt:lpstr>Fire Safety System Team 2</vt:lpstr>
      <vt:lpstr>90%</vt:lpstr>
      <vt:lpstr>How it works</vt:lpstr>
      <vt:lpstr>Materials </vt:lpstr>
      <vt:lpstr>Schematics</vt:lpstr>
      <vt:lpstr>PowerPoint Presentation</vt:lpstr>
      <vt:lpstr>Code</vt:lpstr>
      <vt:lpstr>Code</vt:lpstr>
      <vt:lpstr>Code</vt:lpstr>
      <vt:lpstr>Code</vt:lpstr>
      <vt:lpstr>Challenges</vt:lpstr>
      <vt:lpstr>Improvements</vt:lpstr>
      <vt:lpstr>Conclusions</vt:lpstr>
      <vt:lpstr>Thanks for Listening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Saftey System</dc:title>
  <dc:creator>Eoin Keatley</dc:creator>
  <cp:revision>15</cp:revision>
  <dcterms:modified xsi:type="dcterms:W3CDTF">2022-12-05T12:48:16Z</dcterms:modified>
</cp:coreProperties>
</file>